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74" r:id="rId3"/>
    <p:sldId id="1917" r:id="rId4"/>
    <p:sldId id="1920" r:id="rId6"/>
    <p:sldId id="1922" r:id="rId7"/>
    <p:sldId id="1928" r:id="rId8"/>
    <p:sldId id="1930" r:id="rId9"/>
    <p:sldId id="1931" r:id="rId10"/>
    <p:sldId id="1932" r:id="rId11"/>
    <p:sldId id="1872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b079a0d-d8e1-4195-bd88-fdb51253321f}">
          <p14:sldIdLst>
            <p14:sldId id="1874"/>
          </p14:sldIdLst>
        </p14:section>
        <p14:section name="建设方案" id="{b1040166-7ef2-4328-a25f-019db0fd2add}">
          <p14:sldIdLst>
            <p14:sldId id="1917"/>
            <p14:sldId id="1920"/>
          </p14:sldIdLst>
        </p14:section>
        <p14:section name="项目架构设计" id="{9e9cb121-5305-4c7f-a5ee-8649b5a5300b}">
          <p14:sldIdLst>
            <p14:sldId id="1922"/>
            <p14:sldId id="1928"/>
          </p14:sldIdLst>
        </p14:section>
        <p14:section name="项目流程设计" id="{140b6aad-1814-4306-b02f-f93522d42c65}">
          <p14:sldIdLst>
            <p14:sldId id="1930"/>
            <p14:sldId id="1931"/>
            <p14:sldId id="1932"/>
          </p14:sldIdLst>
        </p14:section>
        <p14:section name="结尾" id="{1275cdad-d7c0-405c-a770-003b085f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4" userDrawn="1">
          <p15:clr>
            <a:srgbClr val="A4A3A4"/>
          </p15:clr>
        </p15:guide>
        <p15:guide id="2" pos="41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rk1349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BFDFA"/>
    <a:srgbClr val="E71A21"/>
    <a:srgbClr val="1784C7"/>
    <a:srgbClr val="A5A5A5"/>
    <a:srgbClr val="C9C9C9"/>
    <a:srgbClr val="FF8989"/>
    <a:srgbClr val="000144"/>
    <a:srgbClr val="13349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0" autoAdjust="0"/>
    <p:restoredTop sz="88921"/>
  </p:normalViewPr>
  <p:slideViewPr>
    <p:cSldViewPr snapToGrid="0" showGuides="1">
      <p:cViewPr>
        <p:scale>
          <a:sx n="137" d="100"/>
          <a:sy n="137" d="100"/>
        </p:scale>
        <p:origin x="-512" y="-512"/>
      </p:cViewPr>
      <p:guideLst>
        <p:guide orient="horz" pos="2274"/>
        <p:guide pos="41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D6E64-E848-489F-B587-DB895D439D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说明：红色字体为本次建设内容，其中网络拓扑的故障功能、资源监测的指标管理体系为后续拓展内容；其余为规划建设内容。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监测定位：作为独立服务，提供采集监测能力、提供采集和预警数据来源。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8C8D-BE44-4E78-A25D-F65F96345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5337" y="263526"/>
            <a:ext cx="1033463" cy="37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 userDrawn="1"/>
        </p:nvSpPr>
        <p:spPr>
          <a:xfrm>
            <a:off x="7462520" y="2731135"/>
            <a:ext cx="4167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谢谢聆听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554595" y="2472690"/>
            <a:ext cx="2211070" cy="76200"/>
          </a:xfrm>
          <a:prstGeom prst="rect">
            <a:avLst/>
          </a:prstGeom>
          <a:solidFill>
            <a:srgbClr val="E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765665" y="2472690"/>
            <a:ext cx="1698625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554595" y="1641475"/>
            <a:ext cx="3909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THANKS</a:t>
            </a:r>
            <a:endParaRPr lang="en-US" altLang="zh-CN" sz="4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165090" y="1243330"/>
            <a:ext cx="3229610" cy="459803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 rot="3240000">
            <a:off x="2658745" y="323278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 userDrawn="1"/>
        </p:nvSpPr>
        <p:spPr>
          <a:xfrm>
            <a:off x="333375" y="4422775"/>
            <a:ext cx="319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罗普特科技集团股份有限公司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375" y="4752975"/>
            <a:ext cx="3357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5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Ropeok Technology Group Co., Ltd.</a:t>
            </a:r>
            <a:endParaRPr lang="en-US" altLang="zh-CN" sz="150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398780" y="3714115"/>
            <a:ext cx="3902075" cy="0"/>
          </a:xfrm>
          <a:prstGeom prst="straightConnector1">
            <a:avLst/>
          </a:prstGeom>
          <a:ln w="9525">
            <a:solidFill>
              <a:srgbClr val="E6242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8360000">
            <a:off x="3811270" y="265239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 dirty="0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10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4203202" y="5121682"/>
            <a:ext cx="8961600" cy="62403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666" y="2271802"/>
            <a:ext cx="531739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系统架构流程图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03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总体架构图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1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" y="713740"/>
            <a:ext cx="10533380" cy="588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功能架构图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2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970" y="892175"/>
            <a:ext cx="1070991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8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08" y="4774465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9" name="组合 1088"/>
          <p:cNvGrpSpPr/>
          <p:nvPr/>
        </p:nvGrpSpPr>
        <p:grpSpPr>
          <a:xfrm>
            <a:off x="1677454" y="3272203"/>
            <a:ext cx="2702660" cy="1089433"/>
            <a:chOff x="-412497" y="6714742"/>
            <a:chExt cx="2969743" cy="1601212"/>
          </a:xfrm>
        </p:grpSpPr>
        <p:sp>
          <p:nvSpPr>
            <p:cNvPr id="1090" name="Freeform 8"/>
            <p:cNvSpPr/>
            <p:nvPr/>
          </p:nvSpPr>
          <p:spPr bwMode="auto">
            <a:xfrm>
              <a:off x="-412497" y="6714742"/>
              <a:ext cx="2969743" cy="1601212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22000">
                  <a:srgbClr val="00B0F0">
                    <a:alpha val="20000"/>
                  </a:srgbClr>
                </a:gs>
                <a:gs pos="100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lang="zh-CN" altLang="en-US" sz="200" kern="0">
                <a:latin typeface="Helvetica Neue"/>
              </a:endParaRPr>
            </a:p>
          </p:txBody>
        </p:sp>
        <p:grpSp>
          <p:nvGrpSpPr>
            <p:cNvPr id="1108" name="组合 4440"/>
            <p:cNvGrpSpPr/>
            <p:nvPr/>
          </p:nvGrpSpPr>
          <p:grpSpPr bwMode="auto">
            <a:xfrm>
              <a:off x="-15719" y="6965733"/>
              <a:ext cx="2147888" cy="1162050"/>
              <a:chOff x="6770569" y="1942457"/>
              <a:chExt cx="1924185" cy="1039890"/>
            </a:xfrm>
          </p:grpSpPr>
          <p:sp>
            <p:nvSpPr>
              <p:cNvPr id="1146" name="Freeform 8"/>
              <p:cNvSpPr/>
              <p:nvPr/>
            </p:nvSpPr>
            <p:spPr bwMode="auto">
              <a:xfrm>
                <a:off x="6770569" y="1946390"/>
                <a:ext cx="1922582" cy="1035957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0B0F0"/>
                  </a:gs>
                  <a:gs pos="100000">
                    <a:srgbClr val="0070C0">
                      <a:alpha val="2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sp>
            <p:nvSpPr>
              <p:cNvPr id="1147" name="Freeform 8"/>
              <p:cNvSpPr/>
              <p:nvPr/>
            </p:nvSpPr>
            <p:spPr bwMode="auto">
              <a:xfrm>
                <a:off x="6772173" y="1942457"/>
                <a:ext cx="1922581" cy="1035958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noFill/>
              <a:ln w="6350" cap="flat" cmpd="sng" algn="ctr">
                <a:gradFill>
                  <a:gsLst>
                    <a:gs pos="0">
                      <a:srgbClr val="FFFFFF"/>
                    </a:gs>
                    <a:gs pos="50000">
                      <a:srgbClr val="00B0F0">
                        <a:alpha val="83000"/>
                      </a:srgb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prstDash val="solid"/>
              </a:ln>
              <a:effectLst>
                <a:glow rad="63500">
                  <a:srgbClr val="267DE6">
                    <a:alpha val="23922"/>
                  </a:srgbClr>
                </a:glow>
              </a:effectLst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pic>
            <p:nvPicPr>
              <p:cNvPr id="1148" name="Picture 10" descr="C:\Users\Administrator\Desktop\云2-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843" y="1962717"/>
                <a:ext cx="1861717" cy="1003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49" name="TextBox 67"/>
          <p:cNvSpPr txBox="1"/>
          <p:nvPr/>
        </p:nvSpPr>
        <p:spPr bwMode="auto">
          <a:xfrm>
            <a:off x="2110001" y="3505714"/>
            <a:ext cx="1825304" cy="82994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预警违法服务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人员设备服务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接口对接服务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50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1852731" y="4200706"/>
            <a:ext cx="2286225" cy="745408"/>
          </a:xfrm>
          <a:prstGeom prst="rect">
            <a:avLst/>
          </a:prstGeom>
          <a:noFill/>
        </p:spPr>
      </p:pic>
      <p:sp>
        <p:nvSpPr>
          <p:cNvPr id="1151" name="文本框 1"/>
          <p:cNvSpPr txBox="1"/>
          <p:nvPr/>
        </p:nvSpPr>
        <p:spPr>
          <a:xfrm>
            <a:off x="1251863" y="4535059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1219200" font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r>
              <a:rPr lang="en-US" altLang="en-GB"/>
              <a:t>Nacos</a:t>
            </a:r>
            <a:endParaRPr lang="en-US" altLang="en-GB" dirty="0"/>
          </a:p>
        </p:txBody>
      </p:sp>
      <p:sp>
        <p:nvSpPr>
          <p:cNvPr id="1152" name="文本框 1"/>
          <p:cNvSpPr txBox="1"/>
          <p:nvPr/>
        </p:nvSpPr>
        <p:spPr>
          <a:xfrm>
            <a:off x="2141855" y="4535170"/>
            <a:ext cx="598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Oauth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3" name="文本框 1"/>
          <p:cNvSpPr txBox="1"/>
          <p:nvPr/>
        </p:nvSpPr>
        <p:spPr>
          <a:xfrm>
            <a:off x="2794412" y="4535058"/>
            <a:ext cx="69752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4" name="文本框 1"/>
          <p:cNvSpPr txBox="1"/>
          <p:nvPr/>
        </p:nvSpPr>
        <p:spPr>
          <a:xfrm>
            <a:off x="3529767" y="4547089"/>
            <a:ext cx="862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en-GB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Gateway</a:t>
            </a:r>
            <a:endParaRPr lang="en-US" altLang="en-GB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55" name="图片 1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5" y="4685528"/>
            <a:ext cx="3609273" cy="220353"/>
          </a:xfrm>
          <a:prstGeom prst="rect">
            <a:avLst/>
          </a:prstGeom>
        </p:spPr>
      </p:pic>
      <p:sp>
        <p:nvSpPr>
          <p:cNvPr id="1156" name="椭圆 27"/>
          <p:cNvSpPr/>
          <p:nvPr/>
        </p:nvSpPr>
        <p:spPr>
          <a:xfrm>
            <a:off x="1037712" y="4469394"/>
            <a:ext cx="3815592" cy="1935848"/>
          </a:xfrm>
          <a:prstGeom prst="ellipse">
            <a:avLst/>
          </a:prstGeom>
          <a:noFill/>
          <a:ln w="254000" cap="flat" cmpd="sng" algn="ctr">
            <a:gradFill>
              <a:gsLst>
                <a:gs pos="34000">
                  <a:srgbClr val="3C34BC">
                    <a:alpha val="6000"/>
                  </a:srgbClr>
                </a:gs>
                <a:gs pos="0">
                  <a:srgbClr val="0D2273">
                    <a:alpha val="20000"/>
                  </a:srgbClr>
                </a:gs>
                <a:gs pos="56000">
                  <a:srgbClr val="2E60C9">
                    <a:alpha val="87000"/>
                  </a:srgbClr>
                </a:gs>
                <a:gs pos="100000">
                  <a:srgbClr val="17A9DE"/>
                </a:gs>
              </a:gsLst>
              <a:lin ang="5400000" scaled="1"/>
            </a:gradFill>
            <a:prstDash val="solid"/>
            <a:miter lim="800000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txBody>
          <a:bodyPr lIns="91415" tIns="45719" rIns="91415" bIns="45719" rtlCol="0" anchor="ctr"/>
          <a:lstStyle/>
          <a:p>
            <a:pPr marL="0" marR="0" lvl="0" indent="0" algn="ctr" defTabSz="304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35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57" name="文本框 1156"/>
          <p:cNvSpPr txBox="1"/>
          <p:nvPr/>
        </p:nvSpPr>
        <p:spPr>
          <a:xfrm>
            <a:off x="2217034" y="600014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8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558576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9" name="文本框 1158"/>
          <p:cNvSpPr txBox="1"/>
          <p:nvPr/>
        </p:nvSpPr>
        <p:spPr>
          <a:xfrm>
            <a:off x="3899390" y="5839337"/>
            <a:ext cx="84925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6084" y="544273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1" name="文本框 1160"/>
          <p:cNvSpPr txBox="1"/>
          <p:nvPr/>
        </p:nvSpPr>
        <p:spPr>
          <a:xfrm>
            <a:off x="4527550" y="5018405"/>
            <a:ext cx="10445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0179" y="4765937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3" name="文本框 1162"/>
          <p:cNvSpPr txBox="1"/>
          <p:nvPr/>
        </p:nvSpPr>
        <p:spPr>
          <a:xfrm>
            <a:off x="179070" y="5018405"/>
            <a:ext cx="110045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433" y="479327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" name="文本框 1164"/>
          <p:cNvSpPr txBox="1"/>
          <p:nvPr/>
        </p:nvSpPr>
        <p:spPr>
          <a:xfrm>
            <a:off x="1628614" y="6408588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6" name="图片 11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7" y="3312045"/>
            <a:ext cx="4458435" cy="272195"/>
          </a:xfrm>
          <a:prstGeom prst="rect">
            <a:avLst/>
          </a:prstGeom>
        </p:spPr>
      </p:pic>
      <p:sp>
        <p:nvSpPr>
          <p:cNvPr id="1167" name="矩形: 圆角 15"/>
          <p:cNvSpPr/>
          <p:nvPr/>
        </p:nvSpPr>
        <p:spPr>
          <a:xfrm>
            <a:off x="2124891" y="3008109"/>
            <a:ext cx="1781848" cy="323482"/>
          </a:xfrm>
          <a:prstGeom prst="roundRect">
            <a:avLst>
              <a:gd name="adj" fmla="val 41537"/>
            </a:avLst>
          </a:prstGeom>
          <a:noFill/>
          <a:ln w="31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nginx</a:t>
            </a: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代理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168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901591" y="2342173"/>
            <a:ext cx="2286225" cy="745408"/>
          </a:xfrm>
          <a:prstGeom prst="rect">
            <a:avLst/>
          </a:prstGeom>
          <a:noFill/>
        </p:spPr>
      </p:pic>
      <p:pic>
        <p:nvPicPr>
          <p:cNvPr id="1169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55" y="1325566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8101" y="1106528"/>
            <a:ext cx="561021" cy="5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1" name="文本框 1170"/>
          <p:cNvSpPr txBox="1"/>
          <p:nvPr/>
        </p:nvSpPr>
        <p:spPr>
          <a:xfrm>
            <a:off x="2475897" y="1564842"/>
            <a:ext cx="103427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5110" y="163261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3" name="文本框 1172"/>
          <p:cNvSpPr txBox="1"/>
          <p:nvPr/>
        </p:nvSpPr>
        <p:spPr>
          <a:xfrm>
            <a:off x="947552" y="1973423"/>
            <a:ext cx="111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7105" y="1985294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5" name="文本框 1174"/>
          <p:cNvSpPr txBox="1"/>
          <p:nvPr/>
        </p:nvSpPr>
        <p:spPr>
          <a:xfrm>
            <a:off x="2284095" y="2377440"/>
            <a:ext cx="14674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6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2927" y="1592326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" name="文本框 1176"/>
          <p:cNvSpPr txBox="1"/>
          <p:nvPr/>
        </p:nvSpPr>
        <p:spPr>
          <a:xfrm>
            <a:off x="4093394" y="1915190"/>
            <a:ext cx="85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8" name="组合 1177"/>
          <p:cNvGrpSpPr/>
          <p:nvPr/>
        </p:nvGrpSpPr>
        <p:grpSpPr>
          <a:xfrm rot="10800000">
            <a:off x="7791981" y="5177139"/>
            <a:ext cx="3081062" cy="558628"/>
            <a:chOff x="25196286" y="1786025"/>
            <a:chExt cx="6375291" cy="1155906"/>
          </a:xfrm>
        </p:grpSpPr>
        <p:cxnSp>
          <p:nvCxnSpPr>
            <p:cNvPr id="1179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80" name="矩形 1179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81" name="圆角矩形 6"/>
          <p:cNvSpPr/>
          <p:nvPr/>
        </p:nvSpPr>
        <p:spPr>
          <a:xfrm>
            <a:off x="9305019" y="5273492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设施层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82" name="组合 89"/>
          <p:cNvGrpSpPr/>
          <p:nvPr/>
        </p:nvGrpSpPr>
        <p:grpSpPr bwMode="auto">
          <a:xfrm rot="10800000">
            <a:off x="8204376" y="5380668"/>
            <a:ext cx="416681" cy="196309"/>
            <a:chOff x="8217693" y="2050434"/>
            <a:chExt cx="423387" cy="129543"/>
          </a:xfrm>
        </p:grpSpPr>
        <p:sp>
          <p:nvSpPr>
            <p:cNvPr id="1183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4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5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86" name="直接箭头连接符 280"/>
          <p:cNvCxnSpPr/>
          <p:nvPr/>
        </p:nvCxnSpPr>
        <p:spPr>
          <a:xfrm>
            <a:off x="5583310" y="2104228"/>
            <a:ext cx="1765214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接箭头连接符 277"/>
          <p:cNvCxnSpPr/>
          <p:nvPr/>
        </p:nvCxnSpPr>
        <p:spPr>
          <a:xfrm>
            <a:off x="5550179" y="5520756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文本框 1187"/>
          <p:cNvSpPr txBox="1"/>
          <p:nvPr/>
        </p:nvSpPr>
        <p:spPr>
          <a:xfrm>
            <a:off x="5939895" y="5210265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通用组件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9" name="直接箭头连接符 278"/>
          <p:cNvCxnSpPr/>
          <p:nvPr/>
        </p:nvCxnSpPr>
        <p:spPr>
          <a:xfrm>
            <a:off x="5572437" y="4385064"/>
            <a:ext cx="1731116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文本框 1189"/>
          <p:cNvSpPr txBox="1"/>
          <p:nvPr/>
        </p:nvSpPr>
        <p:spPr>
          <a:xfrm>
            <a:off x="5903314" y="4074574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1" name="直接箭头连接符 279"/>
          <p:cNvCxnSpPr/>
          <p:nvPr/>
        </p:nvCxnSpPr>
        <p:spPr>
          <a:xfrm>
            <a:off x="5566096" y="3199828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文本框 1191"/>
          <p:cNvSpPr txBox="1"/>
          <p:nvPr/>
        </p:nvSpPr>
        <p:spPr>
          <a:xfrm>
            <a:off x="5903314" y="2899263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3" name="组合 1192"/>
          <p:cNvGrpSpPr/>
          <p:nvPr/>
        </p:nvGrpSpPr>
        <p:grpSpPr>
          <a:xfrm rot="10800000">
            <a:off x="7826628" y="3970013"/>
            <a:ext cx="3081062" cy="558628"/>
            <a:chOff x="25196286" y="1786025"/>
            <a:chExt cx="6375291" cy="1155906"/>
          </a:xfrm>
        </p:grpSpPr>
        <p:cxnSp>
          <p:nvCxnSpPr>
            <p:cNvPr id="1194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95" name="矩形 1194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96" name="圆角矩形 6"/>
          <p:cNvSpPr/>
          <p:nvPr/>
        </p:nvSpPr>
        <p:spPr>
          <a:xfrm>
            <a:off x="9339666" y="4066366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97" name="组合 89"/>
          <p:cNvGrpSpPr/>
          <p:nvPr/>
        </p:nvGrpSpPr>
        <p:grpSpPr bwMode="auto">
          <a:xfrm rot="10800000">
            <a:off x="8239023" y="4173542"/>
            <a:ext cx="416681" cy="196309"/>
            <a:chOff x="8217693" y="2050434"/>
            <a:chExt cx="423387" cy="129543"/>
          </a:xfrm>
        </p:grpSpPr>
        <p:sp>
          <p:nvSpPr>
            <p:cNvPr id="1198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9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0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1" name="组合 1200"/>
          <p:cNvGrpSpPr/>
          <p:nvPr/>
        </p:nvGrpSpPr>
        <p:grpSpPr>
          <a:xfrm rot="10800000">
            <a:off x="7788190" y="2860975"/>
            <a:ext cx="3081062" cy="558628"/>
            <a:chOff x="25196286" y="1786025"/>
            <a:chExt cx="6375291" cy="1155906"/>
          </a:xfrm>
        </p:grpSpPr>
        <p:cxnSp>
          <p:nvCxnSpPr>
            <p:cNvPr id="1202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03" name="矩形 1202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04" name="圆角矩形 6"/>
          <p:cNvSpPr/>
          <p:nvPr/>
        </p:nvSpPr>
        <p:spPr>
          <a:xfrm>
            <a:off x="9301228" y="2957328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支撑层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05" name="组合 89"/>
          <p:cNvGrpSpPr/>
          <p:nvPr/>
        </p:nvGrpSpPr>
        <p:grpSpPr bwMode="auto">
          <a:xfrm rot="10800000">
            <a:off x="8200585" y="3064504"/>
            <a:ext cx="416681" cy="196309"/>
            <a:chOff x="8217693" y="2050434"/>
            <a:chExt cx="423387" cy="129543"/>
          </a:xfrm>
        </p:grpSpPr>
        <p:sp>
          <p:nvSpPr>
            <p:cNvPr id="1206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7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8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9" name="组合 1208"/>
          <p:cNvGrpSpPr/>
          <p:nvPr/>
        </p:nvGrpSpPr>
        <p:grpSpPr>
          <a:xfrm rot="10800000">
            <a:off x="7799135" y="1766396"/>
            <a:ext cx="3081062" cy="558628"/>
            <a:chOff x="25196286" y="1786025"/>
            <a:chExt cx="6375291" cy="1155906"/>
          </a:xfrm>
        </p:grpSpPr>
        <p:cxnSp>
          <p:nvCxnSpPr>
            <p:cNvPr id="1210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11" name="矩形 1210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12" name="圆角矩形 6"/>
          <p:cNvSpPr/>
          <p:nvPr/>
        </p:nvSpPr>
        <p:spPr>
          <a:xfrm>
            <a:off x="9312173" y="1862749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3" name="组合 89"/>
          <p:cNvGrpSpPr/>
          <p:nvPr/>
        </p:nvGrpSpPr>
        <p:grpSpPr bwMode="auto">
          <a:xfrm rot="10800000">
            <a:off x="8211530" y="1969925"/>
            <a:ext cx="416681" cy="196309"/>
            <a:chOff x="8217693" y="2050434"/>
            <a:chExt cx="423387" cy="129543"/>
          </a:xfrm>
        </p:grpSpPr>
        <p:sp>
          <p:nvSpPr>
            <p:cNvPr id="1214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5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6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17" name="文本框 1216"/>
          <p:cNvSpPr txBox="1"/>
          <p:nvPr/>
        </p:nvSpPr>
        <p:spPr>
          <a:xfrm>
            <a:off x="5935057" y="1812978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应用平台集成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" name="文本框 1217"/>
          <p:cNvSpPr txBox="1"/>
          <p:nvPr/>
        </p:nvSpPr>
        <p:spPr>
          <a:xfrm>
            <a:off x="1164590" y="5897245"/>
            <a:ext cx="89979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19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5639" y="5470822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0" name="TextBox 67"/>
          <p:cNvSpPr txBox="1"/>
          <p:nvPr/>
        </p:nvSpPr>
        <p:spPr bwMode="auto">
          <a:xfrm>
            <a:off x="2408976" y="1803827"/>
            <a:ext cx="1190776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应用支撑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1" name="文本框 1"/>
          <p:cNvSpPr txBox="1"/>
          <p:nvPr/>
        </p:nvSpPr>
        <p:spPr>
          <a:xfrm>
            <a:off x="1788457" y="2682519"/>
            <a:ext cx="71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2" name="文本框 1"/>
          <p:cNvSpPr txBox="1"/>
          <p:nvPr/>
        </p:nvSpPr>
        <p:spPr>
          <a:xfrm>
            <a:off x="2586312" y="2679962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预警信息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3" name="文本框 1"/>
          <p:cNvSpPr txBox="1"/>
          <p:nvPr/>
        </p:nvSpPr>
        <p:spPr>
          <a:xfrm>
            <a:off x="3416211" y="2677037"/>
            <a:ext cx="85828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违法信息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4" name="TextBox 67"/>
          <p:cNvSpPr txBox="1"/>
          <p:nvPr/>
        </p:nvSpPr>
        <p:spPr bwMode="auto">
          <a:xfrm>
            <a:off x="2301158" y="5244607"/>
            <a:ext cx="1190776" cy="33718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通用组件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217034" y="498287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5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Ubuntu 20.04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640" descr="原件桶子 蓝紫内小副本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456849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服务架构图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4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2187" y="2481098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36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8835" y="296666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3" y="296666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人员类型管理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742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人员手机号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8834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9535" y="248094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6154" y="2966523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设备调度管理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062" y="296652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05061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设备节点管理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26153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0069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预警违法服务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7820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6717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5625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5624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6716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2236" y="4039132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短信通知服务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036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888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短信模版管理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779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短信发送记录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791" y="4985688"/>
            <a:ext cx="1386433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发送规则管理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8883" y="4985688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51090" y="898525"/>
            <a:ext cx="3159125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48550" y="898525"/>
            <a:ext cx="3159125" cy="56648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43495" y="5150485"/>
            <a:ext cx="278638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41590" y="5150485"/>
            <a:ext cx="2786380" cy="1283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42250" y="557403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42250" y="598170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43495" y="1468755"/>
            <a:ext cx="278638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41590" y="1468755"/>
            <a:ext cx="2786380" cy="170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40345" y="1893570"/>
            <a:ext cx="2371725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49870" y="2717165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订阅分发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49870" y="2312670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849870" y="4549775"/>
            <a:ext cx="236982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43495" y="3333115"/>
            <a:ext cx="278257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39685" y="3333115"/>
            <a:ext cx="2786380" cy="1645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31842" y="898792"/>
            <a:ext cx="929309" cy="3634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9645" y="899160"/>
            <a:ext cx="929005" cy="3021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3229" y="1360180"/>
            <a:ext cx="732324" cy="2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33229" y="15787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1330" y="1986680"/>
            <a:ext cx="732324" cy="209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31330" y="22052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31330" y="2623940"/>
            <a:ext cx="732324" cy="209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31330" y="284249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拓展建设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342900" y="5594985"/>
            <a:ext cx="6710680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335915" y="5594985"/>
            <a:ext cx="6718300" cy="967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>
            <p:custDataLst>
              <p:tags r:id="rId3"/>
            </p:custDataLst>
          </p:nvPr>
        </p:nvSpPr>
        <p:spPr>
          <a:xfrm>
            <a:off x="2121235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44329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>
            <p:custDataLst>
              <p:tags r:id="rId5"/>
            </p:custDataLst>
          </p:nvPr>
        </p:nvSpPr>
        <p:spPr>
          <a:xfrm>
            <a:off x="5505150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6"/>
            </p:custDataLst>
          </p:nvPr>
        </p:nvSpPr>
        <p:spPr>
          <a:xfrm>
            <a:off x="381768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7"/>
            </p:custDataLst>
          </p:nvPr>
        </p:nvSpPr>
        <p:spPr>
          <a:xfrm>
            <a:off x="3896704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>
            <a:off x="3894455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5523352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10"/>
            </p:custDataLst>
          </p:nvPr>
        </p:nvSpPr>
        <p:spPr>
          <a:xfrm>
            <a:off x="4002260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统计概览管理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>
            <p:custDataLst>
              <p:tags r:id="rId11"/>
            </p:custDataLst>
          </p:nvPr>
        </p:nvSpPr>
        <p:spPr>
          <a:xfrm>
            <a:off x="4002259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>
            <p:custDataLst>
              <p:tags r:id="rId12"/>
            </p:custDataLst>
          </p:nvPr>
        </p:nvSpPr>
        <p:spPr>
          <a:xfrm>
            <a:off x="5523351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>
            <p:custDataLst>
              <p:tags r:id="rId13"/>
            </p:custDataLst>
          </p:nvPr>
        </p:nvSpPr>
        <p:spPr>
          <a:xfrm>
            <a:off x="3899535" y="403923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接口对接服务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>
            <p:custDataLst>
              <p:tags r:id="rId14"/>
            </p:custDataLst>
          </p:nvPr>
        </p:nvSpPr>
        <p:spPr>
          <a:xfrm>
            <a:off x="389763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>
            <p:custDataLst>
              <p:tags r:id="rId15"/>
            </p:custDataLst>
          </p:nvPr>
        </p:nvSpPr>
        <p:spPr>
          <a:xfrm>
            <a:off x="552615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>
            <p:custDataLst>
              <p:tags r:id="rId16"/>
            </p:custDataLst>
          </p:nvPr>
        </p:nvSpPr>
        <p:spPr>
          <a:xfrm>
            <a:off x="400506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>
            <p:custDataLst>
              <p:tags r:id="rId17"/>
            </p:custDataLst>
          </p:nvPr>
        </p:nvSpPr>
        <p:spPr>
          <a:xfrm>
            <a:off x="4005061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>
            <p:custDataLst>
              <p:tags r:id="rId18"/>
            </p:custDataLst>
          </p:nvPr>
        </p:nvSpPr>
        <p:spPr>
          <a:xfrm>
            <a:off x="5526153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统一门户对接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9763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>
            <p:custDataLst>
              <p:tags r:id="rId19"/>
            </p:custDataLst>
          </p:nvPr>
        </p:nvSpPr>
        <p:spPr>
          <a:xfrm>
            <a:off x="7840365" y="3745221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人像云平台人脸比对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>
            <p:custDataLst>
              <p:tags r:id="rId20"/>
            </p:custDataLst>
          </p:nvPr>
        </p:nvSpPr>
        <p:spPr>
          <a:xfrm>
            <a:off x="7849890" y="4148446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统一门户用户认证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>
            <p:custDataLst>
              <p:tags r:id="rId21"/>
            </p:custDataLst>
          </p:nvPr>
        </p:nvSpPr>
        <p:spPr>
          <a:xfrm>
            <a:off x="11233235" y="3275450"/>
            <a:ext cx="732324" cy="209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>
            <p:custDataLst>
              <p:tags r:id="rId22"/>
            </p:custDataLst>
          </p:nvPr>
        </p:nvSpPr>
        <p:spPr>
          <a:xfrm>
            <a:off x="11233235" y="349400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23"/>
            </p:custDataLst>
          </p:nvPr>
        </p:nvSpPr>
        <p:spPr>
          <a:xfrm>
            <a:off x="240030" y="784225"/>
            <a:ext cx="6894195" cy="590042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5" name="文本框 1164"/>
          <p:cNvSpPr txBox="1"/>
          <p:nvPr>
            <p:custDataLst>
              <p:tags r:id="rId24"/>
            </p:custDataLst>
          </p:nvPr>
        </p:nvSpPr>
        <p:spPr>
          <a:xfrm>
            <a:off x="4098129" y="376723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02312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892175"/>
            <a:ext cx="7009765" cy="5712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-V2.0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202401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036955"/>
            <a:ext cx="11323955" cy="55587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6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文本框 1164"/>
          <p:cNvSpPr txBox="1"/>
          <p:nvPr>
            <p:custDataLst>
              <p:tags r:id="rId1"/>
            </p:custDataLst>
          </p:nvPr>
        </p:nvSpPr>
        <p:spPr>
          <a:xfrm>
            <a:off x="4098290" y="376555"/>
            <a:ext cx="333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非机动车违法治理数据流图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4895" y="866140"/>
            <a:ext cx="7522210" cy="5791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Mzc0MmE3OTY0OGRmODAzYjA3NmY1N2E1Nzc3N2E2M2EifQ=="/>
  <p:tag name="commondata" val="eyJoZGlkIjoiODU2ZTA3YTVhNjNhNWIwMTFmNzA0YjU4N2RlMTY4ZG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201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冬青黑体简体中文 W3</vt:lpstr>
      <vt:lpstr>黑体</vt:lpstr>
      <vt:lpstr>思源黑体 CN Light</vt:lpstr>
      <vt:lpstr>思源黑体 CN Normal</vt:lpstr>
      <vt:lpstr>Helvetica Neue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拂柳先生</cp:lastModifiedBy>
  <cp:revision>1007</cp:revision>
  <dcterms:created xsi:type="dcterms:W3CDTF">2014-03-17T14:50:00Z</dcterms:created>
  <dcterms:modified xsi:type="dcterms:W3CDTF">2023-12-13T11:26:06Z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2052-12.1.0.15990</vt:lpwstr>
  </op:property>
  <op:property fmtid="{D5CDD505-2E9C-101B-9397-08002B2CF9AE}" pid="3" name="KSORubyTemplateID">
    <vt:lpwstr>2</vt:lpwstr>
  </op:property>
  <op:property fmtid="{D5CDD505-2E9C-101B-9397-08002B2CF9AE}" pid="4" name="ICV">
    <vt:lpwstr>431A9AEEE6B84C858A718A8E89AE6CF9</vt:lpwstr>
  </op:property>
  <op:property fmtid="{D5CDD505-2E9C-101B-9397-08002B2CF9AE}" pid="5" name="_IPGFID">
    <vt:lpwstr>[DocID]=94F48FDF-42AE-40C4-B451-88E46BAB6EDC</vt:lpwstr>
  </op:property>
  <op:property fmtid="{D5CDD505-2E9C-101B-9397-08002B2CF9AE}" pid="6" name="_IPGFLOW_P-82D1_E-1_FP-1_SP-1_CV-5C90E7FE_CN-7D17819E">
    <vt:lpwstr>OCTPFvLCHg04l5EVahhxfFp6WTK6M6qJWWZkU0e4wEUK2rDX2JWaMQ4asu141Z2mTpnVSBjcojaNRiGuMQiYnpegFJJ6b81zzMPJu7TaE0lo97ElOpavZKzlF73VviUH/vjH5k4SOaWMUIIxhcLokO5yXFJyiLIKYMfaBKJIpks7Zj5DZK40cSClHoVQi5nDf+bZAAQKMnIqw/UCq1fxWDisOwgOnBZqm5GyVql9OpmAby//crWE/1ToUCESfVa</vt:lpwstr>
  </op:property>
  <op:property fmtid="{D5CDD505-2E9C-101B-9397-08002B2CF9AE}" pid="7" name="_IPGFLOW_P-82D1_E-1_FP-1_SP-2_CV-C859F51E_CN-4F10C72D">
    <vt:lpwstr>yIGLe+ibKt92CozfcWtPamZ2w5y4rtaQoF4gsY9AgImInNm0NNAkKubW2SXPd/3+xB7DnKiRxfaoHCgqMc6+uHkrTICJRlYM47HmvYnPutTeo5Mot6/ROpAYNmO3nIWJT885dmaFfjUcamV8kqEf3HSiVqjCL1ZtPRudNQJl8Saf6YiOrDtyJT//hM4jsSTnc1GYieZMnQlPk1aaxGiKyE8tm7QuFRHiV2h5OL9N0IV8=</vt:lpwstr>
  </op:property>
  <op:property fmtid="{D5CDD505-2E9C-101B-9397-08002B2CF9AE}" pid="8" name="_IPGFLOW_P-82D1_E-0_FP-1_CV-96F3ED08_CN-90870346">
    <vt:lpwstr>DPSPMK|3|492|2|0</vt:lpwstr>
  </op:property>
  <op:property fmtid="{D5CDD505-2E9C-101B-9397-08002B2CF9AE}" pid="9" name="_IPGFLOW_P-82D1_E-1_FP-2_SP-1_CV-AED21E9_CN-A79148ED">
    <vt:lpwstr>OCTPFvLCHg04l5EVahhxfOec0BkZ03SCfZPlTZZ/2vyizgK1JxXHB8AA4hFRZSVkvq7v5vMvpwmErXVY6UoGGWydM75qKnMyhTCwAjK9yAE4fkXFbKt5UL7AO2xO8L4J/fFzdp3vLE/GZ53rVNKa10yHW6/+9YcZ4HDAVisbeVc27eVyueItIIQuVK/QeYVZS1Qk9lSXBgvUR4/4ykP1pmcnegX/RVWAQCti2/pGxrELy6oa3iEgcg/DWxbJgJ5</vt:lpwstr>
  </op:property>
  <op:property fmtid="{D5CDD505-2E9C-101B-9397-08002B2CF9AE}" pid="10" name="_IPGFLOW_P-82D1_E-1_FP-2_SP-2_CV-6C803AA1_CN-69892C34">
    <vt:lpwstr>16ggfaX9Hiwtejxjqf4b2x+YT1xaYynEtbCUCNXXcYjr8GoJWiSLBVPWP573ZBF2Twr3FlvQln4RnPMqGyoRhO7vgA4gHoFfTYdFtNz7D1gPOtf6+RVIT//50Lnl9uhk5HZocxv0NffLohGW9ESzVxw==</vt:lpwstr>
  </op:property>
  <op:property fmtid="{D5CDD505-2E9C-101B-9397-08002B2CF9AE}" pid="11" name="_IPGFLOW_P-82D1_E-0_FP-2_CV-FB4CA461_CN-B37B4AC">
    <vt:lpwstr>DPSPMK|3|408|2|0</vt:lpwstr>
  </op:property>
  <op:property fmtid="{D5CDD505-2E9C-101B-9397-08002B2CF9AE}" pid="12" name="DOCPROPERTY_INTERNAL_DELFLAGS2">
    <vt:lpwstr>1</vt:lpwstr>
  </op:property>
  <op:property fmtid="{D5CDD505-2E9C-101B-9397-08002B2CF9AE}" pid="13" name="_IPGFLOW_P-82D1_E-1_FP-3_SP-1_CV-5EC16E3C_CN-191E43FA">
    <vt:lpwstr>ZI89C0Wlsrq9GvnLz1f7w4NzJ+jS6YXimr/rm6pj2IfVQ9dz3vBFrruv/HGXp2b2RvndvQgr5d9vnk+m2WnhXsnA7pqVGptY6XZrORo4oek/3ItMbyWrByGihPWk+A3AWfzR3TJFFYyp8XqQeysqhkLG1ra6HizwxNCyd4ItVtSYDT+RWQgMIglYRb/jjy+v0/31rxdwoDuJpjzto+eABwKC+HTJysLpix8I4nym0vmJqvfcccfi8ITaX8y6dxS</vt:lpwstr>
  </op:property>
  <op:property fmtid="{D5CDD505-2E9C-101B-9397-08002B2CF9AE}" pid="14" name="_IPGFLOW_P-82D1_E-1_FP-3_SP-2_CV-10C96078_CN-5F3F5288">
    <vt:lpwstr>ifUkI+ugHYeCOQobI6BR1HLRiKcmTPDmy6x6VivpiXH6aSHbwIn8s5K1yz+KOr94RnuSNtK9bmCT7A3guPRsO8pJnOI7dCA7tSHjTXqiih0of4Smi4OuOUuOrmnd/C+a3khzDRTLmzUwQ17DafM6biQeV+q2xO078/3Sx6yOfHYmFTJxRUMN6c8rrsy+wEA8A</vt:lpwstr>
  </op:property>
  <op:property fmtid="{D5CDD505-2E9C-101B-9397-08002B2CF9AE}" pid="15" name="_IPGFLOW_P-82D1_E-0_FP-3_CV-60DDE677_CN-C49A3B27">
    <vt:lpwstr>DPSPMK|3|448|2|0</vt:lpwstr>
  </op:property>
  <op:property fmtid="{D5CDD505-2E9C-101B-9397-08002B2CF9AE}" pid="16" name="_IPGFLOW_P-82D1_E-1_FP-4_SP-1_CV-38CCD015_CN-28AE367A">
    <vt:lpwstr>ZI89C0Wlsrq9GvnLz1f7w6olyQJ7llecsoCRCwJqc8jrxaPWFCrREz30kNOcozfikq62CXl0xNUG+K5dzlX+GllyvX8e3SHR1cnYvvT3vNLpSvIgjeL6vM1/aLiG9L4XxXkuoX0Sqgqg706UK3QKjMcMutl2/ODI83hbuzSzHQOieBPURPoI27AbD/agt5+8fBaOwkE0gib6IjsUO175Wok1ij6U7j9zE2JHxbh258yCmoETW/BaKcCSC9d4tJM</vt:lpwstr>
  </op:property>
  <op:property fmtid="{D5CDD505-2E9C-101B-9397-08002B2CF9AE}" pid="17" name="_IPGFLOW_P-82D1_E-1_FP-4_SP-2_CV-40B8FCB4_CN-66BB1B90">
    <vt:lpwstr>EqCFy4l8I6B5SMxwAZctbeCShecmNtWyw3IrIWVbqeRVi8MUFLVLY4P5JqrBH/VDPbnfN7uc6FPIxCIEyVxy/U7uvf9k9XvxrjcG/Z8cMGMElx3DKa14/SuEHw1sFw5rvJCV3HueHKbet6n/h39+YSBMmBPB0horMXsQ7idhXVwcNWvQdiIthSTz/FRD0uMs5</vt:lpwstr>
  </op:property>
  <op:property fmtid="{D5CDD505-2E9C-101B-9397-08002B2CF9AE}" pid="18" name="_IPGFLOW_P-82D1_E-0_FP-4_CV-60DDE677_CN-B9E93D7F">
    <vt:lpwstr>DPSPMK|3|448|2|0</vt:lpwstr>
  </op:property>
  <op:property fmtid="{D5CDD505-2E9C-101B-9397-08002B2CF9AE}" pid="19" name="_IPGFLOW_P-82D1_E-1_FP-5_SP-1_CV-6377A52E_CN-5BC7C3FB">
    <vt:lpwstr>ZI89C0Wlsrq9GvnLz1f7wyxTM5JwZ0/3kIh8PLrfjFzDHRNqPdWdPRlKdOr/Okaj5Kq7CHF3+rY4alyrMu0A80Dv1sRG7+bVMGBx5kp73Bhvw1gQpMKHkAo1nl9AnX76gDkPSM8upmNGme+G+Uv3jyz2Ino4wIE4QJnoNElPKhHVUdjrL5RVgHogAu7Nwy/mfaefSVxJ2bZbfVp4f2fLWwlxoIRh6USN/q+7r8Jnw8t/ahhXkDyVNyi7r9ZAErn</vt:lpwstr>
  </op:property>
  <op:property fmtid="{D5CDD505-2E9C-101B-9397-08002B2CF9AE}" pid="20" name="_IPGFLOW_P-82D1_E-1_FP-5_SP-2_CV-5634A0C8_CN-F8D0386A">
    <vt:lpwstr>4sF5lncwWOjkm/1adXakUgdUTcbYSP0htMaGGcSiI9VAgSSZV6/wViTkKBzsnJB+fkelQkevhJRlus8SuRK92FnpGSUsrR5TlAkdCVfjqi5kuUqpNtrHq8Uz33AZ7VsLYU2GAKx2DmHWEFMsmuD1bqKJyU9j7SWPWYU4TXAjfdmoDde2pbV2XFK+Up1OYgkWl</vt:lpwstr>
  </op:property>
  <op:property fmtid="{D5CDD505-2E9C-101B-9397-08002B2CF9AE}" pid="21" name="_IPGFLOW_P-82D1_E-0_FP-5_CV-60DDE677_CN-647FE4FA">
    <vt:lpwstr>DPSPMK|3|448|2|0</vt:lpwstr>
  </op:property>
  <op:property fmtid="{D5CDD505-2E9C-101B-9397-08002B2CF9AE}" pid="22" name="_IPGFLOW_P-82D1_E-1_FP-6_SP-1_CV-8EDB7A6D_CN-99303334">
    <vt:lpwstr>ZI89C0Wlsrq9GvnLz1f7wyafnDJpnVceylhMtAF2/WS2/7rpW+uhvB5APyom+ks9qNC4RIejSN/R8Ps9dtPPB69n+cfs1QVjxJ4evkU7RNqw3TrZW0dfGltv7PQHULv6jVzlIxHcS4XwU2rzrDHRrXiKMRfPXKmvorLHEz9DIz8UAlZnfTY9ACmWfIgY0/lNmNH2NMYSNjkyI9QUR+ZP5cWELVnawlW/FqOou7R7H6z0INMVhaSJNMuSL9NsA5q</vt:lpwstr>
  </op:property>
  <op:property fmtid="{D5CDD505-2E9C-101B-9397-08002B2CF9AE}" pid="23" name="_IPGFLOW_P-82D1_E-1_FP-6_SP-2_CV-5AC96898_CN-E5009A3C">
    <vt:lpwstr>Ct+YmbwKhTCZq23dF65ZNXnWmhgk+DtZU/jmkFms0BdMsEPYk9Z7C/BZ6XDV9D+ukD4U+CuQSx+2mwoCyoVAPcJ7zytT7LhR56eg1BaAXz7CzR2ixZUL0YClbJK/ZuctALpfHeg6bklBdeun6z7+L3bJqG0eku1k7qvwf7PpCtfgS7rgg0bmw2K25tSK4mWXH</vt:lpwstr>
  </op:property>
  <op:property fmtid="{D5CDD505-2E9C-101B-9397-08002B2CF9AE}" pid="24" name="_IPGFLOW_P-82D1_E-0_FP-6_CV-60DDE677_CN-D9B58834">
    <vt:lpwstr>DPSPMK|3|448|2|0</vt:lpwstr>
  </op:property>
  <op:property fmtid="{D5CDD505-2E9C-101B-9397-08002B2CF9AE}" pid="25" name="_IPGFLOW_P-82D1_E-1_FP-7_SP-1_CV-FD4917CD_CN-CBB01751">
    <vt:lpwstr>ZI89C0Wlsrq9GvnLz1f7w1H1gZMAtQEZJ+8tBtDbOqGKBfSj1xgnF0d4/X3oQugZ1QHgbVblzkERFkZ2KrIyjRqKF15It5D3133jFcHMcKgRZrqx/y928ZtbBuWdw93zNJOWBD33NOPM/A3I9fRMgyyW82qDiMAmiYrmEOvG45iaOq2DCpuMgz/Q+e4BEwrMlrkNMlagkSCSPHpHdUyy1Iokyy6jNbsrAFa5Sg5Uv4PDnVzje0gu0lbzSGX1n0l</vt:lpwstr>
  </op:property>
  <op:property fmtid="{D5CDD505-2E9C-101B-9397-08002B2CF9AE}" pid="26" name="_IPGFLOW_P-82D1_E-1_FP-7_SP-2_CV-9D8040AB_CN-901C7BA9">
    <vt:lpwstr>TVaBOCsSGAUBnBXXXRuV8Hs47Tqsz94uy5vJ0AqqnWy02Zy4fNLEbBbGtxylZcS+S2+NkN+rXa4VI9qJl8no1yXHLRRBZNRBLjLZUMKWcHxYjLdBe6kpOdI5zsXjLBk19j69FxaHGjrdGQBfaWxFPZ9wyFGXQAhVH19e2+96d0K5XKIoiie71q2y7+/HmPvpX</vt:lpwstr>
  </op:property>
  <op:property fmtid="{D5CDD505-2E9C-101B-9397-08002B2CF9AE}" pid="27" name="_IPGFLOW_P-82D1_E-0_FP-7_CV-60DDE677_CN-42351B1">
    <vt:lpwstr>DPSPMK|3|448|2|0</vt:lpwstr>
  </op:property>
  <op:property fmtid="{D5CDD505-2E9C-101B-9397-08002B2CF9AE}" pid="28" name="_IPGFLOW_P-82D1_E-1_FP-8_SP-1_CV-960ED371_CN-A42F7FEC">
    <vt:lpwstr>ZI89C0Wlsrq9GvnLz1f7wxrt5TNlGoGRIdXPcR8rU2AT/H4G0H/iyCCMoF4WMJHjA/eitFtL5gwgG2S+HDF6BsWi0cJPMoqfFcoc+P3UJM9gCO96l0EQvH+MgLGHQrnW4udAq9PV0T5N9woOUgdCT5JpCQdT+wPXbJYLM94fZP9oIGNcvTF0kyW750IZvROos8dkPTP725D4C/nhM+exw6ZUrvwPdm84nUhIjuUmBEKEYRLVOWDnOQ95TMRqk+n</vt:lpwstr>
  </op:property>
  <op:property fmtid="{D5CDD505-2E9C-101B-9397-08002B2CF9AE}" pid="29" name="_IPGFLOW_P-82D1_E-1_FP-8_SP-2_CV-8804C4AF_CN-6E5EB54D">
    <vt:lpwstr>aNKZd+jraiYh1no45033sCo9cyv99RBRznKEqb8TXQaGdm9AnJk6Vu+wCsR223TCxkGMd4cEU/5P0LCRI57J3ctsA3pepQCgIQEukCxb5eL5tcw7yzC7rjFefF5gjublgr+m0Am5LqMK+LYYVe2g270V1+35PglE7AniR+qX2ZKd+275RTV1K7XpREiGiVehE</vt:lpwstr>
  </op:property>
  <op:property fmtid="{D5CDD505-2E9C-101B-9397-08002B2CF9AE}" pid="30" name="_IPGFLOW_P-82D1_E-0_FP-8_CV-60DDE677_CN-23538484">
    <vt:lpwstr>DPSPMK|3|448|2|0</vt:lpwstr>
  </op:property>
  <op:property fmtid="{D5CDD505-2E9C-101B-9397-08002B2CF9AE}" pid="31" name="_IPGFLOW_P-82D1_E-0_CV-86415D54_CN-688A3333">
    <vt:lpwstr>DPFPMK|3|50|9|0</vt:lpwstr>
  </op:property>
  <op:property fmtid="{D5CDD505-2E9C-101B-9397-08002B2CF9AE}" pid="32" name="_IPGFLOW_P-82D1_E-1_FP-9_SP-1_CV-2F24445F_CN-E1225D00">
    <vt:lpwstr>QPLJzCDnmu5fzYMDbjZmif5Rf8soPPztVYcJiH0PCDwZWIyuBLtGzhO8FivoFadUjs5d8AmdDcrcC8nMIn7Fedy2HZZrAbWCksPju1dUxDEYMp3TNsetHs1BR2sQHs5BsPCi/M5CW4RFnzWZIeRkksp3f1W9HmesZrm3+0/nkmM2WuVwpa3Yu8GXudh2I/tHzI6WYBr8HCUxnXGq6HXKrdcj7uytD+ERce7FnoaSMEfOY0eu08U+OHkbO99Pl8V</vt:lpwstr>
  </op:property>
  <op:property fmtid="{D5CDD505-2E9C-101B-9397-08002B2CF9AE}" pid="33" name="_IPGFLOW_P-82D1_E-1_FP-9_SP-2_CV-E26ADA8E_CN-5D5B5506">
    <vt:lpwstr>nMkuIL74tibdcnkaam/cgUS8HZBHz7ts27MK3RQFrxkVZI4UmbzGd8Ga+mi/ogsDK2f1evHX4U8z/GP9kqUN/VX3Ac+DdaMXRhGBVYUQR7Qo7XuQU72mAK2mOElycDs2OFbcs92Jn1OdQD09jTHTGJCK5XE2NtyLgQTM/QfmzQjcy87AnlmSDixA1fQVobESSTie4WtLgx/lNVh7kmoEdwAk+UaKY1FB28RDX7UJ0CaM=</vt:lpwstr>
  </op:property>
  <op:property fmtid="{D5CDD505-2E9C-101B-9397-08002B2CF9AE}" pid="34" name="_IPGFLOW_P-82D1_E-0_FP-9_CV-96F3ED08_CN-CA84D02B">
    <vt:lpwstr>DPSPMK|3|492|2|0</vt:lpwstr>
  </op:property>
  <op:property fmtid="{D5CDD505-2E9C-101B-9397-08002B2CF9AE}" pid="35" name="_IPGLAB_P-82D1_E-1_CV-62AF721D_CN-4EC44A24">
    <vt:lpwstr>7glhumU8GJhtAZmXdF1SO6s0BPxg/sFwtvkRDXJ7mR8y0FeihcpUzbyxOnXHhBnBhfaDLk3II/VMMyeC0PnIZKyTgobf7YGBBO4EUMAf5iis/Cy0AuaNiU5tykhPu7Its4XSBkUMDFWz8KMKSEj1KL16NQEAz9XYnnSNg2Skb7aCRyCC5vy2X+SI5KNPvwvn</vt:lpwstr>
  </op:property>
</op:Properties>
</file>