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openxmlformats.org/officeDocument/2006/relationships/custom-properties" Target="/docProps/custom.xml" Id="R6fba750cf889467f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329" r:id="rId6"/>
    <p:sldId id="331" r:id="rId7"/>
    <p:sldId id="330" r:id="rId8"/>
    <p:sldId id="278" r:id="rId9"/>
    <p:sldId id="281" r:id="rId10"/>
    <p:sldId id="332" r:id="rId11"/>
    <p:sldId id="283" r:id="rId12"/>
    <p:sldId id="333" r:id="rId13"/>
    <p:sldId id="334" r:id="rId14"/>
    <p:sldId id="335" r:id="rId15"/>
    <p:sldId id="336" r:id="rId16"/>
    <p:sldId id="337" r:id="rId17"/>
    <p:sldId id="338" r:id="rId18"/>
    <p:sldId id="314" r:id="rId19"/>
    <p:sldId id="315" r:id="rId20"/>
    <p:sldId id="316" r:id="rId21"/>
    <p:sldId id="317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13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5021-ACE2-48B1-88EC-A119F114DE9F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7D444-32F4-4A64-B2E3-74E3D2A23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8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07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081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579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70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4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55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5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032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77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8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71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62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7D444-32F4-4A64-B2E3-74E3D2A233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8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62153-2D6C-48ED-957D-427D8AD30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CB58B-9236-4F0B-A830-AE5987B6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20CF-43B0-4918-9951-D088B20C7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3453B-6A96-4BA7-A8D3-02AC471F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287E5-F22E-40E5-91D8-B15C1C4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9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8CBA1-6022-4942-A466-84A212EB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62DD50-5328-4010-92DF-25AF2BB3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039F02-9405-4952-B7EE-CFF332D3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7510-CC48-44CB-924D-7886DB61C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48A5C-E716-453B-BC20-C5ED5547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4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89F891-D2CB-4CD0-AD72-69EC9DB3C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33FFA-4713-461E-B90F-0930F74E5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3B7C4A-F06E-4669-8EA8-999E3648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2DF2C-03F8-4319-886D-9C39ADC3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4C72C-A4D0-4486-9617-2C979ABF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7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87B5-E41B-4D1F-B25A-F00F08BC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3783D-3FCC-47BB-9DDD-B4B78C5E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D7E086-F31B-4BA4-AAFF-E8FA7865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90A17-8E85-4BE9-812F-08C2FE6C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DAE42-D8D2-4832-A8EE-C2821A67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78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B1372-E147-4124-B9A5-045E25C2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06F07D-AD71-4AFF-90F3-12775518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5B7B0-6A17-4881-AB6D-C704872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57D137-F837-403A-BDD7-037F501C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CE4B4-DB0A-40D8-9A7A-E7F072A9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2136D-2EE4-46EF-91C0-D3D36A30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73F01-7273-43FE-8602-30AD30F8B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1E99AA-123B-4CBE-9E00-C5CED4DC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61CC63-BF9E-4330-9189-50F04D68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9439A0-3243-4A8A-BF8F-4E9E0D2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BA641D-ADE2-4A5B-AE19-1F23F809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81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D5A0B-BCCC-47CF-9405-4FCA881C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BAE1E4-8752-4358-BD88-80AEBFF0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2B669-F0B2-46BE-9C3E-12382221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2BE9AC-1CAE-4008-A025-34DEBB01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21DAA4-809C-431E-81C2-133F3A183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BBE3A7-444D-4701-A957-59A3A660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C9CC42-141C-4EA8-8CA7-1ED140D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39858F3-2AA7-4445-9B2B-623DD8D9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59C5-F845-4361-9178-5D0063AC7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D8735C-DFB6-403C-BF1B-0C8984E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81BA89-369D-4774-BDCB-4382B76B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FA867-2A61-4E90-B158-7AA18990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2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9567A0-CEA6-49A9-83BF-E1236E76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919BE7-716F-44AD-9EB2-1B2FE4C3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0691F-F2AB-405C-A3ED-CA042307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8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D329E-A683-45D7-BC9E-2833BB5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60A98-821C-40F8-847B-58F072AD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218250-7BEC-48B8-8C21-E57AAA7D8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32657-F7A0-468D-97E7-42426365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585DEE-FF4E-4DCC-A3CC-DEF140F80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D6CC4D-1310-4CB6-9BE0-80B18D01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56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96158-42CF-46D6-A6B7-C377A0C3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BA376C-BAC7-47BA-BE9B-0F75E1B7E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D766C6-2FD6-4035-8F44-5DF5D5A1D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AEF52-A4A8-4A03-B47C-F5C0EB73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78C75-4357-45C2-AAA0-633D4005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A1DC10-4A6E-4229-A243-19511D7C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7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1081B8-2AEB-4E4A-901E-663807A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67E40B-DC85-4168-98F3-0AFC5A15B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9A874-2275-4FFC-85D0-4A070EE8D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24AC-2298-48B1-8249-93B106854022}" type="datetimeFigureOut">
              <a:rPr lang="zh-CN" altLang="en-US" smtClean="0"/>
              <a:t>2021-2-25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6616D-9E45-460B-9ED2-5202DCF6E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4E76DA-A08B-4271-BAD4-7A2B2C0139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E4F9-B67E-422D-BBB1-F1F0EE80B75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E:\企业VI\图形2.png">
            <a:extLst>
              <a:ext uri="{FF2B5EF4-FFF2-40B4-BE49-F238E27FC236}">
                <a16:creationId xmlns:a16="http://schemas.microsoft.com/office/drawing/2014/main" id="{1EFE0F1F-1FF6-4626-B0D0-51AE35D06F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9372915" y="0"/>
            <a:ext cx="2819085" cy="6858000"/>
          </a:xfrm>
          <a:prstGeom prst="rect">
            <a:avLst/>
          </a:prstGeom>
          <a:noFill/>
        </p:spPr>
      </p:pic>
      <p:pic>
        <p:nvPicPr>
          <p:cNvPr id="8" name="Picture 2" descr="E:\企业VI\新版LOGO\左右组合2.png">
            <a:extLst>
              <a:ext uri="{FF2B5EF4-FFF2-40B4-BE49-F238E27FC236}">
                <a16:creationId xmlns:a16="http://schemas.microsoft.com/office/drawing/2014/main" id="{5FCE038F-5F15-432C-9074-3E7A4C08FD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218420" y="205740"/>
            <a:ext cx="1750842" cy="200188"/>
          </a:xfrm>
          <a:prstGeom prst="rect">
            <a:avLst/>
          </a:prstGeom>
          <a:noFill/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C93F8AE-2E51-48AB-9972-8B87C15016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rgbClr val="D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9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8915E23-DC46-482E-82BE-A690B4299EBA}"/>
              </a:ext>
            </a:extLst>
          </p:cNvPr>
          <p:cNvSpPr/>
          <p:nvPr/>
        </p:nvSpPr>
        <p:spPr>
          <a:xfrm>
            <a:off x="1692724" y="4260876"/>
            <a:ext cx="854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前端发布平台使用指南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489EC9-7C64-4CF6-A85E-839E65A1D847}"/>
              </a:ext>
            </a:extLst>
          </p:cNvPr>
          <p:cNvCxnSpPr/>
          <p:nvPr/>
        </p:nvCxnSpPr>
        <p:spPr>
          <a:xfrm flipH="1">
            <a:off x="864279" y="1979294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8DF4E-DBDB-463D-8332-BCF3E61600A6}"/>
              </a:ext>
            </a:extLst>
          </p:cNvPr>
          <p:cNvCxnSpPr/>
          <p:nvPr/>
        </p:nvCxnSpPr>
        <p:spPr>
          <a:xfrm flipH="1">
            <a:off x="-809030" y="2727140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C2BEEA-0C7D-4DF5-B977-39151D86B140}"/>
              </a:ext>
            </a:extLst>
          </p:cNvPr>
          <p:cNvCxnSpPr/>
          <p:nvPr/>
        </p:nvCxnSpPr>
        <p:spPr>
          <a:xfrm flipH="1">
            <a:off x="1890554" y="-751781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5E429C-F56A-4549-8B71-79F796311463}"/>
              </a:ext>
            </a:extLst>
          </p:cNvPr>
          <p:cNvCxnSpPr/>
          <p:nvPr/>
        </p:nvCxnSpPr>
        <p:spPr>
          <a:xfrm flipH="1">
            <a:off x="10102850" y="631820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B42347-3E68-4837-8C7F-9D6DA643D883}"/>
              </a:ext>
            </a:extLst>
          </p:cNvPr>
          <p:cNvCxnSpPr/>
          <p:nvPr/>
        </p:nvCxnSpPr>
        <p:spPr>
          <a:xfrm flipH="1">
            <a:off x="10343803" y="4151392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E9B03F-0C33-4242-981E-244CD5182D74}"/>
              </a:ext>
            </a:extLst>
          </p:cNvPr>
          <p:cNvCxnSpPr/>
          <p:nvPr/>
        </p:nvCxnSpPr>
        <p:spPr>
          <a:xfrm flipH="1">
            <a:off x="-282227" y="698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FD62E4B-3A61-4BB5-A159-4ED944FE6ED7}"/>
              </a:ext>
            </a:extLst>
          </p:cNvPr>
          <p:cNvCxnSpPr/>
          <p:nvPr/>
        </p:nvCxnSpPr>
        <p:spPr>
          <a:xfrm flipH="1">
            <a:off x="11729175" y="469755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9ECB112F-B6B3-4DA6-9664-C85B1940D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1036903"/>
            <a:ext cx="3917233" cy="31144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D7B896B5-80CC-4BBF-8A1E-2CB436ECCD85}"/>
              </a:ext>
            </a:extLst>
          </p:cNvPr>
          <p:cNvSpPr/>
          <p:nvPr/>
        </p:nvSpPr>
        <p:spPr>
          <a:xfrm>
            <a:off x="1672972" y="5254734"/>
            <a:ext cx="854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第一研究院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林超群</a:t>
            </a:r>
          </a:p>
        </p:txBody>
      </p:sp>
    </p:spTree>
    <p:extLst>
      <p:ext uri="{BB962C8B-B14F-4D97-AF65-F5344CB8AC3E}">
        <p14:creationId xmlns:p14="http://schemas.microsoft.com/office/powerpoint/2010/main" val="277497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安装发布平台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BCA05DB-D8FB-4A12-A50F-3CDCD604EC0C}"/>
              </a:ext>
            </a:extLst>
          </p:cNvPr>
          <p:cNvSpPr txBox="1"/>
          <p:nvPr/>
        </p:nvSpPr>
        <p:spPr>
          <a:xfrm>
            <a:off x="1027770" y="120663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15E7A-D528-43FE-86BC-3B922CDB0A05}"/>
              </a:ext>
            </a:extLst>
          </p:cNvPr>
          <p:cNvSpPr txBox="1"/>
          <p:nvPr/>
        </p:nvSpPr>
        <p:spPr>
          <a:xfrm>
            <a:off x="810705" y="1206631"/>
            <a:ext cx="7481535" cy="2815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上传</a:t>
            </a:r>
            <a:r>
              <a:rPr lang="en-US" altLang="zh-CN" sz="2000" dirty="0"/>
              <a:t>publish-</a:t>
            </a:r>
            <a:r>
              <a:rPr lang="en-US" altLang="zh-CN" sz="2000" dirty="0" err="1"/>
              <a:t>system.zip</a:t>
            </a:r>
            <a:r>
              <a:rPr lang="zh-CN" altLang="en-US" sz="2000" dirty="0"/>
              <a:t>、脚本</a:t>
            </a:r>
            <a:r>
              <a:rPr lang="en-US" altLang="zh-CN" sz="2000" dirty="0" err="1"/>
              <a:t>start.sh</a:t>
            </a:r>
            <a:r>
              <a:rPr lang="zh-CN" altLang="en-US" sz="2000" dirty="0"/>
              <a:t>到服务器同一个目录下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777 </a:t>
            </a:r>
            <a:r>
              <a:rPr lang="en-US" altLang="zh-CN" sz="2000" dirty="0" err="1"/>
              <a:t>start.sh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  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start.sh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验证是否成功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forever list</a:t>
            </a:r>
            <a:r>
              <a:rPr lang="zh-CN" altLang="en-US" sz="2000" dirty="0"/>
              <a:t>，查看是否有</a:t>
            </a:r>
            <a:r>
              <a:rPr lang="en-US" altLang="zh-CN" sz="2000" dirty="0"/>
              <a:t>publish-system</a:t>
            </a:r>
            <a:r>
              <a:rPr lang="zh-CN" altLang="en-US" sz="2000" dirty="0"/>
              <a:t>进程，并且非</a:t>
            </a:r>
            <a:r>
              <a:rPr lang="en-US" altLang="zh-CN" sz="2000" dirty="0"/>
              <a:t>stop</a:t>
            </a:r>
            <a:r>
              <a:rPr lang="zh-CN" altLang="en-US" sz="2000" dirty="0"/>
              <a:t>状态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、浏览器输入  </a:t>
            </a:r>
            <a:r>
              <a:rPr lang="en-US" altLang="zh-CN" sz="2000" dirty="0"/>
              <a:t>http://[</a:t>
            </a:r>
            <a:r>
              <a:rPr lang="zh-CN" altLang="en-US" sz="2000" dirty="0"/>
              <a:t>平台服务器</a:t>
            </a:r>
            <a:r>
              <a:rPr lang="en-US" altLang="zh-CN" sz="2000" dirty="0" err="1"/>
              <a:t>ip</a:t>
            </a:r>
            <a:r>
              <a:rPr lang="en-US" altLang="zh-CN" sz="2000" dirty="0"/>
              <a:t>]:10999</a:t>
            </a:r>
            <a:r>
              <a:rPr lang="zh-CN" altLang="en-US" sz="2000" dirty="0"/>
              <a:t>，查看平台网页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4429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各个功能点介绍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92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2034153-7EF8-464A-9D07-DAC5DC4E5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18" y="1421681"/>
            <a:ext cx="11170763" cy="38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2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03132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项目新建编辑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C85A07-9A2E-459A-B6C5-4F31AE6405CA}"/>
              </a:ext>
            </a:extLst>
          </p:cNvPr>
          <p:cNvSpPr txBox="1"/>
          <p:nvPr/>
        </p:nvSpPr>
        <p:spPr>
          <a:xfrm>
            <a:off x="325437" y="1244338"/>
            <a:ext cx="4981854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字段说明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前端项目部署路径</a:t>
            </a:r>
            <a:r>
              <a:rPr lang="zh-CN" altLang="en-US" dirty="0"/>
              <a:t>：服务器上前端项目文件夹（通常是</a:t>
            </a:r>
            <a:r>
              <a:rPr lang="en-US" altLang="zh-CN" dirty="0" err="1"/>
              <a:t>dist</a:t>
            </a:r>
            <a:r>
              <a:rPr lang="zh-CN" altLang="en-US" dirty="0"/>
              <a:t>文件夹）所在父级目录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项目目录名称</a:t>
            </a:r>
            <a:r>
              <a:rPr lang="zh-CN" altLang="en-US" dirty="0"/>
              <a:t>：一般指的是打包后的文件夹名称</a:t>
            </a:r>
            <a:r>
              <a:rPr lang="en-US" altLang="zh-CN" dirty="0"/>
              <a:t>——</a:t>
            </a:r>
            <a:r>
              <a:rPr lang="en-US" altLang="zh-CN" dirty="0" err="1"/>
              <a:t>dist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项目访问</a:t>
            </a:r>
            <a:r>
              <a:rPr lang="en-US" altLang="zh-CN" b="1" dirty="0" err="1"/>
              <a:t>url</a:t>
            </a:r>
            <a:r>
              <a:rPr lang="en-US" altLang="zh-CN" b="1" dirty="0"/>
              <a:t>:</a:t>
            </a:r>
            <a:r>
              <a:rPr lang="zh-CN" altLang="en-US" dirty="0"/>
              <a:t>（选填）前端项目启动后的访问网址。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Nginx</a:t>
            </a:r>
            <a:r>
              <a:rPr lang="zh-CN" altLang="en-US" b="1" dirty="0"/>
              <a:t>安装路径</a:t>
            </a:r>
            <a:r>
              <a:rPr lang="zh-CN" altLang="en-US" dirty="0"/>
              <a:t>：比如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nginx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D3A361-2533-40BE-84E6-7FBBE087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10" y="498107"/>
            <a:ext cx="6466847" cy="623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7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版本发布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3CCC23-A067-44C6-8F30-60B70B75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46" y="1194601"/>
            <a:ext cx="77533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24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9546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版本列表、版本回滚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A9DA3A-8CB1-4CCF-B6E3-E3DFC8D9C31E}"/>
              </a:ext>
            </a:extLst>
          </p:cNvPr>
          <p:cNvSpPr txBox="1"/>
          <p:nvPr/>
        </p:nvSpPr>
        <p:spPr>
          <a:xfrm>
            <a:off x="325437" y="1244338"/>
            <a:ext cx="3407577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、点击项目列表 “版本回滚”按钮，出现版本列表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、点击“返回此版本”按钮，填写回滚备注后，确定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6CE636-D82F-4010-966E-C1F852D33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10" y="868248"/>
            <a:ext cx="7648575" cy="30099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A515F68-8076-4F8F-B7C5-4A06107E1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614" y="4199445"/>
            <a:ext cx="41052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33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61294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nginx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916C6D-E724-421D-8B47-3B3A7DBE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766" y="1144031"/>
            <a:ext cx="7143750" cy="16287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0CACB8B-B633-4D7E-B66B-96DD74D1F3D7}"/>
              </a:ext>
            </a:extLst>
          </p:cNvPr>
          <p:cNvSpPr txBox="1"/>
          <p:nvPr/>
        </p:nvSpPr>
        <p:spPr>
          <a:xfrm>
            <a:off x="325437" y="1244338"/>
            <a:ext cx="3407577" cy="295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、点击“配置下载”按钮，可以下载项目服务器上的</a:t>
            </a:r>
            <a:r>
              <a:rPr lang="en-US" altLang="zh-CN" dirty="0" err="1"/>
              <a:t>nginx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、修改配置文件后，点击“配置上传”按钮，上传修改后的配置文件。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</a:t>
            </a:r>
            <a:r>
              <a:rPr lang="zh-CN" altLang="en-US" dirty="0"/>
              <a:t>、服务器会自动重启</a:t>
            </a:r>
            <a:r>
              <a:rPr lang="en-US" altLang="zh-CN" dirty="0" err="1"/>
              <a:t>nginx</a:t>
            </a:r>
            <a:r>
              <a:rPr lang="zh-CN" altLang="en-US" dirty="0"/>
              <a:t>服务。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F69AC5-A4D7-4A31-8F66-EDCB196DF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89" y="3006098"/>
            <a:ext cx="6598304" cy="34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3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141577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0CACB8B-B633-4D7E-B66B-96DD74D1F3D7}"/>
              </a:ext>
            </a:extLst>
          </p:cNvPr>
          <p:cNvSpPr txBox="1"/>
          <p:nvPr/>
        </p:nvSpPr>
        <p:spPr>
          <a:xfrm>
            <a:off x="325437" y="1244338"/>
            <a:ext cx="6423813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通过下载日志，从而查看发布平台的运行日志，错误日志。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0677CFE-B18F-41DA-B5C4-E3A37834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160546"/>
            <a:ext cx="3419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源码及其原理介绍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1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源码及其原理介绍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203E8C-CEA7-4F7A-9FCB-B34C3F68A93A}"/>
              </a:ext>
            </a:extLst>
          </p:cNvPr>
          <p:cNvSpPr txBox="1"/>
          <p:nvPr/>
        </p:nvSpPr>
        <p:spPr>
          <a:xfrm>
            <a:off x="722721" y="942679"/>
            <a:ext cx="10746557" cy="143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1</a:t>
            </a:r>
            <a:r>
              <a:rPr lang="zh-CN" altLang="en-US" sz="2000" dirty="0"/>
              <a:t>、通过</a:t>
            </a:r>
            <a:r>
              <a:rPr lang="en-US" altLang="zh-CN" sz="2000" dirty="0"/>
              <a:t>Node.js</a:t>
            </a:r>
            <a:r>
              <a:rPr lang="zh-CN" altLang="en-US" sz="2000" dirty="0"/>
              <a:t>作为后端语言，</a:t>
            </a:r>
            <a:r>
              <a:rPr lang="en-US" altLang="zh-CN" sz="2000" dirty="0"/>
              <a:t>Express</a:t>
            </a:r>
            <a:r>
              <a:rPr lang="zh-CN" altLang="en-US" sz="2000" dirty="0"/>
              <a:t>作为后端框架。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2</a:t>
            </a:r>
            <a:r>
              <a:rPr lang="zh-CN" altLang="en-US" sz="2000" dirty="0"/>
              <a:t>、不依赖数据库，采用本地</a:t>
            </a:r>
            <a:r>
              <a:rPr lang="en-US" altLang="zh-CN" sz="2000" dirty="0"/>
              <a:t>JSON</a:t>
            </a:r>
            <a:r>
              <a:rPr lang="zh-CN" altLang="en-US" sz="2000" dirty="0"/>
              <a:t>文件作为数据源。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3</a:t>
            </a:r>
            <a:r>
              <a:rPr lang="zh-CN" altLang="en-US" sz="2000" dirty="0"/>
              <a:t>、使用</a:t>
            </a:r>
            <a:r>
              <a:rPr lang="en-US" altLang="zh-CN" sz="2000" dirty="0"/>
              <a:t>node-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连接远程项目服务器，并执行相关</a:t>
            </a:r>
            <a:r>
              <a:rPr lang="en-US" altLang="zh-CN" sz="2000" dirty="0" err="1"/>
              <a:t>ssh</a:t>
            </a:r>
            <a:r>
              <a:rPr lang="zh-CN" altLang="en-US" sz="2000" dirty="0"/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419918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6">
            <a:extLst>
              <a:ext uri="{FF2B5EF4-FFF2-40B4-BE49-F238E27FC236}">
                <a16:creationId xmlns:a16="http://schemas.microsoft.com/office/drawing/2014/main" id="{DDED3F19-46D4-4F87-9EA8-7627B9450BA5}"/>
              </a:ext>
            </a:extLst>
          </p:cNvPr>
          <p:cNvSpPr/>
          <p:nvPr/>
        </p:nvSpPr>
        <p:spPr>
          <a:xfrm>
            <a:off x="485457" y="233046"/>
            <a:ext cx="800219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1" name="组合 14">
            <a:extLst>
              <a:ext uri="{FF2B5EF4-FFF2-40B4-BE49-F238E27FC236}">
                <a16:creationId xmlns:a16="http://schemas.microsoft.com/office/drawing/2014/main" id="{FE7C42FA-46DA-489D-829D-AB9F09B1E388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22" name="任意多边形 11">
              <a:extLst>
                <a:ext uri="{FF2B5EF4-FFF2-40B4-BE49-F238E27FC236}">
                  <a16:creationId xmlns:a16="http://schemas.microsoft.com/office/drawing/2014/main" id="{742DEB9C-212D-45BC-9888-BDCAE06BAD50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任意多边形 13">
              <a:extLst>
                <a:ext uri="{FF2B5EF4-FFF2-40B4-BE49-F238E27FC236}">
                  <a16:creationId xmlns:a16="http://schemas.microsoft.com/office/drawing/2014/main" id="{9CF3752D-6876-4377-B770-E06746F554E7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0915AAF-650C-4EB3-8802-80A7A149C6C9}"/>
              </a:ext>
            </a:extLst>
          </p:cNvPr>
          <p:cNvSpPr txBox="1"/>
          <p:nvPr/>
        </p:nvSpPr>
        <p:spPr>
          <a:xfrm>
            <a:off x="885566" y="857840"/>
            <a:ext cx="3865161" cy="3806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安装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各个功能点介绍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发布平台源码，及其原理介绍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000" dirty="0"/>
              <a:t>计划</a:t>
            </a:r>
            <a:r>
              <a:rPr lang="en-US" altLang="zh-CN" sz="2000" dirty="0"/>
              <a:t>2.0</a:t>
            </a:r>
            <a:r>
              <a:rPr lang="zh-CN" altLang="en-US" sz="2000" dirty="0"/>
              <a:t>版本的功能</a:t>
            </a:r>
            <a:endParaRPr lang="en-US" altLang="zh-CN" sz="20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8530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4046508" y="2958555"/>
            <a:ext cx="5429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版本的功能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3055199" y="2980371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461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805576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版本的功能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8203E8C-CEA7-4F7A-9FCB-B34C3F68A93A}"/>
              </a:ext>
            </a:extLst>
          </p:cNvPr>
          <p:cNvSpPr txBox="1"/>
          <p:nvPr/>
        </p:nvSpPr>
        <p:spPr>
          <a:xfrm>
            <a:off x="722721" y="933253"/>
            <a:ext cx="10746557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计划支持以下功能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对项目服务器一键安装</a:t>
            </a:r>
            <a:r>
              <a:rPr lang="en-US" altLang="zh-CN" sz="2000" dirty="0" err="1"/>
              <a:t>nginx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项目服务器的</a:t>
            </a:r>
            <a:r>
              <a:rPr lang="en-US" altLang="zh-CN" sz="2000" dirty="0"/>
              <a:t>docker</a:t>
            </a:r>
            <a:r>
              <a:rPr lang="zh-CN" altLang="en-US" sz="2000" dirty="0"/>
              <a:t>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前端发布平台的</a:t>
            </a:r>
            <a:r>
              <a:rPr lang="en-US" altLang="zh-CN" sz="2000" dirty="0"/>
              <a:t>docker</a:t>
            </a:r>
            <a:r>
              <a:rPr lang="zh-CN" altLang="en-US" sz="2000" dirty="0"/>
              <a:t>安装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集成入后端的发布平台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用户权限管理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015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3489EC9-7C64-4CF6-A85E-839E65A1D847}"/>
              </a:ext>
            </a:extLst>
          </p:cNvPr>
          <p:cNvCxnSpPr/>
          <p:nvPr/>
        </p:nvCxnSpPr>
        <p:spPr>
          <a:xfrm flipH="1">
            <a:off x="1003648" y="2222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588DF4E-DBDB-463D-8332-BCF3E61600A6}"/>
              </a:ext>
            </a:extLst>
          </p:cNvPr>
          <p:cNvCxnSpPr/>
          <p:nvPr/>
        </p:nvCxnSpPr>
        <p:spPr>
          <a:xfrm flipH="1">
            <a:off x="-950391" y="3013129"/>
            <a:ext cx="2895599" cy="240144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C2BEEA-0C7D-4DF5-B977-39151D86B140}"/>
              </a:ext>
            </a:extLst>
          </p:cNvPr>
          <p:cNvCxnSpPr/>
          <p:nvPr/>
        </p:nvCxnSpPr>
        <p:spPr>
          <a:xfrm flipH="1">
            <a:off x="1890554" y="-751781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A5E429C-F56A-4549-8B71-79F796311463}"/>
              </a:ext>
            </a:extLst>
          </p:cNvPr>
          <p:cNvCxnSpPr/>
          <p:nvPr/>
        </p:nvCxnSpPr>
        <p:spPr>
          <a:xfrm flipH="1">
            <a:off x="10102850" y="6318206"/>
            <a:ext cx="622300" cy="5161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1B42347-3E68-4837-8C7F-9D6DA643D883}"/>
              </a:ext>
            </a:extLst>
          </p:cNvPr>
          <p:cNvCxnSpPr/>
          <p:nvPr/>
        </p:nvCxnSpPr>
        <p:spPr>
          <a:xfrm flipH="1">
            <a:off x="10343803" y="4151392"/>
            <a:ext cx="2429874" cy="20151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3E9B03F-0C33-4242-981E-244CD5182D74}"/>
              </a:ext>
            </a:extLst>
          </p:cNvPr>
          <p:cNvCxnSpPr/>
          <p:nvPr/>
        </p:nvCxnSpPr>
        <p:spPr>
          <a:xfrm flipH="1">
            <a:off x="-282227" y="698119"/>
            <a:ext cx="1146506" cy="9508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A6B5ACC-993A-4439-B951-534381178163}"/>
              </a:ext>
            </a:extLst>
          </p:cNvPr>
          <p:cNvSpPr/>
          <p:nvPr/>
        </p:nvSpPr>
        <p:spPr>
          <a:xfrm>
            <a:off x="1692724" y="4260876"/>
            <a:ext cx="8547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159B1F-CFA1-4320-88C1-136E901CB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531" y="1036903"/>
            <a:ext cx="3917233" cy="311448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9481C71-0A02-4562-8385-BF43EB8558E2}"/>
              </a:ext>
            </a:extLst>
          </p:cNvPr>
          <p:cNvSpPr/>
          <p:nvPr/>
        </p:nvSpPr>
        <p:spPr>
          <a:xfrm>
            <a:off x="1672972" y="5254734"/>
            <a:ext cx="85470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第一研究院</a:t>
            </a:r>
          </a:p>
        </p:txBody>
      </p:sp>
    </p:spTree>
    <p:extLst>
      <p:ext uri="{BB962C8B-B14F-4D97-AF65-F5344CB8AC3E}">
        <p14:creationId xmlns:p14="http://schemas.microsoft.com/office/powerpoint/2010/main" val="1152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2776160" y="280772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1784851" y="2829542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8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339102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前端发布的痛点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318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发布时需要</a:t>
            </a:r>
            <a:r>
              <a:rPr lang="en-US" altLang="zh-CN" sz="2000" dirty="0"/>
              <a:t>ftp</a:t>
            </a:r>
            <a:r>
              <a:rPr lang="zh-CN" altLang="en-US" sz="2000" dirty="0"/>
              <a:t>连接到服务器，备份之前的版本、删除、上传、解压等一系列操作。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版本还原时同样要进行以上系列操作。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修改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代理，需要找到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配置文件位置，备份、修改、重启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较为繁琐，耗时长，且容易出错。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26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前端发布平台介绍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231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该平台分为项目管理、版本管理、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管理三个模块。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项目管理</a:t>
            </a:r>
            <a:r>
              <a:rPr lang="zh-CN" altLang="en-US" sz="2000" dirty="0"/>
              <a:t>：实现一个发布平台对多个前端项目的管理。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版本管理</a:t>
            </a:r>
            <a:r>
              <a:rPr lang="zh-CN" altLang="en-US" sz="2000" dirty="0"/>
              <a:t>：实现对前端版本的发布、还原。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b="1" dirty="0" err="1"/>
              <a:t>nginx</a:t>
            </a:r>
            <a:r>
              <a:rPr lang="zh-CN" altLang="en-US" sz="2000" b="1" dirty="0"/>
              <a:t>管理</a:t>
            </a:r>
            <a:r>
              <a:rPr lang="zh-CN" altLang="en-US" sz="2000" dirty="0"/>
              <a:t>：实现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配置文件的下载、上传并重启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服务。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6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前端发布平台优点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D321A9-7F78-4A12-ACC7-172ACAE3E4AE}"/>
              </a:ext>
            </a:extLst>
          </p:cNvPr>
          <p:cNvSpPr txBox="1"/>
          <p:nvPr/>
        </p:nvSpPr>
        <p:spPr>
          <a:xfrm>
            <a:off x="610901" y="1065629"/>
            <a:ext cx="10723013" cy="277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安装方便，有一键安装包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不需要依赖数据库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实现一个平台对</a:t>
            </a:r>
            <a:r>
              <a:rPr lang="zh-CN" altLang="en-US" sz="2000" dirty="0"/>
              <a:t>多个项目的管理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实现了版本的快速发布及还原。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实现了对</a:t>
            </a:r>
            <a:r>
              <a:rPr lang="en-US" altLang="zh-CN" sz="2000" dirty="0" err="1"/>
              <a:t>nginx</a:t>
            </a:r>
            <a:r>
              <a:rPr lang="zh-CN" altLang="en-US" sz="2000" dirty="0"/>
              <a:t>服务的管理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2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264687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前端发布平台界面</a:t>
            </a: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54F43D71-55D5-4655-9259-85589FAF8E5D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E07C19-52F8-44A0-BB2D-9E06A72C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04" y="1310291"/>
            <a:ext cx="11321592" cy="386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83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5D8CB4A1-C8C3-43DA-9440-C8A306FF4E10}"/>
              </a:ext>
            </a:extLst>
          </p:cNvPr>
          <p:cNvSpPr txBox="1"/>
          <p:nvPr/>
        </p:nvSpPr>
        <p:spPr>
          <a:xfrm>
            <a:off x="3443193" y="2598003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6E36F70-4080-4C4C-8533-12E05DB92C57}"/>
              </a:ext>
            </a:extLst>
          </p:cNvPr>
          <p:cNvGrpSpPr/>
          <p:nvPr/>
        </p:nvGrpSpPr>
        <p:grpSpPr>
          <a:xfrm>
            <a:off x="2451884" y="2619819"/>
            <a:ext cx="809181" cy="809181"/>
            <a:chOff x="2147752" y="2912654"/>
            <a:chExt cx="809181" cy="809181"/>
          </a:xfrm>
        </p:grpSpPr>
        <p:sp>
          <p:nvSpPr>
            <p:cNvPr id="11" name="Oval 19">
              <a:extLst>
                <a:ext uri="{FF2B5EF4-FFF2-40B4-BE49-F238E27FC236}">
                  <a16:creationId xmlns:a16="http://schemas.microsoft.com/office/drawing/2014/main" id="{EB764570-8EA7-45DB-B36D-5AAB8AD776E3}"/>
                </a:ext>
              </a:extLst>
            </p:cNvPr>
            <p:cNvSpPr/>
            <p:nvPr/>
          </p:nvSpPr>
          <p:spPr>
            <a:xfrm>
              <a:off x="2147752" y="2912654"/>
              <a:ext cx="809181" cy="8091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10CF013-9786-4A7A-BEF9-4904BDE3F868}"/>
                </a:ext>
              </a:extLst>
            </p:cNvPr>
            <p:cNvSpPr txBox="1"/>
            <p:nvPr/>
          </p:nvSpPr>
          <p:spPr>
            <a:xfrm>
              <a:off x="2258378" y="3103789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455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6">
            <a:extLst>
              <a:ext uri="{FF2B5EF4-FFF2-40B4-BE49-F238E27FC236}">
                <a16:creationId xmlns:a16="http://schemas.microsoft.com/office/drawing/2014/main" id="{D28F94F0-1296-4D7D-A938-F07116AADCC0}"/>
              </a:ext>
            </a:extLst>
          </p:cNvPr>
          <p:cNvSpPr/>
          <p:nvPr/>
        </p:nvSpPr>
        <p:spPr>
          <a:xfrm>
            <a:off x="485457" y="233046"/>
            <a:ext cx="3012363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forever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14">
            <a:extLst>
              <a:ext uri="{FF2B5EF4-FFF2-40B4-BE49-F238E27FC236}">
                <a16:creationId xmlns:a16="http://schemas.microsoft.com/office/drawing/2014/main" id="{008BA61D-AA53-44E8-9989-97A2C705EA80}"/>
              </a:ext>
            </a:extLst>
          </p:cNvPr>
          <p:cNvGrpSpPr/>
          <p:nvPr/>
        </p:nvGrpSpPr>
        <p:grpSpPr>
          <a:xfrm>
            <a:off x="0" y="288926"/>
            <a:ext cx="447675" cy="347663"/>
            <a:chOff x="826477" y="1754066"/>
            <a:chExt cx="1212828" cy="936380"/>
          </a:xfrm>
        </p:grpSpPr>
        <p:sp>
          <p:nvSpPr>
            <p:cNvPr id="5" name="任意多边形 11">
              <a:extLst>
                <a:ext uri="{FF2B5EF4-FFF2-40B4-BE49-F238E27FC236}">
                  <a16:creationId xmlns:a16="http://schemas.microsoft.com/office/drawing/2014/main" id="{66550C43-C643-4B5F-B803-EC32A211E73B}"/>
                </a:ext>
              </a:extLst>
            </p:cNvPr>
            <p:cNvSpPr/>
            <p:nvPr/>
          </p:nvSpPr>
          <p:spPr>
            <a:xfrm>
              <a:off x="826477" y="1754066"/>
              <a:ext cx="812854" cy="936380"/>
            </a:xfrm>
            <a:custGeom>
              <a:avLst/>
              <a:gdLst>
                <a:gd name="connsiteX0" fmla="*/ 0 w 810906"/>
                <a:gd name="connsiteY0" fmla="*/ 0 h 936380"/>
                <a:gd name="connsiteX1" fmla="*/ 810906 w 810906"/>
                <a:gd name="connsiteY1" fmla="*/ 0 h 936380"/>
                <a:gd name="connsiteX2" fmla="*/ 431539 w 810906"/>
                <a:gd name="connsiteY2" fmla="*/ 936380 h 936380"/>
                <a:gd name="connsiteX3" fmla="*/ 0 w 810906"/>
                <a:gd name="connsiteY3" fmla="*/ 936380 h 936380"/>
                <a:gd name="connsiteX4" fmla="*/ 0 w 810906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0906" h="936380">
                  <a:moveTo>
                    <a:pt x="0" y="0"/>
                  </a:moveTo>
                  <a:lnTo>
                    <a:pt x="810906" y="0"/>
                  </a:lnTo>
                  <a:lnTo>
                    <a:pt x="431539" y="936380"/>
                  </a:lnTo>
                  <a:lnTo>
                    <a:pt x="0" y="9363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任意多边形 13">
              <a:extLst>
                <a:ext uri="{FF2B5EF4-FFF2-40B4-BE49-F238E27FC236}">
                  <a16:creationId xmlns:a16="http://schemas.microsoft.com/office/drawing/2014/main" id="{7DB61237-841D-413F-B4B6-9CB90D6A642C}"/>
                </a:ext>
              </a:extLst>
            </p:cNvPr>
            <p:cNvSpPr/>
            <p:nvPr/>
          </p:nvSpPr>
          <p:spPr>
            <a:xfrm>
              <a:off x="1376980" y="1754066"/>
              <a:ext cx="662325" cy="936380"/>
            </a:xfrm>
            <a:custGeom>
              <a:avLst/>
              <a:gdLst>
                <a:gd name="connsiteX0" fmla="*/ 379367 w 660720"/>
                <a:gd name="connsiteY0" fmla="*/ 0 h 936380"/>
                <a:gd name="connsiteX1" fmla="*/ 660720 w 660720"/>
                <a:gd name="connsiteY1" fmla="*/ 0 h 936380"/>
                <a:gd name="connsiteX2" fmla="*/ 281353 w 660720"/>
                <a:gd name="connsiteY2" fmla="*/ 936380 h 936380"/>
                <a:gd name="connsiteX3" fmla="*/ 0 w 660720"/>
                <a:gd name="connsiteY3" fmla="*/ 936380 h 936380"/>
                <a:gd name="connsiteX4" fmla="*/ 379367 w 660720"/>
                <a:gd name="connsiteY4" fmla="*/ 0 h 93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720" h="936380">
                  <a:moveTo>
                    <a:pt x="379367" y="0"/>
                  </a:moveTo>
                  <a:lnTo>
                    <a:pt x="660720" y="0"/>
                  </a:lnTo>
                  <a:lnTo>
                    <a:pt x="281353" y="936380"/>
                  </a:lnTo>
                  <a:lnTo>
                    <a:pt x="0" y="936380"/>
                  </a:lnTo>
                  <a:lnTo>
                    <a:pt x="379367" y="0"/>
                  </a:lnTo>
                  <a:close/>
                </a:path>
              </a:pathLst>
            </a:custGeom>
            <a:solidFill>
              <a:srgbClr val="E71A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015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BCA05DB-D8FB-4A12-A50F-3CDCD604EC0C}"/>
              </a:ext>
            </a:extLst>
          </p:cNvPr>
          <p:cNvSpPr txBox="1"/>
          <p:nvPr/>
        </p:nvSpPr>
        <p:spPr>
          <a:xfrm>
            <a:off x="1027770" y="120663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B15E7A-D528-43FE-86BC-3B922CDB0A05}"/>
              </a:ext>
            </a:extLst>
          </p:cNvPr>
          <p:cNvSpPr txBox="1"/>
          <p:nvPr/>
        </p:nvSpPr>
        <p:spPr>
          <a:xfrm>
            <a:off x="763571" y="810705"/>
            <a:ext cx="6752169" cy="5299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如果安装过这两个环境则略过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安装</a:t>
            </a:r>
            <a:r>
              <a:rPr lang="en-US" altLang="zh-CN" sz="2000" b="1" dirty="0"/>
              <a:t>node</a:t>
            </a:r>
            <a:r>
              <a:rPr lang="zh-CN" altLang="en-US" sz="2000" b="1" dirty="0"/>
              <a:t>及</a:t>
            </a:r>
            <a:r>
              <a:rPr lang="en-US" altLang="zh-CN" sz="2000" b="1" dirty="0"/>
              <a:t>forever</a:t>
            </a:r>
            <a:r>
              <a:rPr lang="zh-CN" altLang="en-US" sz="2000" b="1" dirty="0"/>
              <a:t>环境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上传</a:t>
            </a:r>
            <a:r>
              <a:rPr lang="en-US" altLang="zh-CN" sz="2000" dirty="0"/>
              <a:t>node-</a:t>
            </a:r>
            <a:r>
              <a:rPr lang="en-US" altLang="zh-CN" sz="2000" dirty="0" err="1"/>
              <a:t>pack.zip</a:t>
            </a:r>
            <a:r>
              <a:rPr lang="zh-CN" altLang="en-US" sz="2000" dirty="0"/>
              <a:t>、脚本</a:t>
            </a:r>
            <a:r>
              <a:rPr lang="en-US" altLang="zh-CN" sz="2000" dirty="0" err="1"/>
              <a:t>install.sh</a:t>
            </a:r>
            <a:r>
              <a:rPr lang="zh-CN" altLang="en-US" sz="2000" dirty="0"/>
              <a:t>到服务器同一目录下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/>
              <a:t>chmod</a:t>
            </a:r>
            <a:r>
              <a:rPr lang="en-US" altLang="zh-CN" sz="2000" dirty="0"/>
              <a:t> 777 </a:t>
            </a:r>
            <a:r>
              <a:rPr lang="en-US" altLang="zh-CN" sz="2000" dirty="0" err="1"/>
              <a:t>install.sh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 </a:t>
            </a:r>
            <a:r>
              <a:rPr lang="en-US" altLang="zh-CN" sz="2000" dirty="0"/>
              <a:t>./</a:t>
            </a:r>
            <a:r>
              <a:rPr lang="en-US" altLang="zh-CN" sz="2000" dirty="0" err="1"/>
              <a:t>install.sh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验证是否成功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/>
              <a:t>node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 err="1"/>
              <a:t>npm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/>
              <a:t>执行</a:t>
            </a:r>
            <a:r>
              <a:rPr lang="en-US" altLang="zh-CN" sz="2000" dirty="0"/>
              <a:t>forever list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2159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614</Words>
  <Application>Microsoft Office PowerPoint</Application>
  <PresentationFormat>宽屏</PresentationFormat>
  <Paragraphs>107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zyf</dc:creator>
  <cp:lastModifiedBy>林 超群</cp:lastModifiedBy>
  <cp:revision>402</cp:revision>
  <dcterms:created xsi:type="dcterms:W3CDTF">2018-11-21T03:52:45Z</dcterms:created>
  <dcterms:modified xsi:type="dcterms:W3CDTF">2021-02-25T03:09:25Z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_IPGFID">
    <vt:lpwstr>[DocID]=BF97B04F-0B04-4102-BCBC-9C3D2FAB9F07</vt:lpwstr>
  </op:property>
  <op:property fmtid="{D5CDD505-2E9C-101B-9397-08002B2CF9AE}" pid="3" name="_IPGFLOW_P-82D1_E-0_CV-88520CEC_CN-67869AC5">
    <vt:lpwstr>DPFPMK|3|50|1|0</vt:lpwstr>
  </op:property>
  <op:property fmtid="{D5CDD505-2E9C-101B-9397-08002B2CF9AE}" pid="4" name="_IPGFLOW_P-82D1_E-1_FP-1_SP-1_CV-29AFB665_CN-4D06C765">
    <vt:lpwstr>+6T4HlW6xM5iIZKlFfzaxPUS0jIJd12fKz4p+f1ql/z6cPHFQhAS/z2iQ/odQTuTpC5scUyOlpYttCsp7iK3qdBpfdzFVQdOd8mJNruPg4sfbAenYU/lwmimn/pYlgyp6iAazix8yeTAcnfGjJ8DwPZwJ6TaEY1Z5AVsh7Wf27D7Yv8oOnDoPhZsYG9uJpeFmHael7EswIwX/xrDLWpZkKdkVvUtWStXEpPtcUgsuMZG92TMsTImNXbBO4RNrzi</vt:lpwstr>
  </op:property>
  <op:property fmtid="{D5CDD505-2E9C-101B-9397-08002B2CF9AE}" pid="5" name="_IPGFLOW_P-82D1_E-1_FP-1_SP-2_CV-2A6EF1B4_CN-C8B57FF8">
    <vt:lpwstr>PaEJ8KC5F8xB0dOBH2pEnDHT0Zd23RZ/o59IOmIR2zzaOQoE1LHN68J/dNl0Dxj+eSTOpvcjJrR6t9+j73njexVDbN16o+4Vd81x3KaCe4sad/7VbPsH20kAgw1Y62rgHcjjS/zQz0vD666U1KStgwg24k9y+irlR94Ju4MyNbo9kemivkR5BwZlc/DxRjF8o6S87wlTL0lUD+/A3Vs2L449UctAKWHQt4ZXOpjVS5Rc=</vt:lpwstr>
  </op:property>
  <op:property fmtid="{D5CDD505-2E9C-101B-9397-08002B2CF9AE}" pid="6" name="_IPGFLOW_P-82D1_E-0_FP-1_CV-96F3ED08_CN-90870346">
    <vt:lpwstr>DPSPMK|3|492|2|0</vt:lpwstr>
  </op:property>
  <op:property fmtid="{D5CDD505-2E9C-101B-9397-08002B2CF9AE}" pid="7" name="_IPGLAB_P-82D1_E-1_CV-54122F8F_CN-FF01D9E8">
    <vt:lpwstr>7glhumU8GJhtAZmXdF1SO5uLSxiVFeSpKBmKmL+n4BpbzEVc4VPrDw2NBRMuMo0RbFbiwBl8ziMiJEoNlHEl81gbyVSDGJFPDXaq/aXTbwr9aiM0WErzZ+8dYyKxlvqfYnYQkseyVWLLb5sKTfTGaj+i7ohBftJNqjTNbQ+xfZrBuhoOxX0nFcRrK/NwXM6z</vt:lpwstr>
  </op:property>
</op:Properties>
</file>