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Sport's</a:t>
            </a:r>
            <a:r>
              <a:rPr lang="en-US" baseline="0"/>
              <a:t> fans</a:t>
            </a:r>
            <a:r>
              <a:rPr lang="en-US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Sports 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Soccer</c:v>
                </c:pt>
                <c:pt idx="1">
                  <c:v>Cricket</c:v>
                </c:pt>
                <c:pt idx="2">
                  <c:v>Field Hockey</c:v>
                </c:pt>
                <c:pt idx="3">
                  <c:v>Tennis</c:v>
                </c:pt>
                <c:pt idx="4">
                  <c:v>Volleyball</c:v>
                </c:pt>
                <c:pt idx="5">
                  <c:v>Table Tennis</c:v>
                </c:pt>
                <c:pt idx="6">
                  <c:v>Baseball</c:v>
                </c:pt>
                <c:pt idx="7">
                  <c:v>Golf</c:v>
                </c:pt>
                <c:pt idx="8">
                  <c:v>Basketball</c:v>
                </c:pt>
                <c:pt idx="9">
                  <c:v>American Football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3.5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  <c:pt idx="4">
                  <c:v>0.9</c:v>
                </c:pt>
                <c:pt idx="5">
                  <c:v>0.85</c:v>
                </c:pt>
                <c:pt idx="6">
                  <c:v>0.5</c:v>
                </c:pt>
                <c:pt idx="7">
                  <c:v>0.45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Regional popularity of sports</a:t>
            </a:r>
          </a:p>
        </c:rich>
      </c:tx>
      <c:layout>
        <c:manualLayout>
          <c:xMode val="edge"/>
          <c:yMode val="edge"/>
          <c:x val="0.23267055862868399"/>
          <c:y val="2.9552706981419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976353928299007E-2"/>
          <c:y val="0.21423385576727669"/>
          <c:w val="0.95804729214340201"/>
          <c:h val="0.7350122787231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Socer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Cricket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3">
                  <c:v>1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Field Hockey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Tennis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Volleyball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Table Tennis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Baseball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5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Golf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3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Basketball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Sheet1!$J$2:$J$8</c:f>
              <c:numCache>
                <c:formatCode>General</c:formatCode>
                <c:ptCount val="7"/>
                <c:pt idx="1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American Football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Europe</c:v>
                </c:pt>
                <c:pt idx="1">
                  <c:v>America</c:v>
                </c:pt>
                <c:pt idx="2">
                  <c:v>Africa</c:v>
                </c:pt>
                <c:pt idx="3">
                  <c:v>Asia</c:v>
                </c:pt>
                <c:pt idx="4">
                  <c:v>UK</c:v>
                </c:pt>
                <c:pt idx="5">
                  <c:v>Japan</c:v>
                </c:pt>
                <c:pt idx="6">
                  <c:v>Australia</c:v>
                </c:pt>
              </c:strCache>
            </c:strRef>
          </c:cat>
          <c:val>
            <c:numRef>
              <c:f>Sheet1!$K$2:$K$8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7286544"/>
        <c:axId val="47284304"/>
      </c:barChart>
      <c:catAx>
        <c:axId val="4728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4304"/>
        <c:crosses val="autoZero"/>
        <c:auto val="1"/>
        <c:lblAlgn val="ctr"/>
        <c:lblOffset val="100"/>
        <c:noMultiLvlLbl val="0"/>
      </c:catAx>
      <c:valAx>
        <c:axId val="4728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28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1015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8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4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3945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6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9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55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1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89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Top 10 sports around the world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Shuangjie</a:t>
            </a:r>
            <a:r>
              <a:rPr lang="en-US" dirty="0" smtClean="0"/>
              <a:t>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2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of Sports fans around the world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900" dirty="0" smtClean="0"/>
              <a:t>This chart is based on a total of 12.5 billion people.</a:t>
            </a:r>
          </a:p>
          <a:p>
            <a:r>
              <a:rPr lang="en-US" sz="900" dirty="0" smtClean="0"/>
              <a:t>Soccer- 3.5 billion</a:t>
            </a:r>
            <a:endParaRPr lang="en-US" sz="900" dirty="0"/>
          </a:p>
          <a:p>
            <a:r>
              <a:rPr lang="en-US" sz="900" dirty="0" smtClean="0"/>
              <a:t>Cricket- 2.5 billion</a:t>
            </a:r>
          </a:p>
          <a:p>
            <a:r>
              <a:rPr lang="en-US" sz="900" dirty="0" smtClean="0"/>
              <a:t>Field Hockey- 2 billion</a:t>
            </a:r>
          </a:p>
          <a:p>
            <a:r>
              <a:rPr lang="en-US" sz="900" dirty="0" smtClean="0"/>
              <a:t>Tennis- 1 billion</a:t>
            </a:r>
          </a:p>
          <a:p>
            <a:r>
              <a:rPr lang="en-US" sz="900" dirty="0" smtClean="0"/>
              <a:t>Volleyball- 900 million</a:t>
            </a:r>
          </a:p>
          <a:p>
            <a:r>
              <a:rPr lang="en-US" sz="900" dirty="0" smtClean="0"/>
              <a:t>Table Tennis- 850 million</a:t>
            </a:r>
          </a:p>
          <a:p>
            <a:r>
              <a:rPr lang="en-US" sz="900" dirty="0" smtClean="0"/>
              <a:t>Baseball- 500 million</a:t>
            </a:r>
          </a:p>
          <a:p>
            <a:r>
              <a:rPr lang="en-US" sz="900" dirty="0" smtClean="0"/>
              <a:t>Golf- 450 million</a:t>
            </a:r>
          </a:p>
          <a:p>
            <a:r>
              <a:rPr lang="en-US" sz="900" dirty="0" smtClean="0"/>
              <a:t>Basketball- 400 million</a:t>
            </a:r>
          </a:p>
          <a:p>
            <a:r>
              <a:rPr lang="en-US" sz="900" dirty="0" smtClean="0"/>
              <a:t>American Football- 400 million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80284080"/>
              </p:ext>
            </p:extLst>
          </p:nvPr>
        </p:nvGraphicFramePr>
        <p:xfrm>
          <a:off x="5532120" y="-1"/>
          <a:ext cx="665988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17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942286"/>
            <a:ext cx="3855720" cy="2157884"/>
          </a:xfrm>
        </p:spPr>
        <p:txBody>
          <a:bodyPr>
            <a:normAutofit/>
          </a:bodyPr>
          <a:lstStyle/>
          <a:p>
            <a:r>
              <a:rPr lang="en-US" dirty="0" smtClean="0"/>
              <a:t>Regions that play which sports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95396391"/>
              </p:ext>
            </p:extLst>
          </p:nvPr>
        </p:nvGraphicFramePr>
        <p:xfrm>
          <a:off x="5532120" y="1087395"/>
          <a:ext cx="6659880" cy="386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47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 and culture with 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my experience of living in NY, and going to the park around my neighborhood. I </a:t>
            </a:r>
            <a:r>
              <a:rPr lang="en-US" dirty="0" smtClean="0"/>
              <a:t>didn’t </a:t>
            </a:r>
            <a:r>
              <a:rPr lang="en-US" dirty="0"/>
              <a:t>realized how big of a percentage of the world plays soccer and cricket. I often play </a:t>
            </a:r>
            <a:r>
              <a:rPr lang="en-US" dirty="0" smtClean="0"/>
              <a:t>handball</a:t>
            </a:r>
            <a:r>
              <a:rPr lang="en-US" dirty="0"/>
              <a:t>, which is a sport that is only in New York, and from what I heard, </a:t>
            </a:r>
            <a:r>
              <a:rPr lang="en-US" dirty="0" smtClean="0"/>
              <a:t>Florida. Handball is one </a:t>
            </a:r>
            <a:r>
              <a:rPr lang="en-US" dirty="0"/>
              <a:t>of those sports you only play, if you grew up in a culture that actually had that sport.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4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</TotalTime>
  <Words>158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Top 10 sports around the world</vt:lpstr>
      <vt:lpstr>Chart of Sports fans around the world</vt:lpstr>
      <vt:lpstr>Regions that play which sports</vt:lpstr>
      <vt:lpstr>My experience and culture with sports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sports around the world</dc:title>
  <dc:creator>Student</dc:creator>
  <cp:lastModifiedBy>Student</cp:lastModifiedBy>
  <cp:revision>2</cp:revision>
  <dcterms:created xsi:type="dcterms:W3CDTF">2016-11-28T22:36:18Z</dcterms:created>
  <dcterms:modified xsi:type="dcterms:W3CDTF">2016-11-28T22:50:39Z</dcterms:modified>
</cp:coreProperties>
</file>