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4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212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3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0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8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5B1805-F473-4DA8-8D81-364D749F874B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5A4C-7538-4642-8A32-693A8D64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College Survival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GUIDE TO SUCCES</a:t>
            </a:r>
          </a:p>
          <a:p>
            <a:endParaRPr lang="en-US" dirty="0"/>
          </a:p>
          <a:p>
            <a:r>
              <a:rPr lang="en-US" sz="1700" i="1" dirty="0" smtClean="0"/>
              <a:t>PRESENTED BY</a:t>
            </a:r>
            <a:r>
              <a:rPr lang="en-US" dirty="0" smtClean="0"/>
              <a:t>: </a:t>
            </a:r>
            <a:r>
              <a:rPr lang="en-US" dirty="0" err="1" smtClean="0"/>
              <a:t>Shuangjie</a:t>
            </a:r>
            <a:r>
              <a:rPr lang="en-US" dirty="0" smtClean="0"/>
              <a:t> </a:t>
            </a:r>
            <a:r>
              <a:rPr lang="en-US" dirty="0" err="1" smtClean="0"/>
              <a:t>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01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Dormitory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considerate of roommate</a:t>
            </a:r>
          </a:p>
          <a:p>
            <a:pPr lvl="1"/>
            <a:r>
              <a:rPr lang="en-US" dirty="0" smtClean="0"/>
              <a:t>Organize room together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Obey rules</a:t>
            </a:r>
          </a:p>
          <a:p>
            <a:pPr lvl="2"/>
            <a:r>
              <a:rPr lang="en-US" dirty="0" smtClean="0"/>
              <a:t>Schedule meals</a:t>
            </a:r>
          </a:p>
          <a:p>
            <a:pPr lvl="2"/>
            <a:r>
              <a:rPr lang="en-US" dirty="0" smtClean="0"/>
              <a:t>Avoid high calories snacks</a:t>
            </a:r>
          </a:p>
          <a:p>
            <a:pPr lvl="2"/>
            <a:r>
              <a:rPr lang="en-US" dirty="0" smtClean="0"/>
              <a:t>Get enough sleep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3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your way around campus</a:t>
            </a:r>
          </a:p>
          <a:p>
            <a:r>
              <a:rPr lang="en-US" dirty="0" smtClean="0"/>
              <a:t>Buy books and supplies</a:t>
            </a:r>
          </a:p>
          <a:p>
            <a:r>
              <a:rPr lang="en-US" dirty="0" smtClean="0"/>
              <a:t>Attend class</a:t>
            </a:r>
          </a:p>
          <a:p>
            <a:pPr lvl="1"/>
            <a:r>
              <a:rPr lang="en-US" dirty="0" smtClean="0"/>
              <a:t>Be punctual</a:t>
            </a:r>
          </a:p>
          <a:p>
            <a:pPr lvl="1"/>
            <a:r>
              <a:rPr lang="en-US" dirty="0" smtClean="0"/>
              <a:t>Participate</a:t>
            </a:r>
          </a:p>
          <a:p>
            <a:r>
              <a:rPr lang="en-US" dirty="0" smtClean="0"/>
              <a:t>Develop good study </a:t>
            </a:r>
            <a:r>
              <a:rPr lang="en-US" dirty="0" err="1" smtClean="0"/>
              <a:t>skils</a:t>
            </a:r>
            <a:endParaRPr lang="en-US" dirty="0" smtClean="0"/>
          </a:p>
          <a:p>
            <a:pPr lvl="1"/>
            <a:r>
              <a:rPr lang="en-US" dirty="0" smtClean="0"/>
              <a:t>Budget homework time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 time for fun and relaxation</a:t>
            </a:r>
          </a:p>
          <a:p>
            <a:pPr lvl="1"/>
            <a:r>
              <a:rPr lang="en-US" dirty="0" smtClean="0"/>
              <a:t>Join extracurricular clubs</a:t>
            </a:r>
          </a:p>
          <a:p>
            <a:r>
              <a:rPr lang="en-US" dirty="0" smtClean="0"/>
              <a:t>Preserve your values</a:t>
            </a:r>
          </a:p>
          <a:p>
            <a:pPr lvl="1"/>
            <a:r>
              <a:rPr lang="en-US" dirty="0" smtClean="0"/>
              <a:t>Choose friends with care</a:t>
            </a:r>
          </a:p>
          <a:p>
            <a:r>
              <a:rPr lang="en-US" dirty="0" smtClean="0"/>
              <a:t>Stay physically fit</a:t>
            </a:r>
          </a:p>
          <a:p>
            <a:r>
              <a:rPr lang="en-US" dirty="0" smtClean="0"/>
              <a:t>Stay in touch with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80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College Survival</vt:lpstr>
      <vt:lpstr>Dormitory Survival</vt:lpstr>
      <vt:lpstr>Classroom Survival</vt:lpstr>
      <vt:lpstr>Social Survival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Survival</dc:title>
  <dc:creator>Student</dc:creator>
  <cp:lastModifiedBy>Student</cp:lastModifiedBy>
  <cp:revision>3</cp:revision>
  <dcterms:created xsi:type="dcterms:W3CDTF">2016-11-21T21:07:08Z</dcterms:created>
  <dcterms:modified xsi:type="dcterms:W3CDTF">2016-11-21T21:24:00Z</dcterms:modified>
</cp:coreProperties>
</file>