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60" r:id="rId3"/>
    <p:sldId id="258" r:id="rId4"/>
    <p:sldId id="798" r:id="rId6"/>
    <p:sldId id="546" r:id="rId7"/>
    <p:sldId id="827" r:id="rId8"/>
    <p:sldId id="547" r:id="rId9"/>
    <p:sldId id="548" r:id="rId10"/>
    <p:sldId id="632" r:id="rId11"/>
    <p:sldId id="715" r:id="rId12"/>
    <p:sldId id="808" r:id="rId13"/>
    <p:sldId id="811" r:id="rId14"/>
    <p:sldId id="810" r:id="rId15"/>
    <p:sldId id="812" r:id="rId16"/>
    <p:sldId id="816" r:id="rId17"/>
    <p:sldId id="851" r:id="rId18"/>
    <p:sldId id="813" r:id="rId19"/>
    <p:sldId id="814" r:id="rId20"/>
    <p:sldId id="815" r:id="rId21"/>
    <p:sldId id="819" r:id="rId22"/>
    <p:sldId id="821" r:id="rId23"/>
    <p:sldId id="822" r:id="rId24"/>
    <p:sldId id="823" r:id="rId25"/>
    <p:sldId id="824" r:id="rId26"/>
    <p:sldId id="825" r:id="rId27"/>
    <p:sldId id="826" r:id="rId28"/>
    <p:sldId id="337" r:id="rId29"/>
  </p:sldIdLst>
  <p:sldSz cx="24384000" cy="13716000"/>
  <p:notesSz cx="6858000" cy="9144000"/>
  <p:defaultText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800"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765"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348"/>
    <a:srgbClr val="0B8B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01" autoAdjust="0"/>
    <p:restoredTop sz="50000" autoAdjust="0"/>
  </p:normalViewPr>
  <p:slideViewPr>
    <p:cSldViewPr snapToObjects="1">
      <p:cViewPr varScale="1">
        <p:scale>
          <a:sx n="38" d="100"/>
          <a:sy n="38" d="100"/>
        </p:scale>
        <p:origin x="4096" y="192"/>
      </p:cViewPr>
      <p:guideLst>
        <p:guide pos="7680"/>
        <p:guide pos="15358"/>
        <p:guide orient="horz" pos="948"/>
        <p:guide pos="7316"/>
        <p:guide pos="8090"/>
        <p:guide orient="horz" pos="7631"/>
        <p:guide pos="939"/>
        <p:guide pos="1444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A27AE-3EBC-614C-A420-99ED4B3338A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0826B-D42A-9844-8E6E-DB15A56B180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1828165" rtl="0" eaLnBrk="1" latinLnBrk="0" hangingPunct="1">
      <a:defRPr sz="2400" kern="1200">
        <a:solidFill>
          <a:schemeClr val="tx1"/>
        </a:solidFill>
        <a:latin typeface="+mn-lt"/>
        <a:ea typeface="+mn-ea"/>
        <a:cs typeface="+mn-cs"/>
      </a:defRPr>
    </a:lvl1pPr>
    <a:lvl2pPr marL="914400" algn="l" defTabSz="1828165" rtl="0" eaLnBrk="1" latinLnBrk="0" hangingPunct="1">
      <a:defRPr sz="2400" kern="1200">
        <a:solidFill>
          <a:schemeClr val="tx1"/>
        </a:solidFill>
        <a:latin typeface="+mn-lt"/>
        <a:ea typeface="+mn-ea"/>
        <a:cs typeface="+mn-cs"/>
      </a:defRPr>
    </a:lvl2pPr>
    <a:lvl3pPr marL="1828800" algn="l" defTabSz="1828165" rtl="0" eaLnBrk="1" latinLnBrk="0" hangingPunct="1">
      <a:defRPr sz="2400" kern="1200">
        <a:solidFill>
          <a:schemeClr val="tx1"/>
        </a:solidFill>
        <a:latin typeface="+mn-lt"/>
        <a:ea typeface="+mn-ea"/>
        <a:cs typeface="+mn-cs"/>
      </a:defRPr>
    </a:lvl3pPr>
    <a:lvl4pPr marL="2742565" algn="l" defTabSz="1828165" rtl="0" eaLnBrk="1" latinLnBrk="0" hangingPunct="1">
      <a:defRPr sz="2400" kern="1200">
        <a:solidFill>
          <a:schemeClr val="tx1"/>
        </a:solidFill>
        <a:latin typeface="+mn-lt"/>
        <a:ea typeface="+mn-ea"/>
        <a:cs typeface="+mn-cs"/>
      </a:defRPr>
    </a:lvl4pPr>
    <a:lvl5pPr marL="3656965" algn="l" defTabSz="1828165" rtl="0" eaLnBrk="1" latinLnBrk="0" hangingPunct="1">
      <a:defRPr sz="2400" kern="1200">
        <a:solidFill>
          <a:schemeClr val="tx1"/>
        </a:solidFill>
        <a:latin typeface="+mn-lt"/>
        <a:ea typeface="+mn-ea"/>
        <a:cs typeface="+mn-cs"/>
      </a:defRPr>
    </a:lvl5pPr>
    <a:lvl6pPr marL="4571365" algn="l" defTabSz="1828165" rtl="0" eaLnBrk="1" latinLnBrk="0" hangingPunct="1">
      <a:defRPr sz="2400" kern="1200">
        <a:solidFill>
          <a:schemeClr val="tx1"/>
        </a:solidFill>
        <a:latin typeface="+mn-lt"/>
        <a:ea typeface="+mn-ea"/>
        <a:cs typeface="+mn-cs"/>
      </a:defRPr>
    </a:lvl6pPr>
    <a:lvl7pPr marL="5485765" algn="l" defTabSz="1828165" rtl="0" eaLnBrk="1" latinLnBrk="0" hangingPunct="1">
      <a:defRPr sz="2400" kern="1200">
        <a:solidFill>
          <a:schemeClr val="tx1"/>
        </a:solidFill>
        <a:latin typeface="+mn-lt"/>
        <a:ea typeface="+mn-ea"/>
        <a:cs typeface="+mn-cs"/>
      </a:defRPr>
    </a:lvl7pPr>
    <a:lvl8pPr marL="6399530" algn="l" defTabSz="1828165" rtl="0" eaLnBrk="1" latinLnBrk="0" hangingPunct="1">
      <a:defRPr sz="2400" kern="1200">
        <a:solidFill>
          <a:schemeClr val="tx1"/>
        </a:solidFill>
        <a:latin typeface="+mn-lt"/>
        <a:ea typeface="+mn-ea"/>
        <a:cs typeface="+mn-cs"/>
      </a:defRPr>
    </a:lvl8pPr>
    <a:lvl9pPr marL="7313930" algn="l" defTabSz="1828165"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40826B-D42A-9844-8E6E-DB15A56B180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smtClean="0"/>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4000" cy="13716000"/>
          </a:xfrm>
          <a:prstGeom prst="rect">
            <a:avLst/>
          </a:prstGeom>
        </p:spPr>
        <p:txBody>
          <a:bodyPr/>
          <a:lstStyle>
            <a:lvl1pPr marL="0" indent="0">
              <a:buNone/>
              <a:defRPr/>
            </a:lvl1pPr>
          </a:lstStyle>
          <a:p>
            <a:endParaRPr lang="en-US" dirty="0"/>
          </a:p>
        </p:txBody>
      </p:sp>
    </p:spTree>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Slide Number Placeholder 5"/>
          <p:cNvSpPr txBox="1"/>
          <p:nvPr userDrawn="1"/>
        </p:nvSpPr>
        <p:spPr>
          <a:xfrm>
            <a:off x="23042300" y="12602321"/>
            <a:ext cx="685934" cy="386603"/>
          </a:xfrm>
          <a:prstGeom prst="rect">
            <a:avLst/>
          </a:prstGeom>
        </p:spPr>
        <p:txBody>
          <a:bodyPr/>
          <a:lst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800"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765"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fld id="{DF913B61-BB4D-AD42-BE2D-7D251B7C8B2F}" type="slidenum">
              <a:rPr lang="en-US" sz="2400" baseline="0" smtClean="0">
                <a:solidFill>
                  <a:schemeClr val="accent1"/>
                </a:solidFill>
                <a:latin typeface="Poppins Light" charset="0"/>
              </a:rPr>
            </a:fld>
            <a:endParaRPr lang="en-US" sz="2400" baseline="0" dirty="0">
              <a:solidFill>
                <a:schemeClr val="accent1"/>
              </a:solidFill>
              <a:latin typeface="Poppins Light" charset="0"/>
            </a:endParaRPr>
          </a:p>
        </p:txBody>
      </p:sp>
      <p:sp>
        <p:nvSpPr>
          <p:cNvPr id="5" name="Rectangle 4"/>
          <p:cNvSpPr/>
          <p:nvPr userDrawn="1"/>
        </p:nvSpPr>
        <p:spPr>
          <a:xfrm>
            <a:off x="19847904" y="12591988"/>
            <a:ext cx="3092776" cy="396936"/>
          </a:xfrm>
          <a:prstGeom prst="rect">
            <a:avLst/>
          </a:prstGeom>
          <a:noFill/>
        </p:spPr>
        <p:txBody>
          <a:bodyPr wrap="square">
            <a:spAutoFit/>
          </a:bodyPr>
          <a:lstStyle/>
          <a:p>
            <a:r>
              <a:rPr lang="en-US" sz="2000" dirty="0" err="1" smtClean="0">
                <a:solidFill>
                  <a:schemeClr val="accent2"/>
                </a:solidFill>
                <a:latin typeface="Poppins Light" charset="0"/>
                <a:ea typeface="Poppins Light" charset="0"/>
                <a:cs typeface="Poppins Light" charset="0"/>
              </a:rPr>
              <a:t>www.yourwebsite.com</a:t>
            </a:r>
            <a:endParaRPr lang="en-US" sz="2000" dirty="0">
              <a:solidFill>
                <a:schemeClr val="accent2"/>
              </a:solidFill>
              <a:latin typeface="Poppins Light" charset="0"/>
              <a:ea typeface="Poppins Light" charset="0"/>
              <a:cs typeface="Poppins Light" charset="0"/>
            </a:endParaRPr>
          </a:p>
        </p:txBody>
      </p:sp>
    </p:spTree>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 +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73800" y="3810000"/>
            <a:ext cx="12056533" cy="6781800"/>
          </a:xfrm>
          <a:prstGeom prst="rect">
            <a:avLst/>
          </a:prstGeom>
        </p:spPr>
        <p:txBody>
          <a:bodyPr/>
          <a:lstStyle>
            <a:lvl1pPr marL="0" indent="0">
              <a:buNone/>
              <a:defRPr/>
            </a:lvl1pPr>
          </a:lstStyle>
          <a:p>
            <a:endParaRPr lang="en-US" dirty="0"/>
          </a:p>
        </p:txBody>
      </p:sp>
      <p:sp>
        <p:nvSpPr>
          <p:cNvPr id="6" name="Slide Number Placeholder 5"/>
          <p:cNvSpPr txBox="1"/>
          <p:nvPr userDrawn="1"/>
        </p:nvSpPr>
        <p:spPr>
          <a:xfrm>
            <a:off x="23042300" y="12602321"/>
            <a:ext cx="685934" cy="386603"/>
          </a:xfrm>
          <a:prstGeom prst="rect">
            <a:avLst/>
          </a:prstGeom>
        </p:spPr>
        <p:txBody>
          <a:bodyPr/>
          <a:lst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800"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765"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fld id="{DF913B61-BB4D-AD42-BE2D-7D251B7C8B2F}" type="slidenum">
              <a:rPr lang="en-US" sz="2400" baseline="0" smtClean="0">
                <a:solidFill>
                  <a:schemeClr val="accent1"/>
                </a:solidFill>
                <a:latin typeface="Poppins Light" charset="0"/>
              </a:rPr>
            </a:fld>
            <a:endParaRPr lang="en-US" sz="2400" baseline="0" dirty="0">
              <a:solidFill>
                <a:schemeClr val="accent1"/>
              </a:solidFill>
              <a:latin typeface="Poppins Light" charset="0"/>
            </a:endParaRPr>
          </a:p>
        </p:txBody>
      </p:sp>
      <p:sp>
        <p:nvSpPr>
          <p:cNvPr id="7" name="Rectangle 6"/>
          <p:cNvSpPr/>
          <p:nvPr userDrawn="1"/>
        </p:nvSpPr>
        <p:spPr>
          <a:xfrm>
            <a:off x="19847904" y="12591988"/>
            <a:ext cx="3092776" cy="396936"/>
          </a:xfrm>
          <a:prstGeom prst="rect">
            <a:avLst/>
          </a:prstGeom>
          <a:noFill/>
        </p:spPr>
        <p:txBody>
          <a:bodyPr wrap="square">
            <a:spAutoFit/>
          </a:bodyPr>
          <a:lstStyle/>
          <a:p>
            <a:r>
              <a:rPr lang="en-US" sz="2000" dirty="0" err="1" smtClean="0">
                <a:solidFill>
                  <a:schemeClr val="accent2"/>
                </a:solidFill>
                <a:latin typeface="Poppins Light" charset="0"/>
                <a:ea typeface="Poppins Light" charset="0"/>
                <a:cs typeface="Poppins Light" charset="0"/>
              </a:rPr>
              <a:t>www.yourwebsite.com</a:t>
            </a:r>
            <a:endParaRPr lang="en-US" sz="2000" dirty="0">
              <a:solidFill>
                <a:schemeClr val="accent2"/>
              </a:solidFill>
              <a:latin typeface="Poppins Light" charset="0"/>
              <a:ea typeface="Poppins Light" charset="0"/>
              <a:cs typeface="Poppins Light" charset="0"/>
            </a:endParaRPr>
          </a:p>
        </p:txBody>
      </p:sp>
    </p:spTree>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Images +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863408" y="3401616"/>
            <a:ext cx="5040560" cy="6781800"/>
          </a:xfrm>
          <a:prstGeom prst="rect">
            <a:avLst/>
          </a:prstGeom>
        </p:spPr>
        <p:txBody>
          <a:bodyPr/>
          <a:lstStyle>
            <a:lvl1pPr marL="0" indent="0">
              <a:buNone/>
              <a:defRPr/>
            </a:lvl1pPr>
          </a:lstStyle>
          <a:p>
            <a:endParaRPr lang="en-US" dirty="0"/>
          </a:p>
        </p:txBody>
      </p:sp>
      <p:sp>
        <p:nvSpPr>
          <p:cNvPr id="7" name="Picture Placeholder 3"/>
          <p:cNvSpPr>
            <a:spLocks noGrp="1"/>
          </p:cNvSpPr>
          <p:nvPr>
            <p:ph type="pic" sz="quarter" idx="11"/>
          </p:nvPr>
        </p:nvSpPr>
        <p:spPr>
          <a:xfrm>
            <a:off x="12452647" y="3425571"/>
            <a:ext cx="5040560" cy="6781800"/>
          </a:xfrm>
          <a:prstGeom prst="rect">
            <a:avLst/>
          </a:prstGeom>
        </p:spPr>
        <p:txBody>
          <a:bodyPr/>
          <a:lstStyle>
            <a:lvl1pPr marL="0" indent="0">
              <a:buNone/>
              <a:defRPr/>
            </a:lvl1pPr>
          </a:lstStyle>
          <a:p>
            <a:endParaRPr lang="en-US" dirty="0"/>
          </a:p>
        </p:txBody>
      </p:sp>
      <p:sp>
        <p:nvSpPr>
          <p:cNvPr id="8" name="Picture Placeholder 3"/>
          <p:cNvSpPr>
            <a:spLocks noGrp="1"/>
          </p:cNvSpPr>
          <p:nvPr>
            <p:ph type="pic" sz="quarter" idx="12"/>
          </p:nvPr>
        </p:nvSpPr>
        <p:spPr>
          <a:xfrm>
            <a:off x="18001740" y="3401616"/>
            <a:ext cx="5040560" cy="6781800"/>
          </a:xfrm>
          <a:prstGeom prst="rect">
            <a:avLst/>
          </a:prstGeom>
        </p:spPr>
        <p:txBody>
          <a:bodyPr/>
          <a:lstStyle>
            <a:lvl1pPr marL="0" indent="0">
              <a:buNone/>
              <a:defRPr/>
            </a:lvl1pPr>
          </a:lstStyle>
          <a:p>
            <a:endParaRPr lang="en-US" dirty="0"/>
          </a:p>
        </p:txBody>
      </p:sp>
      <p:sp>
        <p:nvSpPr>
          <p:cNvPr id="9" name="Picture Placeholder 3"/>
          <p:cNvSpPr>
            <a:spLocks noGrp="1"/>
          </p:cNvSpPr>
          <p:nvPr>
            <p:ph type="pic" sz="quarter" idx="13"/>
          </p:nvPr>
        </p:nvSpPr>
        <p:spPr>
          <a:xfrm>
            <a:off x="1367892" y="3401616"/>
            <a:ext cx="5040560" cy="6781800"/>
          </a:xfrm>
          <a:prstGeom prst="rect">
            <a:avLst/>
          </a:prstGeom>
        </p:spPr>
        <p:txBody>
          <a:bodyPr/>
          <a:lstStyle>
            <a:lvl1pPr marL="0" indent="0">
              <a:buNone/>
              <a:defRPr/>
            </a:lvl1pPr>
          </a:lstStyle>
          <a:p>
            <a:endParaRPr lang="en-US" dirty="0"/>
          </a:p>
        </p:txBody>
      </p:sp>
      <p:sp>
        <p:nvSpPr>
          <p:cNvPr id="10" name="Slide Number Placeholder 5"/>
          <p:cNvSpPr txBox="1"/>
          <p:nvPr userDrawn="1"/>
        </p:nvSpPr>
        <p:spPr>
          <a:xfrm>
            <a:off x="23042300" y="12602321"/>
            <a:ext cx="685934" cy="386603"/>
          </a:xfrm>
          <a:prstGeom prst="rect">
            <a:avLst/>
          </a:prstGeom>
        </p:spPr>
        <p:txBody>
          <a:bodyPr/>
          <a:lst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800"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765"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fld id="{DF913B61-BB4D-AD42-BE2D-7D251B7C8B2F}" type="slidenum">
              <a:rPr lang="en-US" sz="2400" baseline="0" smtClean="0">
                <a:solidFill>
                  <a:schemeClr val="accent1"/>
                </a:solidFill>
                <a:latin typeface="Poppins Light" charset="0"/>
              </a:rPr>
            </a:fld>
            <a:endParaRPr lang="en-US" sz="2400" baseline="0" dirty="0">
              <a:solidFill>
                <a:schemeClr val="accent1"/>
              </a:solidFill>
              <a:latin typeface="Poppins Light" charset="0"/>
            </a:endParaRPr>
          </a:p>
        </p:txBody>
      </p:sp>
      <p:sp>
        <p:nvSpPr>
          <p:cNvPr id="11" name="Rectangle 10"/>
          <p:cNvSpPr/>
          <p:nvPr userDrawn="1"/>
        </p:nvSpPr>
        <p:spPr>
          <a:xfrm>
            <a:off x="19847904" y="12591988"/>
            <a:ext cx="3092776" cy="396936"/>
          </a:xfrm>
          <a:prstGeom prst="rect">
            <a:avLst/>
          </a:prstGeom>
          <a:noFill/>
        </p:spPr>
        <p:txBody>
          <a:bodyPr wrap="square">
            <a:spAutoFit/>
          </a:bodyPr>
          <a:lstStyle/>
          <a:p>
            <a:r>
              <a:rPr lang="en-US" sz="2000" dirty="0" err="1" smtClean="0">
                <a:solidFill>
                  <a:schemeClr val="accent2"/>
                </a:solidFill>
                <a:latin typeface="Poppins Light" charset="0"/>
                <a:ea typeface="Poppins Light" charset="0"/>
                <a:cs typeface="Poppins Light" charset="0"/>
              </a:rPr>
              <a:t>www.yourwebsite.com</a:t>
            </a:r>
            <a:endParaRPr lang="en-US" sz="2000" dirty="0">
              <a:solidFill>
                <a:schemeClr val="accent2"/>
              </a:solidFill>
              <a:latin typeface="Poppins Light" charset="0"/>
              <a:ea typeface="Poppins Light" charset="0"/>
              <a:cs typeface="Poppins Light" charset="0"/>
            </a:endParaRPr>
          </a:p>
        </p:txBody>
      </p:sp>
    </p:spTree>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 Images +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326904" y="3401616"/>
            <a:ext cx="6062216" cy="6781800"/>
          </a:xfrm>
          <a:prstGeom prst="rect">
            <a:avLst/>
          </a:prstGeom>
        </p:spPr>
        <p:txBody>
          <a:bodyPr/>
          <a:lstStyle>
            <a:lvl1pPr marL="0" indent="0">
              <a:buNone/>
              <a:defRPr/>
            </a:lvl1pPr>
          </a:lstStyle>
          <a:p>
            <a:endParaRPr lang="en-US" dirty="0"/>
          </a:p>
        </p:txBody>
      </p:sp>
      <p:sp>
        <p:nvSpPr>
          <p:cNvPr id="7" name="Picture Placeholder 3"/>
          <p:cNvSpPr>
            <a:spLocks noGrp="1"/>
          </p:cNvSpPr>
          <p:nvPr>
            <p:ph type="pic" sz="quarter" idx="11"/>
          </p:nvPr>
        </p:nvSpPr>
        <p:spPr>
          <a:xfrm>
            <a:off x="9239672" y="3425571"/>
            <a:ext cx="6062216" cy="6781800"/>
          </a:xfrm>
          <a:prstGeom prst="rect">
            <a:avLst/>
          </a:prstGeom>
        </p:spPr>
        <p:txBody>
          <a:bodyPr/>
          <a:lstStyle>
            <a:lvl1pPr marL="0" indent="0">
              <a:buNone/>
              <a:defRPr/>
            </a:lvl1pPr>
          </a:lstStyle>
          <a:p>
            <a:endParaRPr lang="en-US" dirty="0"/>
          </a:p>
        </p:txBody>
      </p:sp>
      <p:sp>
        <p:nvSpPr>
          <p:cNvPr id="8" name="Picture Placeholder 3"/>
          <p:cNvSpPr>
            <a:spLocks noGrp="1"/>
          </p:cNvSpPr>
          <p:nvPr>
            <p:ph type="pic" sz="quarter" idx="12"/>
          </p:nvPr>
        </p:nvSpPr>
        <p:spPr>
          <a:xfrm>
            <a:off x="16296456" y="3401616"/>
            <a:ext cx="6062216" cy="6781800"/>
          </a:xfrm>
          <a:prstGeom prst="rect">
            <a:avLst/>
          </a:prstGeom>
        </p:spPr>
        <p:txBody>
          <a:bodyPr/>
          <a:lstStyle>
            <a:lvl1pPr marL="0" indent="0">
              <a:buNone/>
              <a:defRPr/>
            </a:lvl1pPr>
          </a:lstStyle>
          <a:p>
            <a:endParaRPr lang="en-US" dirty="0"/>
          </a:p>
        </p:txBody>
      </p:sp>
      <p:sp>
        <p:nvSpPr>
          <p:cNvPr id="9" name="Slide Number Placeholder 5"/>
          <p:cNvSpPr txBox="1"/>
          <p:nvPr userDrawn="1"/>
        </p:nvSpPr>
        <p:spPr>
          <a:xfrm>
            <a:off x="23042300" y="12602321"/>
            <a:ext cx="685934" cy="386603"/>
          </a:xfrm>
          <a:prstGeom prst="rect">
            <a:avLst/>
          </a:prstGeom>
        </p:spPr>
        <p:txBody>
          <a:bodyPr/>
          <a:lst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800"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765"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fld id="{DF913B61-BB4D-AD42-BE2D-7D251B7C8B2F}" type="slidenum">
              <a:rPr lang="en-US" sz="2400" baseline="0" smtClean="0">
                <a:solidFill>
                  <a:schemeClr val="accent1"/>
                </a:solidFill>
                <a:latin typeface="Poppins Light" charset="0"/>
              </a:rPr>
            </a:fld>
            <a:endParaRPr lang="en-US" sz="2400" baseline="0" dirty="0">
              <a:solidFill>
                <a:schemeClr val="accent1"/>
              </a:solidFill>
              <a:latin typeface="Poppins Light" charset="0"/>
            </a:endParaRPr>
          </a:p>
        </p:txBody>
      </p:sp>
      <p:sp>
        <p:nvSpPr>
          <p:cNvPr id="10" name="Rectangle 9"/>
          <p:cNvSpPr/>
          <p:nvPr userDrawn="1"/>
        </p:nvSpPr>
        <p:spPr>
          <a:xfrm>
            <a:off x="19847904" y="12591988"/>
            <a:ext cx="3092776" cy="396936"/>
          </a:xfrm>
          <a:prstGeom prst="rect">
            <a:avLst/>
          </a:prstGeom>
          <a:noFill/>
        </p:spPr>
        <p:txBody>
          <a:bodyPr wrap="square">
            <a:spAutoFit/>
          </a:bodyPr>
          <a:lstStyle/>
          <a:p>
            <a:r>
              <a:rPr lang="en-US" sz="2000" dirty="0" err="1" smtClean="0">
                <a:solidFill>
                  <a:schemeClr val="accent2"/>
                </a:solidFill>
                <a:latin typeface="Poppins Light" charset="0"/>
                <a:ea typeface="Poppins Light" charset="0"/>
                <a:cs typeface="Poppins Light" charset="0"/>
              </a:rPr>
              <a:t>www.yourwebsite.com</a:t>
            </a:r>
            <a:endParaRPr lang="en-US" sz="2000" dirty="0">
              <a:solidFill>
                <a:schemeClr val="accent2"/>
              </a:solidFill>
              <a:latin typeface="Poppins Light" charset="0"/>
              <a:ea typeface="Poppins Light" charset="0"/>
              <a:cs typeface="Poppins Light" charset="0"/>
            </a:endParaRPr>
          </a:p>
        </p:txBody>
      </p:sp>
    </p:spTree>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 Images +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726076" y="4265712"/>
            <a:ext cx="3262075" cy="5341640"/>
          </a:xfrm>
          <a:prstGeom prst="rect">
            <a:avLst/>
          </a:prstGeom>
        </p:spPr>
        <p:txBody>
          <a:bodyPr/>
          <a:lstStyle>
            <a:lvl1pPr marL="0" indent="0">
              <a:buNone/>
              <a:defRPr/>
            </a:lvl1pPr>
          </a:lstStyle>
          <a:p>
            <a:endParaRPr lang="en-US" dirty="0"/>
          </a:p>
        </p:txBody>
      </p:sp>
      <p:sp>
        <p:nvSpPr>
          <p:cNvPr id="7" name="Picture Placeholder 3"/>
          <p:cNvSpPr>
            <a:spLocks noGrp="1"/>
          </p:cNvSpPr>
          <p:nvPr>
            <p:ph type="pic" sz="quarter" idx="11"/>
          </p:nvPr>
        </p:nvSpPr>
        <p:spPr>
          <a:xfrm>
            <a:off x="8663608" y="4289667"/>
            <a:ext cx="3262075" cy="5341640"/>
          </a:xfrm>
          <a:prstGeom prst="rect">
            <a:avLst/>
          </a:prstGeom>
        </p:spPr>
        <p:txBody>
          <a:bodyPr/>
          <a:lstStyle>
            <a:lvl1pPr marL="0" indent="0">
              <a:buNone/>
              <a:defRPr/>
            </a:lvl1pPr>
          </a:lstStyle>
          <a:p>
            <a:endParaRPr lang="en-US" dirty="0"/>
          </a:p>
        </p:txBody>
      </p:sp>
      <p:sp>
        <p:nvSpPr>
          <p:cNvPr id="8" name="Picture Placeholder 3"/>
          <p:cNvSpPr>
            <a:spLocks noGrp="1"/>
          </p:cNvSpPr>
          <p:nvPr>
            <p:ph type="pic" sz="quarter" idx="12"/>
          </p:nvPr>
        </p:nvSpPr>
        <p:spPr>
          <a:xfrm>
            <a:off x="12579014" y="4265712"/>
            <a:ext cx="3262075" cy="5341640"/>
          </a:xfrm>
          <a:prstGeom prst="rect">
            <a:avLst/>
          </a:prstGeom>
        </p:spPr>
        <p:txBody>
          <a:bodyPr/>
          <a:lstStyle>
            <a:lvl1pPr marL="0" indent="0">
              <a:buNone/>
              <a:defRPr/>
            </a:lvl1pPr>
          </a:lstStyle>
          <a:p>
            <a:endParaRPr lang="en-US" dirty="0"/>
          </a:p>
        </p:txBody>
      </p:sp>
      <p:sp>
        <p:nvSpPr>
          <p:cNvPr id="9" name="Picture Placeholder 3"/>
          <p:cNvSpPr>
            <a:spLocks noGrp="1"/>
          </p:cNvSpPr>
          <p:nvPr>
            <p:ph type="pic" sz="quarter" idx="13"/>
          </p:nvPr>
        </p:nvSpPr>
        <p:spPr>
          <a:xfrm>
            <a:off x="762376" y="4265712"/>
            <a:ext cx="3262075" cy="5341640"/>
          </a:xfrm>
          <a:prstGeom prst="rect">
            <a:avLst/>
          </a:prstGeom>
        </p:spPr>
        <p:txBody>
          <a:bodyPr/>
          <a:lstStyle>
            <a:lvl1pPr marL="0" indent="0">
              <a:buNone/>
              <a:defRPr/>
            </a:lvl1pPr>
          </a:lstStyle>
          <a:p>
            <a:endParaRPr lang="en-US" dirty="0"/>
          </a:p>
        </p:txBody>
      </p:sp>
      <p:sp>
        <p:nvSpPr>
          <p:cNvPr id="10" name="Slide Number Placeholder 5"/>
          <p:cNvSpPr txBox="1"/>
          <p:nvPr userDrawn="1"/>
        </p:nvSpPr>
        <p:spPr>
          <a:xfrm>
            <a:off x="23042300" y="12602321"/>
            <a:ext cx="685934" cy="386603"/>
          </a:xfrm>
          <a:prstGeom prst="rect">
            <a:avLst/>
          </a:prstGeom>
        </p:spPr>
        <p:txBody>
          <a:bodyPr/>
          <a:lst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800"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765"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fld id="{DF913B61-BB4D-AD42-BE2D-7D251B7C8B2F}" type="slidenum">
              <a:rPr lang="en-US" sz="2400" baseline="0" smtClean="0">
                <a:solidFill>
                  <a:schemeClr val="accent1"/>
                </a:solidFill>
                <a:latin typeface="Poppins Light" charset="0"/>
              </a:rPr>
            </a:fld>
            <a:endParaRPr lang="en-US" sz="2400" baseline="0" dirty="0">
              <a:solidFill>
                <a:schemeClr val="accent1"/>
              </a:solidFill>
              <a:latin typeface="Poppins Light" charset="0"/>
            </a:endParaRPr>
          </a:p>
        </p:txBody>
      </p:sp>
      <p:sp>
        <p:nvSpPr>
          <p:cNvPr id="11" name="Rectangle 10"/>
          <p:cNvSpPr/>
          <p:nvPr userDrawn="1"/>
        </p:nvSpPr>
        <p:spPr>
          <a:xfrm>
            <a:off x="19847904" y="12591988"/>
            <a:ext cx="3092776" cy="396936"/>
          </a:xfrm>
          <a:prstGeom prst="rect">
            <a:avLst/>
          </a:prstGeom>
          <a:noFill/>
        </p:spPr>
        <p:txBody>
          <a:bodyPr wrap="square">
            <a:spAutoFit/>
          </a:bodyPr>
          <a:lstStyle/>
          <a:p>
            <a:r>
              <a:rPr lang="en-US" sz="2000" dirty="0" err="1" smtClean="0">
                <a:solidFill>
                  <a:schemeClr val="accent2"/>
                </a:solidFill>
                <a:latin typeface="Poppins Light" charset="0"/>
                <a:ea typeface="Poppins Light" charset="0"/>
                <a:cs typeface="Poppins Light" charset="0"/>
              </a:rPr>
              <a:t>www.yourwebsite.com</a:t>
            </a:r>
            <a:endParaRPr lang="en-US" sz="2000" dirty="0">
              <a:solidFill>
                <a:schemeClr val="accent2"/>
              </a:solidFill>
              <a:latin typeface="Poppins Light" charset="0"/>
              <a:ea typeface="Poppins Light" charset="0"/>
              <a:cs typeface="Poppins Light" charset="0"/>
            </a:endParaRPr>
          </a:p>
        </p:txBody>
      </p:sp>
      <p:sp>
        <p:nvSpPr>
          <p:cNvPr id="14" name="Picture Placeholder 3"/>
          <p:cNvSpPr>
            <a:spLocks noGrp="1"/>
          </p:cNvSpPr>
          <p:nvPr>
            <p:ph type="pic" sz="quarter" idx="14"/>
          </p:nvPr>
        </p:nvSpPr>
        <p:spPr>
          <a:xfrm>
            <a:off x="16494420" y="4289667"/>
            <a:ext cx="3262075" cy="5341640"/>
          </a:xfrm>
          <a:prstGeom prst="rect">
            <a:avLst/>
          </a:prstGeom>
        </p:spPr>
        <p:txBody>
          <a:bodyPr/>
          <a:lstStyle>
            <a:lvl1pPr marL="0" indent="0">
              <a:buNone/>
              <a:defRPr/>
            </a:lvl1pPr>
          </a:lstStyle>
          <a:p>
            <a:endParaRPr lang="en-US" dirty="0"/>
          </a:p>
        </p:txBody>
      </p:sp>
      <p:sp>
        <p:nvSpPr>
          <p:cNvPr id="15" name="Picture Placeholder 3"/>
          <p:cNvSpPr>
            <a:spLocks noGrp="1"/>
          </p:cNvSpPr>
          <p:nvPr>
            <p:ph type="pic" sz="quarter" idx="15"/>
          </p:nvPr>
        </p:nvSpPr>
        <p:spPr>
          <a:xfrm>
            <a:off x="20413496" y="4265712"/>
            <a:ext cx="3262075" cy="5341640"/>
          </a:xfrm>
          <a:prstGeom prst="rect">
            <a:avLst/>
          </a:prstGeom>
        </p:spPr>
        <p:txBody>
          <a:bodyPr/>
          <a:lstStyle>
            <a:lvl1pPr marL="0" indent="0">
              <a:buNone/>
              <a:defRPr/>
            </a:lvl1pPr>
          </a:lstStyle>
          <a:p>
            <a:endParaRPr lang="en-US" dirty="0"/>
          </a:p>
        </p:txBody>
      </p:sp>
    </p:spTree>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 Images +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726076" y="6713984"/>
            <a:ext cx="3262075" cy="5341640"/>
          </a:xfrm>
          <a:prstGeom prst="rect">
            <a:avLst/>
          </a:prstGeom>
        </p:spPr>
        <p:txBody>
          <a:bodyPr/>
          <a:lstStyle>
            <a:lvl1pPr marL="0" indent="0">
              <a:buNone/>
              <a:defRPr/>
            </a:lvl1pPr>
          </a:lstStyle>
          <a:p>
            <a:endParaRPr lang="en-US" dirty="0"/>
          </a:p>
        </p:txBody>
      </p:sp>
      <p:sp>
        <p:nvSpPr>
          <p:cNvPr id="7" name="Picture Placeholder 3"/>
          <p:cNvSpPr>
            <a:spLocks noGrp="1"/>
          </p:cNvSpPr>
          <p:nvPr>
            <p:ph type="pic" sz="quarter" idx="11"/>
          </p:nvPr>
        </p:nvSpPr>
        <p:spPr>
          <a:xfrm>
            <a:off x="8663608" y="6737939"/>
            <a:ext cx="3262075" cy="5341640"/>
          </a:xfrm>
          <a:prstGeom prst="rect">
            <a:avLst/>
          </a:prstGeom>
        </p:spPr>
        <p:txBody>
          <a:bodyPr/>
          <a:lstStyle>
            <a:lvl1pPr marL="0" indent="0">
              <a:buNone/>
              <a:defRPr/>
            </a:lvl1pPr>
          </a:lstStyle>
          <a:p>
            <a:endParaRPr lang="en-US" dirty="0"/>
          </a:p>
        </p:txBody>
      </p:sp>
      <p:sp>
        <p:nvSpPr>
          <p:cNvPr id="8" name="Picture Placeholder 3"/>
          <p:cNvSpPr>
            <a:spLocks noGrp="1"/>
          </p:cNvSpPr>
          <p:nvPr>
            <p:ph type="pic" sz="quarter" idx="12"/>
          </p:nvPr>
        </p:nvSpPr>
        <p:spPr>
          <a:xfrm>
            <a:off x="12579014" y="6713984"/>
            <a:ext cx="3262075" cy="5341640"/>
          </a:xfrm>
          <a:prstGeom prst="rect">
            <a:avLst/>
          </a:prstGeom>
        </p:spPr>
        <p:txBody>
          <a:bodyPr/>
          <a:lstStyle>
            <a:lvl1pPr marL="0" indent="0">
              <a:buNone/>
              <a:defRPr/>
            </a:lvl1pPr>
          </a:lstStyle>
          <a:p>
            <a:endParaRPr lang="en-US" dirty="0"/>
          </a:p>
        </p:txBody>
      </p:sp>
      <p:sp>
        <p:nvSpPr>
          <p:cNvPr id="9" name="Picture Placeholder 3"/>
          <p:cNvSpPr>
            <a:spLocks noGrp="1"/>
          </p:cNvSpPr>
          <p:nvPr>
            <p:ph type="pic" sz="quarter" idx="13"/>
          </p:nvPr>
        </p:nvSpPr>
        <p:spPr>
          <a:xfrm>
            <a:off x="762376" y="6713984"/>
            <a:ext cx="3262075" cy="5341640"/>
          </a:xfrm>
          <a:prstGeom prst="rect">
            <a:avLst/>
          </a:prstGeom>
        </p:spPr>
        <p:txBody>
          <a:bodyPr/>
          <a:lstStyle>
            <a:lvl1pPr marL="0" indent="0">
              <a:buNone/>
              <a:defRPr/>
            </a:lvl1pPr>
          </a:lstStyle>
          <a:p>
            <a:endParaRPr lang="en-US" dirty="0"/>
          </a:p>
        </p:txBody>
      </p:sp>
      <p:sp>
        <p:nvSpPr>
          <p:cNvPr id="10" name="Slide Number Placeholder 5"/>
          <p:cNvSpPr txBox="1"/>
          <p:nvPr userDrawn="1"/>
        </p:nvSpPr>
        <p:spPr>
          <a:xfrm>
            <a:off x="23042300" y="12602321"/>
            <a:ext cx="685934" cy="386603"/>
          </a:xfrm>
          <a:prstGeom prst="rect">
            <a:avLst/>
          </a:prstGeom>
        </p:spPr>
        <p:txBody>
          <a:bodyPr/>
          <a:lst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800"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765"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fld id="{DF913B61-BB4D-AD42-BE2D-7D251B7C8B2F}" type="slidenum">
              <a:rPr lang="en-US" sz="2400" baseline="0" smtClean="0">
                <a:solidFill>
                  <a:schemeClr val="accent1"/>
                </a:solidFill>
                <a:latin typeface="Poppins Light" charset="0"/>
              </a:rPr>
            </a:fld>
            <a:endParaRPr lang="en-US" sz="2400" baseline="0" dirty="0">
              <a:solidFill>
                <a:schemeClr val="accent1"/>
              </a:solidFill>
              <a:latin typeface="Poppins Light" charset="0"/>
            </a:endParaRPr>
          </a:p>
        </p:txBody>
      </p:sp>
      <p:sp>
        <p:nvSpPr>
          <p:cNvPr id="11" name="Rectangle 10"/>
          <p:cNvSpPr/>
          <p:nvPr userDrawn="1"/>
        </p:nvSpPr>
        <p:spPr>
          <a:xfrm>
            <a:off x="19847904" y="12591988"/>
            <a:ext cx="3092776" cy="396936"/>
          </a:xfrm>
          <a:prstGeom prst="rect">
            <a:avLst/>
          </a:prstGeom>
          <a:noFill/>
        </p:spPr>
        <p:txBody>
          <a:bodyPr wrap="square">
            <a:spAutoFit/>
          </a:bodyPr>
          <a:lstStyle/>
          <a:p>
            <a:r>
              <a:rPr lang="en-US" sz="2000" dirty="0" err="1" smtClean="0">
                <a:solidFill>
                  <a:schemeClr val="accent2"/>
                </a:solidFill>
                <a:latin typeface="Poppins Light" charset="0"/>
                <a:ea typeface="Poppins Light" charset="0"/>
                <a:cs typeface="Poppins Light" charset="0"/>
              </a:rPr>
              <a:t>www.yourwebsite.com</a:t>
            </a:r>
            <a:endParaRPr lang="en-US" sz="2000" dirty="0">
              <a:solidFill>
                <a:schemeClr val="accent2"/>
              </a:solidFill>
              <a:latin typeface="Poppins Light" charset="0"/>
              <a:ea typeface="Poppins Light" charset="0"/>
              <a:cs typeface="Poppins Light" charset="0"/>
            </a:endParaRPr>
          </a:p>
        </p:txBody>
      </p:sp>
      <p:sp>
        <p:nvSpPr>
          <p:cNvPr id="14" name="Picture Placeholder 3"/>
          <p:cNvSpPr>
            <a:spLocks noGrp="1"/>
          </p:cNvSpPr>
          <p:nvPr>
            <p:ph type="pic" sz="quarter" idx="14"/>
          </p:nvPr>
        </p:nvSpPr>
        <p:spPr>
          <a:xfrm>
            <a:off x="16494420" y="6737939"/>
            <a:ext cx="3262075" cy="5341640"/>
          </a:xfrm>
          <a:prstGeom prst="rect">
            <a:avLst/>
          </a:prstGeom>
        </p:spPr>
        <p:txBody>
          <a:bodyPr/>
          <a:lstStyle>
            <a:lvl1pPr marL="0" indent="0">
              <a:buNone/>
              <a:defRPr/>
            </a:lvl1pPr>
          </a:lstStyle>
          <a:p>
            <a:endParaRPr lang="en-US" dirty="0"/>
          </a:p>
        </p:txBody>
      </p:sp>
      <p:sp>
        <p:nvSpPr>
          <p:cNvPr id="15" name="Picture Placeholder 3"/>
          <p:cNvSpPr>
            <a:spLocks noGrp="1"/>
          </p:cNvSpPr>
          <p:nvPr>
            <p:ph type="pic" sz="quarter" idx="15"/>
          </p:nvPr>
        </p:nvSpPr>
        <p:spPr>
          <a:xfrm>
            <a:off x="20413496" y="6713984"/>
            <a:ext cx="3262075" cy="5341640"/>
          </a:xfrm>
          <a:prstGeom prst="rect">
            <a:avLst/>
          </a:prstGeom>
        </p:spPr>
        <p:txBody>
          <a:bodyPr/>
          <a:lstStyle>
            <a:lvl1pPr marL="0" indent="0">
              <a:buNone/>
              <a:defRPr/>
            </a:lvl1pPr>
          </a:lstStyle>
          <a:p>
            <a:endParaRPr lang="en-US" dirty="0"/>
          </a:p>
        </p:txBody>
      </p:sp>
      <p:sp>
        <p:nvSpPr>
          <p:cNvPr id="12" name="Picture Placeholder 3"/>
          <p:cNvSpPr>
            <a:spLocks noGrp="1"/>
          </p:cNvSpPr>
          <p:nvPr>
            <p:ph type="pic" sz="quarter" idx="16"/>
          </p:nvPr>
        </p:nvSpPr>
        <p:spPr>
          <a:xfrm>
            <a:off x="4726076" y="665312"/>
            <a:ext cx="3262075" cy="5341640"/>
          </a:xfrm>
          <a:prstGeom prst="rect">
            <a:avLst/>
          </a:prstGeom>
        </p:spPr>
        <p:txBody>
          <a:bodyPr/>
          <a:lstStyle>
            <a:lvl1pPr marL="0" indent="0">
              <a:buNone/>
              <a:defRPr/>
            </a:lvl1pPr>
          </a:lstStyle>
          <a:p>
            <a:endParaRPr lang="en-US" dirty="0"/>
          </a:p>
        </p:txBody>
      </p:sp>
      <p:sp>
        <p:nvSpPr>
          <p:cNvPr id="13" name="Picture Placeholder 3"/>
          <p:cNvSpPr>
            <a:spLocks noGrp="1"/>
          </p:cNvSpPr>
          <p:nvPr>
            <p:ph type="pic" sz="quarter" idx="17"/>
          </p:nvPr>
        </p:nvSpPr>
        <p:spPr>
          <a:xfrm>
            <a:off x="8663608" y="689267"/>
            <a:ext cx="3262075" cy="5341640"/>
          </a:xfrm>
          <a:prstGeom prst="rect">
            <a:avLst/>
          </a:prstGeom>
        </p:spPr>
        <p:txBody>
          <a:bodyPr/>
          <a:lstStyle>
            <a:lvl1pPr marL="0" indent="0">
              <a:buNone/>
              <a:defRPr/>
            </a:lvl1pPr>
          </a:lstStyle>
          <a:p>
            <a:endParaRPr lang="en-US" dirty="0"/>
          </a:p>
        </p:txBody>
      </p:sp>
      <p:sp>
        <p:nvSpPr>
          <p:cNvPr id="16" name="Picture Placeholder 3"/>
          <p:cNvSpPr>
            <a:spLocks noGrp="1"/>
          </p:cNvSpPr>
          <p:nvPr>
            <p:ph type="pic" sz="quarter" idx="18"/>
          </p:nvPr>
        </p:nvSpPr>
        <p:spPr>
          <a:xfrm>
            <a:off x="12579014" y="665312"/>
            <a:ext cx="3262075" cy="5341640"/>
          </a:xfrm>
          <a:prstGeom prst="rect">
            <a:avLst/>
          </a:prstGeom>
        </p:spPr>
        <p:txBody>
          <a:bodyPr/>
          <a:lstStyle>
            <a:lvl1pPr marL="0" indent="0">
              <a:buNone/>
              <a:defRPr/>
            </a:lvl1pPr>
          </a:lstStyle>
          <a:p>
            <a:endParaRPr lang="en-US" dirty="0"/>
          </a:p>
        </p:txBody>
      </p:sp>
      <p:sp>
        <p:nvSpPr>
          <p:cNvPr id="17" name="Picture Placeholder 3"/>
          <p:cNvSpPr>
            <a:spLocks noGrp="1"/>
          </p:cNvSpPr>
          <p:nvPr>
            <p:ph type="pic" sz="quarter" idx="19"/>
          </p:nvPr>
        </p:nvSpPr>
        <p:spPr>
          <a:xfrm>
            <a:off x="762376" y="665312"/>
            <a:ext cx="3262075" cy="5341640"/>
          </a:xfrm>
          <a:prstGeom prst="rect">
            <a:avLst/>
          </a:prstGeom>
        </p:spPr>
        <p:txBody>
          <a:bodyPr/>
          <a:lstStyle>
            <a:lvl1pPr marL="0" indent="0">
              <a:buNone/>
              <a:defRPr/>
            </a:lvl1pPr>
          </a:lstStyle>
          <a:p>
            <a:endParaRPr lang="en-US" dirty="0"/>
          </a:p>
        </p:txBody>
      </p:sp>
      <p:sp>
        <p:nvSpPr>
          <p:cNvPr id="18" name="Picture Placeholder 3"/>
          <p:cNvSpPr>
            <a:spLocks noGrp="1"/>
          </p:cNvSpPr>
          <p:nvPr>
            <p:ph type="pic" sz="quarter" idx="20"/>
          </p:nvPr>
        </p:nvSpPr>
        <p:spPr>
          <a:xfrm>
            <a:off x="16494420" y="689267"/>
            <a:ext cx="3262075" cy="5341640"/>
          </a:xfrm>
          <a:prstGeom prst="rect">
            <a:avLst/>
          </a:prstGeom>
        </p:spPr>
        <p:txBody>
          <a:bodyPr/>
          <a:lstStyle>
            <a:lvl1pPr marL="0" indent="0">
              <a:buNone/>
              <a:defRPr/>
            </a:lvl1pPr>
          </a:lstStyle>
          <a:p>
            <a:endParaRPr lang="en-US" dirty="0"/>
          </a:p>
        </p:txBody>
      </p:sp>
      <p:sp>
        <p:nvSpPr>
          <p:cNvPr id="19" name="Picture Placeholder 3"/>
          <p:cNvSpPr>
            <a:spLocks noGrp="1"/>
          </p:cNvSpPr>
          <p:nvPr>
            <p:ph type="pic" sz="quarter" idx="21"/>
          </p:nvPr>
        </p:nvSpPr>
        <p:spPr>
          <a:xfrm>
            <a:off x="20413496" y="665312"/>
            <a:ext cx="3262075" cy="5341640"/>
          </a:xfrm>
          <a:prstGeom prst="rect">
            <a:avLst/>
          </a:prstGeom>
        </p:spPr>
        <p:txBody>
          <a:bodyPr/>
          <a:lstStyle>
            <a:lvl1pPr marL="0" indent="0">
              <a:buNone/>
              <a:defRPr/>
            </a:lvl1pPr>
          </a:lstStyle>
          <a:p>
            <a:endParaRPr lang="en-US" dirty="0"/>
          </a:p>
        </p:txBody>
      </p:sp>
    </p:spTree>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Picture Placeholder 46"/>
          <p:cNvSpPr>
            <a:spLocks noGrp="1"/>
          </p:cNvSpPr>
          <p:nvPr>
            <p:ph type="pic" sz="quarter" idx="13"/>
          </p:nvPr>
        </p:nvSpPr>
        <p:spPr>
          <a:xfrm>
            <a:off x="12768263" y="8459788"/>
            <a:ext cx="3527426" cy="3536949"/>
          </a:xfrm>
        </p:spPr>
      </p:sp>
      <p:sp>
        <p:nvSpPr>
          <p:cNvPr id="7" name="Picture Placeholder 47"/>
          <p:cNvSpPr>
            <a:spLocks noGrp="1"/>
          </p:cNvSpPr>
          <p:nvPr>
            <p:ph type="pic" sz="quarter" idx="14"/>
          </p:nvPr>
        </p:nvSpPr>
        <p:spPr>
          <a:xfrm>
            <a:off x="12768263" y="4029076"/>
            <a:ext cx="3527426" cy="3538538"/>
          </a:xfrm>
        </p:spPr>
      </p:sp>
      <p:sp>
        <p:nvSpPr>
          <p:cNvPr id="8" name="Picture Placeholder 48"/>
          <p:cNvSpPr>
            <a:spLocks noGrp="1"/>
          </p:cNvSpPr>
          <p:nvPr>
            <p:ph type="pic" sz="quarter" idx="16"/>
          </p:nvPr>
        </p:nvSpPr>
        <p:spPr>
          <a:xfrm>
            <a:off x="1565275" y="8459789"/>
            <a:ext cx="3557588" cy="3536950"/>
          </a:xfrm>
        </p:spPr>
      </p:sp>
      <p:sp>
        <p:nvSpPr>
          <p:cNvPr id="9" name="Picture Placeholder 49"/>
          <p:cNvSpPr>
            <a:spLocks noGrp="1"/>
          </p:cNvSpPr>
          <p:nvPr>
            <p:ph type="pic" sz="quarter" idx="17"/>
          </p:nvPr>
        </p:nvSpPr>
        <p:spPr>
          <a:xfrm>
            <a:off x="1565275" y="4029075"/>
            <a:ext cx="3578225" cy="3538537"/>
          </a:xfrm>
        </p:spPr>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4808" y="0"/>
            <a:ext cx="6116638" cy="9142413"/>
          </a:xfrm>
        </p:spPr>
        <p:txBody>
          <a:bodyPr/>
          <a:lstStyle/>
          <a:p>
            <a:endParaRPr lang="en-US"/>
          </a:p>
        </p:txBody>
      </p:sp>
      <p:sp>
        <p:nvSpPr>
          <p:cNvPr id="17" name="Picture Placeholder 16"/>
          <p:cNvSpPr>
            <a:spLocks noGrp="1"/>
          </p:cNvSpPr>
          <p:nvPr>
            <p:ph type="pic" sz="quarter" idx="11"/>
          </p:nvPr>
        </p:nvSpPr>
        <p:spPr>
          <a:xfrm>
            <a:off x="0" y="9142413"/>
            <a:ext cx="6121400" cy="4573587"/>
          </a:xfrm>
        </p:spPr>
        <p:txBody>
          <a:bodyPr/>
          <a:lstStyle/>
          <a:p>
            <a:endParaRPr lang="en-US"/>
          </a:p>
        </p:txBody>
      </p:sp>
      <p:sp>
        <p:nvSpPr>
          <p:cNvPr id="19" name="Picture Placeholder 18"/>
          <p:cNvSpPr>
            <a:spLocks noGrp="1"/>
          </p:cNvSpPr>
          <p:nvPr>
            <p:ph type="pic" sz="quarter" idx="12"/>
          </p:nvPr>
        </p:nvSpPr>
        <p:spPr>
          <a:xfrm>
            <a:off x="6121400" y="0"/>
            <a:ext cx="12204700" cy="9142413"/>
          </a:xfrm>
        </p:spPr>
        <p:txBody>
          <a:bodyPr/>
          <a:lstStyle/>
          <a:p>
            <a:endParaRPr lang="en-US"/>
          </a:p>
        </p:txBody>
      </p:sp>
      <p:sp>
        <p:nvSpPr>
          <p:cNvPr id="21" name="Picture Placeholder 20"/>
          <p:cNvSpPr>
            <a:spLocks noGrp="1"/>
          </p:cNvSpPr>
          <p:nvPr>
            <p:ph type="pic" sz="quarter" idx="13"/>
          </p:nvPr>
        </p:nvSpPr>
        <p:spPr>
          <a:xfrm>
            <a:off x="6121400" y="9142413"/>
            <a:ext cx="12204700" cy="4573587"/>
          </a:xfrm>
        </p:spPr>
        <p:txBody>
          <a:bodyPr/>
          <a:lstStyle/>
          <a:p>
            <a:endParaRPr lang="en-US"/>
          </a:p>
        </p:txBody>
      </p:sp>
      <p:sp>
        <p:nvSpPr>
          <p:cNvPr id="25" name="Picture Placeholder 24"/>
          <p:cNvSpPr>
            <a:spLocks noGrp="1"/>
          </p:cNvSpPr>
          <p:nvPr>
            <p:ph type="pic" sz="quarter" idx="14"/>
          </p:nvPr>
        </p:nvSpPr>
        <p:spPr>
          <a:xfrm>
            <a:off x="18326100" y="0"/>
            <a:ext cx="6057900" cy="4573588"/>
          </a:xfrm>
        </p:spPr>
        <p:txBody>
          <a:bodyPr/>
          <a:lstStyle/>
          <a:p>
            <a:endParaRPr lang="en-US"/>
          </a:p>
        </p:txBody>
      </p:sp>
      <p:sp>
        <p:nvSpPr>
          <p:cNvPr id="27" name="Picture Placeholder 26"/>
          <p:cNvSpPr>
            <a:spLocks noGrp="1"/>
          </p:cNvSpPr>
          <p:nvPr>
            <p:ph type="pic" sz="quarter" idx="15"/>
          </p:nvPr>
        </p:nvSpPr>
        <p:spPr>
          <a:xfrm>
            <a:off x="18326100" y="4573588"/>
            <a:ext cx="6057900" cy="9142412"/>
          </a:xfrm>
        </p:spPr>
        <p:txBody>
          <a:bodyPr/>
          <a:lstStyle/>
          <a:p>
            <a:endParaRPr 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668963" y="3657600"/>
            <a:ext cx="8504238" cy="4267200"/>
          </a:xfrm>
        </p:spPr>
        <p:txBody>
          <a:bodyPr/>
          <a:lstStyle/>
          <a:p>
            <a:endParaRPr lang="en-US"/>
          </a:p>
        </p:txBody>
      </p:sp>
      <p:sp>
        <p:nvSpPr>
          <p:cNvPr id="10" name="Picture Placeholder 8"/>
          <p:cNvSpPr>
            <a:spLocks noGrp="1"/>
          </p:cNvSpPr>
          <p:nvPr>
            <p:ph type="pic" sz="quarter" idx="11"/>
          </p:nvPr>
        </p:nvSpPr>
        <p:spPr>
          <a:xfrm>
            <a:off x="9921875" y="7936160"/>
            <a:ext cx="8504238" cy="4267200"/>
          </a:xfrm>
        </p:spPr>
        <p:txBody>
          <a:bodyPr/>
          <a:lstStyle/>
          <a:p>
            <a:endParaRPr 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0700772" y="-38066"/>
            <a:ext cx="13712755" cy="13720922"/>
          </a:xfrm>
          <a:custGeom>
            <a:avLst/>
            <a:gdLst>
              <a:gd name="connsiteX0" fmla="*/ 1814900 w 13692188"/>
              <a:gd name="connsiteY0" fmla="*/ 5247005 h 13714412"/>
              <a:gd name="connsiteX1" fmla="*/ 5235893 w 13692188"/>
              <a:gd name="connsiteY1" fmla="*/ 5247005 h 13714412"/>
              <a:gd name="connsiteX2" fmla="*/ 5235893 w 13692188"/>
              <a:gd name="connsiteY2" fmla="*/ 1817845 h 13714412"/>
              <a:gd name="connsiteX3" fmla="*/ 8456295 w 13692188"/>
              <a:gd name="connsiteY3" fmla="*/ 1817845 h 13714412"/>
              <a:gd name="connsiteX4" fmla="*/ 8456295 w 13692188"/>
              <a:gd name="connsiteY4" fmla="*/ 5247005 h 13714412"/>
              <a:gd name="connsiteX5" fmla="*/ 11877288 w 13692188"/>
              <a:gd name="connsiteY5" fmla="*/ 5247005 h 13714412"/>
              <a:gd name="connsiteX6" fmla="*/ 11877288 w 13692188"/>
              <a:gd name="connsiteY6" fmla="*/ 8467407 h 13714412"/>
              <a:gd name="connsiteX7" fmla="*/ 8456295 w 13692188"/>
              <a:gd name="connsiteY7" fmla="*/ 8467407 h 13714412"/>
              <a:gd name="connsiteX8" fmla="*/ 8456295 w 13692188"/>
              <a:gd name="connsiteY8" fmla="*/ 11896567 h 13714412"/>
              <a:gd name="connsiteX9" fmla="*/ 5235893 w 13692188"/>
              <a:gd name="connsiteY9" fmla="*/ 11896567 h 13714412"/>
              <a:gd name="connsiteX10" fmla="*/ 5235893 w 13692188"/>
              <a:gd name="connsiteY10" fmla="*/ 8467407 h 13714412"/>
              <a:gd name="connsiteX11" fmla="*/ 1814900 w 13692188"/>
              <a:gd name="connsiteY11" fmla="*/ 8467407 h 13714412"/>
              <a:gd name="connsiteX12" fmla="*/ 1814900 w 13692188"/>
              <a:gd name="connsiteY12" fmla="*/ 5247005 h 13714412"/>
              <a:gd name="connsiteX0-1" fmla="*/ 1791087 w 11853475"/>
              <a:gd name="connsiteY0-2" fmla="*/ 5242560 h 11892122"/>
              <a:gd name="connsiteX1-3" fmla="*/ 0 w 11853475"/>
              <a:gd name="connsiteY1-4" fmla="*/ 0 h 11892122"/>
              <a:gd name="connsiteX2-5" fmla="*/ 5212080 w 11853475"/>
              <a:gd name="connsiteY2-6" fmla="*/ 1813400 h 11892122"/>
              <a:gd name="connsiteX3-7" fmla="*/ 8432482 w 11853475"/>
              <a:gd name="connsiteY3-8" fmla="*/ 1813400 h 11892122"/>
              <a:gd name="connsiteX4-9" fmla="*/ 8432482 w 11853475"/>
              <a:gd name="connsiteY4-10" fmla="*/ 5242560 h 11892122"/>
              <a:gd name="connsiteX5-11" fmla="*/ 11853475 w 11853475"/>
              <a:gd name="connsiteY5-12" fmla="*/ 5242560 h 11892122"/>
              <a:gd name="connsiteX6-13" fmla="*/ 11853475 w 11853475"/>
              <a:gd name="connsiteY6-14" fmla="*/ 8462962 h 11892122"/>
              <a:gd name="connsiteX7-15" fmla="*/ 8432482 w 11853475"/>
              <a:gd name="connsiteY7-16" fmla="*/ 8462962 h 11892122"/>
              <a:gd name="connsiteX8-17" fmla="*/ 8432482 w 11853475"/>
              <a:gd name="connsiteY8-18" fmla="*/ 11892122 h 11892122"/>
              <a:gd name="connsiteX9-19" fmla="*/ 5212080 w 11853475"/>
              <a:gd name="connsiteY9-20" fmla="*/ 11892122 h 11892122"/>
              <a:gd name="connsiteX10-21" fmla="*/ 5212080 w 11853475"/>
              <a:gd name="connsiteY10-22" fmla="*/ 8462962 h 11892122"/>
              <a:gd name="connsiteX11-23" fmla="*/ 1791087 w 11853475"/>
              <a:gd name="connsiteY11-24" fmla="*/ 8462962 h 11892122"/>
              <a:gd name="connsiteX12-25" fmla="*/ 1791087 w 11853475"/>
              <a:gd name="connsiteY12-26" fmla="*/ 5242560 h 11892122"/>
              <a:gd name="connsiteX0-27" fmla="*/ 0 w 11860708"/>
              <a:gd name="connsiteY0-28" fmla="*/ 6766560 h 11892122"/>
              <a:gd name="connsiteX1-29" fmla="*/ 7233 w 11860708"/>
              <a:gd name="connsiteY1-30" fmla="*/ 0 h 11892122"/>
              <a:gd name="connsiteX2-31" fmla="*/ 5219313 w 11860708"/>
              <a:gd name="connsiteY2-32" fmla="*/ 1813400 h 11892122"/>
              <a:gd name="connsiteX3-33" fmla="*/ 8439715 w 11860708"/>
              <a:gd name="connsiteY3-34" fmla="*/ 1813400 h 11892122"/>
              <a:gd name="connsiteX4-35" fmla="*/ 8439715 w 11860708"/>
              <a:gd name="connsiteY4-36" fmla="*/ 5242560 h 11892122"/>
              <a:gd name="connsiteX5-37" fmla="*/ 11860708 w 11860708"/>
              <a:gd name="connsiteY5-38" fmla="*/ 5242560 h 11892122"/>
              <a:gd name="connsiteX6-39" fmla="*/ 11860708 w 11860708"/>
              <a:gd name="connsiteY6-40" fmla="*/ 8462962 h 11892122"/>
              <a:gd name="connsiteX7-41" fmla="*/ 8439715 w 11860708"/>
              <a:gd name="connsiteY7-42" fmla="*/ 8462962 h 11892122"/>
              <a:gd name="connsiteX8-43" fmla="*/ 8439715 w 11860708"/>
              <a:gd name="connsiteY8-44" fmla="*/ 11892122 h 11892122"/>
              <a:gd name="connsiteX9-45" fmla="*/ 5219313 w 11860708"/>
              <a:gd name="connsiteY9-46" fmla="*/ 11892122 h 11892122"/>
              <a:gd name="connsiteX10-47" fmla="*/ 5219313 w 11860708"/>
              <a:gd name="connsiteY10-48" fmla="*/ 8462962 h 11892122"/>
              <a:gd name="connsiteX11-49" fmla="*/ 1798320 w 11860708"/>
              <a:gd name="connsiteY11-50" fmla="*/ 8462962 h 11892122"/>
              <a:gd name="connsiteX12-51" fmla="*/ 0 w 11860708"/>
              <a:gd name="connsiteY12-52" fmla="*/ 6766560 h 11892122"/>
              <a:gd name="connsiteX0-53" fmla="*/ 0 w 11860708"/>
              <a:gd name="connsiteY0-54" fmla="*/ 6766560 h 11892122"/>
              <a:gd name="connsiteX1-55" fmla="*/ 7233 w 11860708"/>
              <a:gd name="connsiteY1-56" fmla="*/ 0 h 11892122"/>
              <a:gd name="connsiteX2-57" fmla="*/ 5219313 w 11860708"/>
              <a:gd name="connsiteY2-58" fmla="*/ 1813400 h 11892122"/>
              <a:gd name="connsiteX3-59" fmla="*/ 8439715 w 11860708"/>
              <a:gd name="connsiteY3-60" fmla="*/ 1813400 h 11892122"/>
              <a:gd name="connsiteX4-61" fmla="*/ 8439715 w 11860708"/>
              <a:gd name="connsiteY4-62" fmla="*/ 5242560 h 11892122"/>
              <a:gd name="connsiteX5-63" fmla="*/ 11860708 w 11860708"/>
              <a:gd name="connsiteY5-64" fmla="*/ 5242560 h 11892122"/>
              <a:gd name="connsiteX6-65" fmla="*/ 11860708 w 11860708"/>
              <a:gd name="connsiteY6-66" fmla="*/ 8462962 h 11892122"/>
              <a:gd name="connsiteX7-67" fmla="*/ 8439715 w 11860708"/>
              <a:gd name="connsiteY7-68" fmla="*/ 8462962 h 11892122"/>
              <a:gd name="connsiteX8-69" fmla="*/ 8439715 w 11860708"/>
              <a:gd name="connsiteY8-70" fmla="*/ 11892122 h 11892122"/>
              <a:gd name="connsiteX9-71" fmla="*/ 5219313 w 11860708"/>
              <a:gd name="connsiteY9-72" fmla="*/ 11892122 h 11892122"/>
              <a:gd name="connsiteX10-73" fmla="*/ 5219313 w 11860708"/>
              <a:gd name="connsiteY10-74" fmla="*/ 8462962 h 11892122"/>
              <a:gd name="connsiteX11-75" fmla="*/ 6888480 w 11860708"/>
              <a:gd name="connsiteY11-76" fmla="*/ 6847522 h 11892122"/>
              <a:gd name="connsiteX12-77" fmla="*/ 0 w 11860708"/>
              <a:gd name="connsiteY12-78" fmla="*/ 6766560 h 11892122"/>
              <a:gd name="connsiteX0-79" fmla="*/ 0 w 13072675"/>
              <a:gd name="connsiteY0-80" fmla="*/ 6766560 h 11892122"/>
              <a:gd name="connsiteX1-81" fmla="*/ 7233 w 13072675"/>
              <a:gd name="connsiteY1-82" fmla="*/ 0 h 11892122"/>
              <a:gd name="connsiteX2-83" fmla="*/ 5219313 w 13072675"/>
              <a:gd name="connsiteY2-84" fmla="*/ 1813400 h 11892122"/>
              <a:gd name="connsiteX3-85" fmla="*/ 8439715 w 13072675"/>
              <a:gd name="connsiteY3-86" fmla="*/ 1813400 h 11892122"/>
              <a:gd name="connsiteX4-87" fmla="*/ 8439715 w 13072675"/>
              <a:gd name="connsiteY4-88" fmla="*/ 5242560 h 11892122"/>
              <a:gd name="connsiteX5-89" fmla="*/ 11860708 w 13072675"/>
              <a:gd name="connsiteY5-90" fmla="*/ 5242560 h 11892122"/>
              <a:gd name="connsiteX6-91" fmla="*/ 11860708 w 13072675"/>
              <a:gd name="connsiteY6-92" fmla="*/ 8462962 h 11892122"/>
              <a:gd name="connsiteX7-93" fmla="*/ 8439715 w 13072675"/>
              <a:gd name="connsiteY7-94" fmla="*/ 8462962 h 11892122"/>
              <a:gd name="connsiteX8-95" fmla="*/ 13072675 w 13072675"/>
              <a:gd name="connsiteY8-96" fmla="*/ 9636602 h 11892122"/>
              <a:gd name="connsiteX9-97" fmla="*/ 5219313 w 13072675"/>
              <a:gd name="connsiteY9-98" fmla="*/ 11892122 h 11892122"/>
              <a:gd name="connsiteX10-99" fmla="*/ 5219313 w 13072675"/>
              <a:gd name="connsiteY10-100" fmla="*/ 8462962 h 11892122"/>
              <a:gd name="connsiteX11-101" fmla="*/ 6888480 w 13072675"/>
              <a:gd name="connsiteY11-102" fmla="*/ 6847522 h 11892122"/>
              <a:gd name="connsiteX12-103" fmla="*/ 0 w 13072675"/>
              <a:gd name="connsiteY12-104" fmla="*/ 6766560 h 11892122"/>
              <a:gd name="connsiteX0-105" fmla="*/ 0 w 13072675"/>
              <a:gd name="connsiteY0-106" fmla="*/ 6766560 h 12471242"/>
              <a:gd name="connsiteX1-107" fmla="*/ 7233 w 13072675"/>
              <a:gd name="connsiteY1-108" fmla="*/ 0 h 12471242"/>
              <a:gd name="connsiteX2-109" fmla="*/ 5219313 w 13072675"/>
              <a:gd name="connsiteY2-110" fmla="*/ 1813400 h 12471242"/>
              <a:gd name="connsiteX3-111" fmla="*/ 8439715 w 13072675"/>
              <a:gd name="connsiteY3-112" fmla="*/ 1813400 h 12471242"/>
              <a:gd name="connsiteX4-113" fmla="*/ 8439715 w 13072675"/>
              <a:gd name="connsiteY4-114" fmla="*/ 5242560 h 12471242"/>
              <a:gd name="connsiteX5-115" fmla="*/ 11860708 w 13072675"/>
              <a:gd name="connsiteY5-116" fmla="*/ 5242560 h 12471242"/>
              <a:gd name="connsiteX6-117" fmla="*/ 11860708 w 13072675"/>
              <a:gd name="connsiteY6-118" fmla="*/ 8462962 h 12471242"/>
              <a:gd name="connsiteX7-119" fmla="*/ 8439715 w 13072675"/>
              <a:gd name="connsiteY7-120" fmla="*/ 8462962 h 12471242"/>
              <a:gd name="connsiteX8-121" fmla="*/ 13072675 w 13072675"/>
              <a:gd name="connsiteY8-122" fmla="*/ 9636602 h 12471242"/>
              <a:gd name="connsiteX9-123" fmla="*/ 8053953 w 13072675"/>
              <a:gd name="connsiteY9-124" fmla="*/ 12471242 h 12471242"/>
              <a:gd name="connsiteX10-125" fmla="*/ 5219313 w 13072675"/>
              <a:gd name="connsiteY10-126" fmla="*/ 8462962 h 12471242"/>
              <a:gd name="connsiteX11-127" fmla="*/ 6888480 w 13072675"/>
              <a:gd name="connsiteY11-128" fmla="*/ 6847522 h 12471242"/>
              <a:gd name="connsiteX12-129" fmla="*/ 0 w 13072675"/>
              <a:gd name="connsiteY12-130" fmla="*/ 6766560 h 12471242"/>
              <a:gd name="connsiteX0-131" fmla="*/ 0 w 13072675"/>
              <a:gd name="connsiteY0-132" fmla="*/ 6766560 h 9636602"/>
              <a:gd name="connsiteX1-133" fmla="*/ 7233 w 13072675"/>
              <a:gd name="connsiteY1-134" fmla="*/ 0 h 9636602"/>
              <a:gd name="connsiteX2-135" fmla="*/ 5219313 w 13072675"/>
              <a:gd name="connsiteY2-136" fmla="*/ 1813400 h 9636602"/>
              <a:gd name="connsiteX3-137" fmla="*/ 8439715 w 13072675"/>
              <a:gd name="connsiteY3-138" fmla="*/ 1813400 h 9636602"/>
              <a:gd name="connsiteX4-139" fmla="*/ 8439715 w 13072675"/>
              <a:gd name="connsiteY4-140" fmla="*/ 5242560 h 9636602"/>
              <a:gd name="connsiteX5-141" fmla="*/ 11860708 w 13072675"/>
              <a:gd name="connsiteY5-142" fmla="*/ 5242560 h 9636602"/>
              <a:gd name="connsiteX6-143" fmla="*/ 11860708 w 13072675"/>
              <a:gd name="connsiteY6-144" fmla="*/ 8462962 h 9636602"/>
              <a:gd name="connsiteX7-145" fmla="*/ 8439715 w 13072675"/>
              <a:gd name="connsiteY7-146" fmla="*/ 8462962 h 9636602"/>
              <a:gd name="connsiteX8-147" fmla="*/ 13072675 w 13072675"/>
              <a:gd name="connsiteY8-148" fmla="*/ 9636602 h 9636602"/>
              <a:gd name="connsiteX9-149" fmla="*/ 5219313 w 13072675"/>
              <a:gd name="connsiteY9-150" fmla="*/ 8462962 h 9636602"/>
              <a:gd name="connsiteX10-151" fmla="*/ 6888480 w 13072675"/>
              <a:gd name="connsiteY10-152" fmla="*/ 6847522 h 9636602"/>
              <a:gd name="connsiteX11-153" fmla="*/ 0 w 13072675"/>
              <a:gd name="connsiteY11-154" fmla="*/ 6766560 h 9636602"/>
              <a:gd name="connsiteX0-155" fmla="*/ 0 w 13072675"/>
              <a:gd name="connsiteY0-156" fmla="*/ 6766560 h 13766482"/>
              <a:gd name="connsiteX1-157" fmla="*/ 7233 w 13072675"/>
              <a:gd name="connsiteY1-158" fmla="*/ 0 h 13766482"/>
              <a:gd name="connsiteX2-159" fmla="*/ 5219313 w 13072675"/>
              <a:gd name="connsiteY2-160" fmla="*/ 1813400 h 13766482"/>
              <a:gd name="connsiteX3-161" fmla="*/ 8439715 w 13072675"/>
              <a:gd name="connsiteY3-162" fmla="*/ 1813400 h 13766482"/>
              <a:gd name="connsiteX4-163" fmla="*/ 8439715 w 13072675"/>
              <a:gd name="connsiteY4-164" fmla="*/ 5242560 h 13766482"/>
              <a:gd name="connsiteX5-165" fmla="*/ 11860708 w 13072675"/>
              <a:gd name="connsiteY5-166" fmla="*/ 5242560 h 13766482"/>
              <a:gd name="connsiteX6-167" fmla="*/ 11860708 w 13072675"/>
              <a:gd name="connsiteY6-168" fmla="*/ 8462962 h 13766482"/>
              <a:gd name="connsiteX7-169" fmla="*/ 8439715 w 13072675"/>
              <a:gd name="connsiteY7-170" fmla="*/ 8462962 h 13766482"/>
              <a:gd name="connsiteX8-171" fmla="*/ 13072675 w 13072675"/>
              <a:gd name="connsiteY8-172" fmla="*/ 9636602 h 13766482"/>
              <a:gd name="connsiteX9-173" fmla="*/ 6865233 w 13072675"/>
              <a:gd name="connsiteY9-174" fmla="*/ 13766482 h 13766482"/>
              <a:gd name="connsiteX10-175" fmla="*/ 6888480 w 13072675"/>
              <a:gd name="connsiteY10-176" fmla="*/ 6847522 h 13766482"/>
              <a:gd name="connsiteX11-177" fmla="*/ 0 w 13072675"/>
              <a:gd name="connsiteY11-178" fmla="*/ 6766560 h 13766482"/>
              <a:gd name="connsiteX0-179" fmla="*/ 0 w 13743235"/>
              <a:gd name="connsiteY0-180" fmla="*/ 6766560 h 13766482"/>
              <a:gd name="connsiteX1-181" fmla="*/ 7233 w 13743235"/>
              <a:gd name="connsiteY1-182" fmla="*/ 0 h 13766482"/>
              <a:gd name="connsiteX2-183" fmla="*/ 5219313 w 13743235"/>
              <a:gd name="connsiteY2-184" fmla="*/ 1813400 h 13766482"/>
              <a:gd name="connsiteX3-185" fmla="*/ 8439715 w 13743235"/>
              <a:gd name="connsiteY3-186" fmla="*/ 1813400 h 13766482"/>
              <a:gd name="connsiteX4-187" fmla="*/ 8439715 w 13743235"/>
              <a:gd name="connsiteY4-188" fmla="*/ 5242560 h 13766482"/>
              <a:gd name="connsiteX5-189" fmla="*/ 11860708 w 13743235"/>
              <a:gd name="connsiteY5-190" fmla="*/ 5242560 h 13766482"/>
              <a:gd name="connsiteX6-191" fmla="*/ 11860708 w 13743235"/>
              <a:gd name="connsiteY6-192" fmla="*/ 8462962 h 13766482"/>
              <a:gd name="connsiteX7-193" fmla="*/ 8439715 w 13743235"/>
              <a:gd name="connsiteY7-194" fmla="*/ 8462962 h 13766482"/>
              <a:gd name="connsiteX8-195" fmla="*/ 13743235 w 13743235"/>
              <a:gd name="connsiteY8-196" fmla="*/ 13690442 h 13766482"/>
              <a:gd name="connsiteX9-197" fmla="*/ 6865233 w 13743235"/>
              <a:gd name="connsiteY9-198" fmla="*/ 13766482 h 13766482"/>
              <a:gd name="connsiteX10-199" fmla="*/ 6888480 w 13743235"/>
              <a:gd name="connsiteY10-200" fmla="*/ 6847522 h 13766482"/>
              <a:gd name="connsiteX11-201" fmla="*/ 0 w 13743235"/>
              <a:gd name="connsiteY11-202" fmla="*/ 6766560 h 13766482"/>
              <a:gd name="connsiteX0-203" fmla="*/ 0 w 13743235"/>
              <a:gd name="connsiteY0-204" fmla="*/ 6766560 h 13766482"/>
              <a:gd name="connsiteX1-205" fmla="*/ 7233 w 13743235"/>
              <a:gd name="connsiteY1-206" fmla="*/ 0 h 13766482"/>
              <a:gd name="connsiteX2-207" fmla="*/ 5219313 w 13743235"/>
              <a:gd name="connsiteY2-208" fmla="*/ 1813400 h 13766482"/>
              <a:gd name="connsiteX3-209" fmla="*/ 8439715 w 13743235"/>
              <a:gd name="connsiteY3-210" fmla="*/ 1813400 h 13766482"/>
              <a:gd name="connsiteX4-211" fmla="*/ 8439715 w 13743235"/>
              <a:gd name="connsiteY4-212" fmla="*/ 5242560 h 13766482"/>
              <a:gd name="connsiteX5-213" fmla="*/ 11860708 w 13743235"/>
              <a:gd name="connsiteY5-214" fmla="*/ 5242560 h 13766482"/>
              <a:gd name="connsiteX6-215" fmla="*/ 10367188 w 13743235"/>
              <a:gd name="connsiteY6-216" fmla="*/ 6664642 h 13766482"/>
              <a:gd name="connsiteX7-217" fmla="*/ 8439715 w 13743235"/>
              <a:gd name="connsiteY7-218" fmla="*/ 8462962 h 13766482"/>
              <a:gd name="connsiteX8-219" fmla="*/ 13743235 w 13743235"/>
              <a:gd name="connsiteY8-220" fmla="*/ 13690442 h 13766482"/>
              <a:gd name="connsiteX9-221" fmla="*/ 6865233 w 13743235"/>
              <a:gd name="connsiteY9-222" fmla="*/ 13766482 h 13766482"/>
              <a:gd name="connsiteX10-223" fmla="*/ 6888480 w 13743235"/>
              <a:gd name="connsiteY10-224" fmla="*/ 6847522 h 13766482"/>
              <a:gd name="connsiteX11-225" fmla="*/ 0 w 13743235"/>
              <a:gd name="connsiteY11-226" fmla="*/ 6766560 h 13766482"/>
              <a:gd name="connsiteX0-227" fmla="*/ 0 w 13743235"/>
              <a:gd name="connsiteY0-228" fmla="*/ 6766560 h 13766482"/>
              <a:gd name="connsiteX1-229" fmla="*/ 7233 w 13743235"/>
              <a:gd name="connsiteY1-230" fmla="*/ 0 h 13766482"/>
              <a:gd name="connsiteX2-231" fmla="*/ 5219313 w 13743235"/>
              <a:gd name="connsiteY2-232" fmla="*/ 1813400 h 13766482"/>
              <a:gd name="connsiteX3-233" fmla="*/ 8439715 w 13743235"/>
              <a:gd name="connsiteY3-234" fmla="*/ 1813400 h 13766482"/>
              <a:gd name="connsiteX4-235" fmla="*/ 8439715 w 13743235"/>
              <a:gd name="connsiteY4-236" fmla="*/ 5242560 h 13766482"/>
              <a:gd name="connsiteX5-237" fmla="*/ 11860708 w 13743235"/>
              <a:gd name="connsiteY5-238" fmla="*/ 5242560 h 13766482"/>
              <a:gd name="connsiteX6-239" fmla="*/ 10367188 w 13743235"/>
              <a:gd name="connsiteY6-240" fmla="*/ 6664642 h 13766482"/>
              <a:gd name="connsiteX7-241" fmla="*/ 13682275 w 13743235"/>
              <a:gd name="connsiteY7-242" fmla="*/ 6908482 h 13766482"/>
              <a:gd name="connsiteX8-243" fmla="*/ 13743235 w 13743235"/>
              <a:gd name="connsiteY8-244" fmla="*/ 13690442 h 13766482"/>
              <a:gd name="connsiteX9-245" fmla="*/ 6865233 w 13743235"/>
              <a:gd name="connsiteY9-246" fmla="*/ 13766482 h 13766482"/>
              <a:gd name="connsiteX10-247" fmla="*/ 6888480 w 13743235"/>
              <a:gd name="connsiteY10-248" fmla="*/ 6847522 h 13766482"/>
              <a:gd name="connsiteX11-249" fmla="*/ 0 w 13743235"/>
              <a:gd name="connsiteY11-250" fmla="*/ 6766560 h 13766482"/>
              <a:gd name="connsiteX0-251" fmla="*/ 0 w 13743235"/>
              <a:gd name="connsiteY0-252" fmla="*/ 6766560 h 13766482"/>
              <a:gd name="connsiteX1-253" fmla="*/ 7233 w 13743235"/>
              <a:gd name="connsiteY1-254" fmla="*/ 0 h 13766482"/>
              <a:gd name="connsiteX2-255" fmla="*/ 5219313 w 13743235"/>
              <a:gd name="connsiteY2-256" fmla="*/ 1813400 h 13766482"/>
              <a:gd name="connsiteX3-257" fmla="*/ 8439715 w 13743235"/>
              <a:gd name="connsiteY3-258" fmla="*/ 1813400 h 13766482"/>
              <a:gd name="connsiteX4-259" fmla="*/ 8439715 w 13743235"/>
              <a:gd name="connsiteY4-260" fmla="*/ 5242560 h 13766482"/>
              <a:gd name="connsiteX5-261" fmla="*/ 11860708 w 13743235"/>
              <a:gd name="connsiteY5-262" fmla="*/ 5242560 h 13766482"/>
              <a:gd name="connsiteX6-263" fmla="*/ 6770548 w 13743235"/>
              <a:gd name="connsiteY6-264" fmla="*/ 6847522 h 13766482"/>
              <a:gd name="connsiteX7-265" fmla="*/ 13682275 w 13743235"/>
              <a:gd name="connsiteY7-266" fmla="*/ 6908482 h 13766482"/>
              <a:gd name="connsiteX8-267" fmla="*/ 13743235 w 13743235"/>
              <a:gd name="connsiteY8-268" fmla="*/ 13690442 h 13766482"/>
              <a:gd name="connsiteX9-269" fmla="*/ 6865233 w 13743235"/>
              <a:gd name="connsiteY9-270" fmla="*/ 13766482 h 13766482"/>
              <a:gd name="connsiteX10-271" fmla="*/ 6888480 w 13743235"/>
              <a:gd name="connsiteY10-272" fmla="*/ 6847522 h 13766482"/>
              <a:gd name="connsiteX11-273" fmla="*/ 0 w 13743235"/>
              <a:gd name="connsiteY11-274" fmla="*/ 6766560 h 13766482"/>
              <a:gd name="connsiteX0-275" fmla="*/ 0 w 13743235"/>
              <a:gd name="connsiteY0-276" fmla="*/ 6766560 h 13766482"/>
              <a:gd name="connsiteX1-277" fmla="*/ 7233 w 13743235"/>
              <a:gd name="connsiteY1-278" fmla="*/ 0 h 13766482"/>
              <a:gd name="connsiteX2-279" fmla="*/ 6956673 w 13743235"/>
              <a:gd name="connsiteY2-280" fmla="*/ 15080 h 13766482"/>
              <a:gd name="connsiteX3-281" fmla="*/ 8439715 w 13743235"/>
              <a:gd name="connsiteY3-282" fmla="*/ 1813400 h 13766482"/>
              <a:gd name="connsiteX4-283" fmla="*/ 8439715 w 13743235"/>
              <a:gd name="connsiteY4-284" fmla="*/ 5242560 h 13766482"/>
              <a:gd name="connsiteX5-285" fmla="*/ 11860708 w 13743235"/>
              <a:gd name="connsiteY5-286" fmla="*/ 5242560 h 13766482"/>
              <a:gd name="connsiteX6-287" fmla="*/ 6770548 w 13743235"/>
              <a:gd name="connsiteY6-288" fmla="*/ 6847522 h 13766482"/>
              <a:gd name="connsiteX7-289" fmla="*/ 13682275 w 13743235"/>
              <a:gd name="connsiteY7-290" fmla="*/ 6908482 h 13766482"/>
              <a:gd name="connsiteX8-291" fmla="*/ 13743235 w 13743235"/>
              <a:gd name="connsiteY8-292" fmla="*/ 13690442 h 13766482"/>
              <a:gd name="connsiteX9-293" fmla="*/ 6865233 w 13743235"/>
              <a:gd name="connsiteY9-294" fmla="*/ 13766482 h 13766482"/>
              <a:gd name="connsiteX10-295" fmla="*/ 6888480 w 13743235"/>
              <a:gd name="connsiteY10-296" fmla="*/ 6847522 h 13766482"/>
              <a:gd name="connsiteX11-297" fmla="*/ 0 w 13743235"/>
              <a:gd name="connsiteY11-298" fmla="*/ 6766560 h 13766482"/>
              <a:gd name="connsiteX0-299" fmla="*/ 0 w 13743235"/>
              <a:gd name="connsiteY0-300" fmla="*/ 6766560 h 13766482"/>
              <a:gd name="connsiteX1-301" fmla="*/ 7233 w 13743235"/>
              <a:gd name="connsiteY1-302" fmla="*/ 0 h 13766482"/>
              <a:gd name="connsiteX2-303" fmla="*/ 6956673 w 13743235"/>
              <a:gd name="connsiteY2-304" fmla="*/ 15080 h 13766482"/>
              <a:gd name="connsiteX3-305" fmla="*/ 6763315 w 13743235"/>
              <a:gd name="connsiteY3-306" fmla="*/ 6781640 h 13766482"/>
              <a:gd name="connsiteX4-307" fmla="*/ 8439715 w 13743235"/>
              <a:gd name="connsiteY4-308" fmla="*/ 5242560 h 13766482"/>
              <a:gd name="connsiteX5-309" fmla="*/ 11860708 w 13743235"/>
              <a:gd name="connsiteY5-310" fmla="*/ 5242560 h 13766482"/>
              <a:gd name="connsiteX6-311" fmla="*/ 6770548 w 13743235"/>
              <a:gd name="connsiteY6-312" fmla="*/ 6847522 h 13766482"/>
              <a:gd name="connsiteX7-313" fmla="*/ 13682275 w 13743235"/>
              <a:gd name="connsiteY7-314" fmla="*/ 6908482 h 13766482"/>
              <a:gd name="connsiteX8-315" fmla="*/ 13743235 w 13743235"/>
              <a:gd name="connsiteY8-316" fmla="*/ 13690442 h 13766482"/>
              <a:gd name="connsiteX9-317" fmla="*/ 6865233 w 13743235"/>
              <a:gd name="connsiteY9-318" fmla="*/ 13766482 h 13766482"/>
              <a:gd name="connsiteX10-319" fmla="*/ 6888480 w 13743235"/>
              <a:gd name="connsiteY10-320" fmla="*/ 6847522 h 13766482"/>
              <a:gd name="connsiteX11-321" fmla="*/ 0 w 13743235"/>
              <a:gd name="connsiteY11-322" fmla="*/ 6766560 h 13766482"/>
              <a:gd name="connsiteX0-323" fmla="*/ 0 w 13743235"/>
              <a:gd name="connsiteY0-324" fmla="*/ 6766560 h 13766482"/>
              <a:gd name="connsiteX1-325" fmla="*/ 7233 w 13743235"/>
              <a:gd name="connsiteY1-326" fmla="*/ 0 h 13766482"/>
              <a:gd name="connsiteX2-327" fmla="*/ 6956673 w 13743235"/>
              <a:gd name="connsiteY2-328" fmla="*/ 15080 h 13766482"/>
              <a:gd name="connsiteX3-329" fmla="*/ 6763315 w 13743235"/>
              <a:gd name="connsiteY3-330" fmla="*/ 6781640 h 13766482"/>
              <a:gd name="connsiteX4-331" fmla="*/ 11860708 w 13743235"/>
              <a:gd name="connsiteY4-332" fmla="*/ 5242560 h 13766482"/>
              <a:gd name="connsiteX5-333" fmla="*/ 6770548 w 13743235"/>
              <a:gd name="connsiteY5-334" fmla="*/ 6847522 h 13766482"/>
              <a:gd name="connsiteX6-335" fmla="*/ 13682275 w 13743235"/>
              <a:gd name="connsiteY6-336" fmla="*/ 6908482 h 13766482"/>
              <a:gd name="connsiteX7-337" fmla="*/ 13743235 w 13743235"/>
              <a:gd name="connsiteY7-338" fmla="*/ 13690442 h 13766482"/>
              <a:gd name="connsiteX8-339" fmla="*/ 6865233 w 13743235"/>
              <a:gd name="connsiteY8-340" fmla="*/ 13766482 h 13766482"/>
              <a:gd name="connsiteX9-341" fmla="*/ 6888480 w 13743235"/>
              <a:gd name="connsiteY9-342" fmla="*/ 6847522 h 13766482"/>
              <a:gd name="connsiteX10-343" fmla="*/ 0 w 13743235"/>
              <a:gd name="connsiteY10-344" fmla="*/ 6766560 h 13766482"/>
              <a:gd name="connsiteX0-345" fmla="*/ 0 w 13743235"/>
              <a:gd name="connsiteY0-346" fmla="*/ 6766560 h 13766482"/>
              <a:gd name="connsiteX1-347" fmla="*/ 7233 w 13743235"/>
              <a:gd name="connsiteY1-348" fmla="*/ 0 h 13766482"/>
              <a:gd name="connsiteX2-349" fmla="*/ 6956673 w 13743235"/>
              <a:gd name="connsiteY2-350" fmla="*/ 15080 h 13766482"/>
              <a:gd name="connsiteX3-351" fmla="*/ 6763315 w 13743235"/>
              <a:gd name="connsiteY3-352" fmla="*/ 6781640 h 13766482"/>
              <a:gd name="connsiteX4-353" fmla="*/ 6770548 w 13743235"/>
              <a:gd name="connsiteY4-354" fmla="*/ 6847522 h 13766482"/>
              <a:gd name="connsiteX5-355" fmla="*/ 13682275 w 13743235"/>
              <a:gd name="connsiteY5-356" fmla="*/ 6908482 h 13766482"/>
              <a:gd name="connsiteX6-357" fmla="*/ 13743235 w 13743235"/>
              <a:gd name="connsiteY6-358" fmla="*/ 13690442 h 13766482"/>
              <a:gd name="connsiteX7-359" fmla="*/ 6865233 w 13743235"/>
              <a:gd name="connsiteY7-360" fmla="*/ 13766482 h 13766482"/>
              <a:gd name="connsiteX8-361" fmla="*/ 6888480 w 13743235"/>
              <a:gd name="connsiteY8-362" fmla="*/ 6847522 h 13766482"/>
              <a:gd name="connsiteX9-363" fmla="*/ 0 w 13743235"/>
              <a:gd name="connsiteY9-364" fmla="*/ 6766560 h 13766482"/>
              <a:gd name="connsiteX0-365" fmla="*/ 0 w 13743235"/>
              <a:gd name="connsiteY0-366" fmla="*/ 6766560 h 13766482"/>
              <a:gd name="connsiteX1-367" fmla="*/ 7233 w 13743235"/>
              <a:gd name="connsiteY1-368" fmla="*/ 0 h 13766482"/>
              <a:gd name="connsiteX2-369" fmla="*/ 6956673 w 13743235"/>
              <a:gd name="connsiteY2-370" fmla="*/ 15080 h 13766482"/>
              <a:gd name="connsiteX3-371" fmla="*/ 6763315 w 13743235"/>
              <a:gd name="connsiteY3-372" fmla="*/ 6781640 h 13766482"/>
              <a:gd name="connsiteX4-373" fmla="*/ 6770548 w 13743235"/>
              <a:gd name="connsiteY4-374" fmla="*/ 6847522 h 13766482"/>
              <a:gd name="connsiteX5-375" fmla="*/ 13682275 w 13743235"/>
              <a:gd name="connsiteY5-376" fmla="*/ 6908482 h 13766482"/>
              <a:gd name="connsiteX6-377" fmla="*/ 13743235 w 13743235"/>
              <a:gd name="connsiteY6-378" fmla="*/ 13690442 h 13766482"/>
              <a:gd name="connsiteX7-379" fmla="*/ 6865233 w 13743235"/>
              <a:gd name="connsiteY7-380" fmla="*/ 13766482 h 13766482"/>
              <a:gd name="connsiteX8-381" fmla="*/ 6278880 w 13743235"/>
              <a:gd name="connsiteY8-382" fmla="*/ 7548562 h 13766482"/>
              <a:gd name="connsiteX9-383" fmla="*/ 0 w 13743235"/>
              <a:gd name="connsiteY9-384" fmla="*/ 6766560 h 13766482"/>
              <a:gd name="connsiteX0-385" fmla="*/ 0 w 13743235"/>
              <a:gd name="connsiteY0-386" fmla="*/ 6766560 h 13766482"/>
              <a:gd name="connsiteX1-387" fmla="*/ 7233 w 13743235"/>
              <a:gd name="connsiteY1-388" fmla="*/ 0 h 13766482"/>
              <a:gd name="connsiteX2-389" fmla="*/ 6956673 w 13743235"/>
              <a:gd name="connsiteY2-390" fmla="*/ 15080 h 13766482"/>
              <a:gd name="connsiteX3-391" fmla="*/ 6763315 w 13743235"/>
              <a:gd name="connsiteY3-392" fmla="*/ 6781640 h 13766482"/>
              <a:gd name="connsiteX4-393" fmla="*/ 8873668 w 13743235"/>
              <a:gd name="connsiteY4-394" fmla="*/ 5201602 h 13766482"/>
              <a:gd name="connsiteX5-395" fmla="*/ 13682275 w 13743235"/>
              <a:gd name="connsiteY5-396" fmla="*/ 6908482 h 13766482"/>
              <a:gd name="connsiteX6-397" fmla="*/ 13743235 w 13743235"/>
              <a:gd name="connsiteY6-398" fmla="*/ 13690442 h 13766482"/>
              <a:gd name="connsiteX7-399" fmla="*/ 6865233 w 13743235"/>
              <a:gd name="connsiteY7-400" fmla="*/ 13766482 h 13766482"/>
              <a:gd name="connsiteX8-401" fmla="*/ 6278880 w 13743235"/>
              <a:gd name="connsiteY8-402" fmla="*/ 7548562 h 13766482"/>
              <a:gd name="connsiteX9-403" fmla="*/ 0 w 13743235"/>
              <a:gd name="connsiteY9-404" fmla="*/ 6766560 h 13766482"/>
              <a:gd name="connsiteX0-405" fmla="*/ 0 w 13743235"/>
              <a:gd name="connsiteY0-406" fmla="*/ 6766560 h 13766482"/>
              <a:gd name="connsiteX1-407" fmla="*/ 7233 w 13743235"/>
              <a:gd name="connsiteY1-408" fmla="*/ 0 h 13766482"/>
              <a:gd name="connsiteX2-409" fmla="*/ 6956673 w 13743235"/>
              <a:gd name="connsiteY2-410" fmla="*/ 15080 h 13766482"/>
              <a:gd name="connsiteX3-411" fmla="*/ 6763315 w 13743235"/>
              <a:gd name="connsiteY3-412" fmla="*/ 6781640 h 13766482"/>
              <a:gd name="connsiteX4-413" fmla="*/ 13682275 w 13743235"/>
              <a:gd name="connsiteY4-414" fmla="*/ 6908482 h 13766482"/>
              <a:gd name="connsiteX5-415" fmla="*/ 13743235 w 13743235"/>
              <a:gd name="connsiteY5-416" fmla="*/ 13690442 h 13766482"/>
              <a:gd name="connsiteX6-417" fmla="*/ 6865233 w 13743235"/>
              <a:gd name="connsiteY6-418" fmla="*/ 13766482 h 13766482"/>
              <a:gd name="connsiteX7-419" fmla="*/ 6278880 w 13743235"/>
              <a:gd name="connsiteY7-420" fmla="*/ 7548562 h 13766482"/>
              <a:gd name="connsiteX8-421" fmla="*/ 0 w 13743235"/>
              <a:gd name="connsiteY8-422" fmla="*/ 6766560 h 13766482"/>
              <a:gd name="connsiteX0-423" fmla="*/ 0 w 13743235"/>
              <a:gd name="connsiteY0-424" fmla="*/ 6766560 h 13766482"/>
              <a:gd name="connsiteX1-425" fmla="*/ 7233 w 13743235"/>
              <a:gd name="connsiteY1-426" fmla="*/ 0 h 13766482"/>
              <a:gd name="connsiteX2-427" fmla="*/ 6956673 w 13743235"/>
              <a:gd name="connsiteY2-428" fmla="*/ 15080 h 13766482"/>
              <a:gd name="connsiteX3-429" fmla="*/ 8470195 w 13743235"/>
              <a:gd name="connsiteY3-430" fmla="*/ 5806280 h 13766482"/>
              <a:gd name="connsiteX4-431" fmla="*/ 13682275 w 13743235"/>
              <a:gd name="connsiteY4-432" fmla="*/ 6908482 h 13766482"/>
              <a:gd name="connsiteX5-433" fmla="*/ 13743235 w 13743235"/>
              <a:gd name="connsiteY5-434" fmla="*/ 13690442 h 13766482"/>
              <a:gd name="connsiteX6-435" fmla="*/ 6865233 w 13743235"/>
              <a:gd name="connsiteY6-436" fmla="*/ 13766482 h 13766482"/>
              <a:gd name="connsiteX7-437" fmla="*/ 6278880 w 13743235"/>
              <a:gd name="connsiteY7-438" fmla="*/ 7548562 h 13766482"/>
              <a:gd name="connsiteX8-439" fmla="*/ 0 w 13743235"/>
              <a:gd name="connsiteY8-440" fmla="*/ 6766560 h 13766482"/>
              <a:gd name="connsiteX0-441" fmla="*/ 0 w 13750855"/>
              <a:gd name="connsiteY0-442" fmla="*/ 6858000 h 13766482"/>
              <a:gd name="connsiteX1-443" fmla="*/ 14853 w 13750855"/>
              <a:gd name="connsiteY1-444" fmla="*/ 0 h 13766482"/>
              <a:gd name="connsiteX2-445" fmla="*/ 6964293 w 13750855"/>
              <a:gd name="connsiteY2-446" fmla="*/ 15080 h 13766482"/>
              <a:gd name="connsiteX3-447" fmla="*/ 8477815 w 13750855"/>
              <a:gd name="connsiteY3-448" fmla="*/ 5806280 h 13766482"/>
              <a:gd name="connsiteX4-449" fmla="*/ 13689895 w 13750855"/>
              <a:gd name="connsiteY4-450" fmla="*/ 6908482 h 13766482"/>
              <a:gd name="connsiteX5-451" fmla="*/ 13750855 w 13750855"/>
              <a:gd name="connsiteY5-452" fmla="*/ 13690442 h 13766482"/>
              <a:gd name="connsiteX6-453" fmla="*/ 6872853 w 13750855"/>
              <a:gd name="connsiteY6-454" fmla="*/ 13766482 h 13766482"/>
              <a:gd name="connsiteX7-455" fmla="*/ 6286500 w 13750855"/>
              <a:gd name="connsiteY7-456" fmla="*/ 7548562 h 13766482"/>
              <a:gd name="connsiteX8-457" fmla="*/ 0 w 13750855"/>
              <a:gd name="connsiteY8-458" fmla="*/ 6858000 h 13766482"/>
              <a:gd name="connsiteX0-459" fmla="*/ 0 w 13750855"/>
              <a:gd name="connsiteY0-460" fmla="*/ 6858000 h 13766482"/>
              <a:gd name="connsiteX1-461" fmla="*/ 14853 w 13750855"/>
              <a:gd name="connsiteY1-462" fmla="*/ 0 h 13766482"/>
              <a:gd name="connsiteX2-463" fmla="*/ 6964293 w 13750855"/>
              <a:gd name="connsiteY2-464" fmla="*/ 15080 h 13766482"/>
              <a:gd name="connsiteX3-465" fmla="*/ 8477815 w 13750855"/>
              <a:gd name="connsiteY3-466" fmla="*/ 5806280 h 13766482"/>
              <a:gd name="connsiteX4-467" fmla="*/ 13689895 w 13750855"/>
              <a:gd name="connsiteY4-468" fmla="*/ 6908482 h 13766482"/>
              <a:gd name="connsiteX5-469" fmla="*/ 13750855 w 13750855"/>
              <a:gd name="connsiteY5-470" fmla="*/ 13690442 h 13766482"/>
              <a:gd name="connsiteX6-471" fmla="*/ 6872853 w 13750855"/>
              <a:gd name="connsiteY6-472" fmla="*/ 13766482 h 13766482"/>
              <a:gd name="connsiteX7-473" fmla="*/ 6842760 w 13750855"/>
              <a:gd name="connsiteY7-474" fmla="*/ 6839902 h 13766482"/>
              <a:gd name="connsiteX8-475" fmla="*/ 0 w 13750855"/>
              <a:gd name="connsiteY8-476" fmla="*/ 6858000 h 13766482"/>
              <a:gd name="connsiteX0-477" fmla="*/ 0 w 13750855"/>
              <a:gd name="connsiteY0-478" fmla="*/ 6858000 h 13697902"/>
              <a:gd name="connsiteX1-479" fmla="*/ 14853 w 13750855"/>
              <a:gd name="connsiteY1-480" fmla="*/ 0 h 13697902"/>
              <a:gd name="connsiteX2-481" fmla="*/ 6964293 w 13750855"/>
              <a:gd name="connsiteY2-482" fmla="*/ 15080 h 13697902"/>
              <a:gd name="connsiteX3-483" fmla="*/ 8477815 w 13750855"/>
              <a:gd name="connsiteY3-484" fmla="*/ 5806280 h 13697902"/>
              <a:gd name="connsiteX4-485" fmla="*/ 13689895 w 13750855"/>
              <a:gd name="connsiteY4-486" fmla="*/ 6908482 h 13697902"/>
              <a:gd name="connsiteX5-487" fmla="*/ 13750855 w 13750855"/>
              <a:gd name="connsiteY5-488" fmla="*/ 13690442 h 13697902"/>
              <a:gd name="connsiteX6-489" fmla="*/ 6842373 w 13750855"/>
              <a:gd name="connsiteY6-490" fmla="*/ 13697902 h 13697902"/>
              <a:gd name="connsiteX7-491" fmla="*/ 6842760 w 13750855"/>
              <a:gd name="connsiteY7-492" fmla="*/ 6839902 h 13697902"/>
              <a:gd name="connsiteX8-493" fmla="*/ 0 w 13750855"/>
              <a:gd name="connsiteY8-494" fmla="*/ 6858000 h 13697902"/>
              <a:gd name="connsiteX0-495" fmla="*/ 0 w 13697515"/>
              <a:gd name="connsiteY0-496" fmla="*/ 6858000 h 13705682"/>
              <a:gd name="connsiteX1-497" fmla="*/ 14853 w 13697515"/>
              <a:gd name="connsiteY1-498" fmla="*/ 0 h 13705682"/>
              <a:gd name="connsiteX2-499" fmla="*/ 6964293 w 13697515"/>
              <a:gd name="connsiteY2-500" fmla="*/ 15080 h 13705682"/>
              <a:gd name="connsiteX3-501" fmla="*/ 8477815 w 13697515"/>
              <a:gd name="connsiteY3-502" fmla="*/ 5806280 h 13705682"/>
              <a:gd name="connsiteX4-503" fmla="*/ 13689895 w 13697515"/>
              <a:gd name="connsiteY4-504" fmla="*/ 6908482 h 13705682"/>
              <a:gd name="connsiteX5-505" fmla="*/ 13697515 w 13697515"/>
              <a:gd name="connsiteY5-506" fmla="*/ 13705682 h 13705682"/>
              <a:gd name="connsiteX6-507" fmla="*/ 6842373 w 13697515"/>
              <a:gd name="connsiteY6-508" fmla="*/ 13697902 h 13705682"/>
              <a:gd name="connsiteX7-509" fmla="*/ 6842760 w 13697515"/>
              <a:gd name="connsiteY7-510" fmla="*/ 6839902 h 13705682"/>
              <a:gd name="connsiteX8-511" fmla="*/ 0 w 13697515"/>
              <a:gd name="connsiteY8-512" fmla="*/ 6858000 h 13705682"/>
              <a:gd name="connsiteX0-513" fmla="*/ 0 w 13697515"/>
              <a:gd name="connsiteY0-514" fmla="*/ 6858000 h 13705682"/>
              <a:gd name="connsiteX1-515" fmla="*/ 14853 w 13697515"/>
              <a:gd name="connsiteY1-516" fmla="*/ 0 h 13705682"/>
              <a:gd name="connsiteX2-517" fmla="*/ 6964293 w 13697515"/>
              <a:gd name="connsiteY2-518" fmla="*/ 15080 h 13705682"/>
              <a:gd name="connsiteX3-519" fmla="*/ 6839515 w 13697515"/>
              <a:gd name="connsiteY3-520" fmla="*/ 6842600 h 13705682"/>
              <a:gd name="connsiteX4-521" fmla="*/ 13689895 w 13697515"/>
              <a:gd name="connsiteY4-522" fmla="*/ 6908482 h 13705682"/>
              <a:gd name="connsiteX5-523" fmla="*/ 13697515 w 13697515"/>
              <a:gd name="connsiteY5-524" fmla="*/ 13705682 h 13705682"/>
              <a:gd name="connsiteX6-525" fmla="*/ 6842373 w 13697515"/>
              <a:gd name="connsiteY6-526" fmla="*/ 13697902 h 13705682"/>
              <a:gd name="connsiteX7-527" fmla="*/ 6842760 w 13697515"/>
              <a:gd name="connsiteY7-528" fmla="*/ 6839902 h 13705682"/>
              <a:gd name="connsiteX8-529" fmla="*/ 0 w 13697515"/>
              <a:gd name="connsiteY8-530" fmla="*/ 6858000 h 13705682"/>
              <a:gd name="connsiteX0-531" fmla="*/ 0 w 13712755"/>
              <a:gd name="connsiteY0-532" fmla="*/ 6858000 h 13705682"/>
              <a:gd name="connsiteX1-533" fmla="*/ 14853 w 13712755"/>
              <a:gd name="connsiteY1-534" fmla="*/ 0 h 13705682"/>
              <a:gd name="connsiteX2-535" fmla="*/ 6964293 w 13712755"/>
              <a:gd name="connsiteY2-536" fmla="*/ 15080 h 13705682"/>
              <a:gd name="connsiteX3-537" fmla="*/ 6839515 w 13712755"/>
              <a:gd name="connsiteY3-538" fmla="*/ 6842600 h 13705682"/>
              <a:gd name="connsiteX4-539" fmla="*/ 13712755 w 13712755"/>
              <a:gd name="connsiteY4-540" fmla="*/ 6862762 h 13705682"/>
              <a:gd name="connsiteX5-541" fmla="*/ 13697515 w 13712755"/>
              <a:gd name="connsiteY5-542" fmla="*/ 13705682 h 13705682"/>
              <a:gd name="connsiteX6-543" fmla="*/ 6842373 w 13712755"/>
              <a:gd name="connsiteY6-544" fmla="*/ 13697902 h 13705682"/>
              <a:gd name="connsiteX7-545" fmla="*/ 6842760 w 13712755"/>
              <a:gd name="connsiteY7-546" fmla="*/ 6839902 h 13705682"/>
              <a:gd name="connsiteX8-547" fmla="*/ 0 w 13712755"/>
              <a:gd name="connsiteY8-548" fmla="*/ 6858000 h 13705682"/>
              <a:gd name="connsiteX0-549" fmla="*/ 0 w 13712755"/>
              <a:gd name="connsiteY0-550" fmla="*/ 6858000 h 13705682"/>
              <a:gd name="connsiteX1-551" fmla="*/ 14853 w 13712755"/>
              <a:gd name="connsiteY1-552" fmla="*/ 0 h 13705682"/>
              <a:gd name="connsiteX2-553" fmla="*/ 6964293 w 13712755"/>
              <a:gd name="connsiteY2-554" fmla="*/ 15080 h 13705682"/>
              <a:gd name="connsiteX3-555" fmla="*/ 6839515 w 13712755"/>
              <a:gd name="connsiteY3-556" fmla="*/ 6842600 h 13705682"/>
              <a:gd name="connsiteX4-557" fmla="*/ 13712755 w 13712755"/>
              <a:gd name="connsiteY4-558" fmla="*/ 6839902 h 13705682"/>
              <a:gd name="connsiteX5-559" fmla="*/ 13697515 w 13712755"/>
              <a:gd name="connsiteY5-560" fmla="*/ 13705682 h 13705682"/>
              <a:gd name="connsiteX6-561" fmla="*/ 6842373 w 13712755"/>
              <a:gd name="connsiteY6-562" fmla="*/ 13697902 h 13705682"/>
              <a:gd name="connsiteX7-563" fmla="*/ 6842760 w 13712755"/>
              <a:gd name="connsiteY7-564" fmla="*/ 6839902 h 13705682"/>
              <a:gd name="connsiteX8-565" fmla="*/ 0 w 13712755"/>
              <a:gd name="connsiteY8-566" fmla="*/ 6858000 h 13705682"/>
              <a:gd name="connsiteX0-567" fmla="*/ 0 w 13712755"/>
              <a:gd name="connsiteY0-568" fmla="*/ 6888640 h 13736322"/>
              <a:gd name="connsiteX1-569" fmla="*/ 14853 w 13712755"/>
              <a:gd name="connsiteY1-570" fmla="*/ 30640 h 13736322"/>
              <a:gd name="connsiteX2-571" fmla="*/ 6849993 w 13712755"/>
              <a:gd name="connsiteY2-572" fmla="*/ 0 h 13736322"/>
              <a:gd name="connsiteX3-573" fmla="*/ 6839515 w 13712755"/>
              <a:gd name="connsiteY3-574" fmla="*/ 6873240 h 13736322"/>
              <a:gd name="connsiteX4-575" fmla="*/ 13712755 w 13712755"/>
              <a:gd name="connsiteY4-576" fmla="*/ 6870542 h 13736322"/>
              <a:gd name="connsiteX5-577" fmla="*/ 13697515 w 13712755"/>
              <a:gd name="connsiteY5-578" fmla="*/ 13736322 h 13736322"/>
              <a:gd name="connsiteX6-579" fmla="*/ 6842373 w 13712755"/>
              <a:gd name="connsiteY6-580" fmla="*/ 13728542 h 13736322"/>
              <a:gd name="connsiteX7-581" fmla="*/ 6842760 w 13712755"/>
              <a:gd name="connsiteY7-582" fmla="*/ 6870542 h 13736322"/>
              <a:gd name="connsiteX8-583" fmla="*/ 0 w 13712755"/>
              <a:gd name="connsiteY8-584" fmla="*/ 6888640 h 13736322"/>
              <a:gd name="connsiteX0-585" fmla="*/ 0 w 13712755"/>
              <a:gd name="connsiteY0-586" fmla="*/ 6858000 h 13705682"/>
              <a:gd name="connsiteX1-587" fmla="*/ 14853 w 13712755"/>
              <a:gd name="connsiteY1-588" fmla="*/ 0 h 13705682"/>
              <a:gd name="connsiteX2-589" fmla="*/ 6842373 w 13712755"/>
              <a:gd name="connsiteY2-590" fmla="*/ 7460 h 13705682"/>
              <a:gd name="connsiteX3-591" fmla="*/ 6839515 w 13712755"/>
              <a:gd name="connsiteY3-592" fmla="*/ 6842600 h 13705682"/>
              <a:gd name="connsiteX4-593" fmla="*/ 13712755 w 13712755"/>
              <a:gd name="connsiteY4-594" fmla="*/ 6839902 h 13705682"/>
              <a:gd name="connsiteX5-595" fmla="*/ 13697515 w 13712755"/>
              <a:gd name="connsiteY5-596" fmla="*/ 13705682 h 13705682"/>
              <a:gd name="connsiteX6-597" fmla="*/ 6842373 w 13712755"/>
              <a:gd name="connsiteY6-598" fmla="*/ 13697902 h 13705682"/>
              <a:gd name="connsiteX7-599" fmla="*/ 6842760 w 13712755"/>
              <a:gd name="connsiteY7-600" fmla="*/ 6839902 h 13705682"/>
              <a:gd name="connsiteX8-601" fmla="*/ 0 w 13712755"/>
              <a:gd name="connsiteY8-602" fmla="*/ 6858000 h 13705682"/>
              <a:gd name="connsiteX0-603" fmla="*/ 0 w 13712755"/>
              <a:gd name="connsiteY0-604" fmla="*/ 6873240 h 13720922"/>
              <a:gd name="connsiteX1-605" fmla="*/ 7233 w 13712755"/>
              <a:gd name="connsiteY1-606" fmla="*/ 0 h 13720922"/>
              <a:gd name="connsiteX2-607" fmla="*/ 6842373 w 13712755"/>
              <a:gd name="connsiteY2-608" fmla="*/ 22700 h 13720922"/>
              <a:gd name="connsiteX3-609" fmla="*/ 6839515 w 13712755"/>
              <a:gd name="connsiteY3-610" fmla="*/ 6857840 h 13720922"/>
              <a:gd name="connsiteX4-611" fmla="*/ 13712755 w 13712755"/>
              <a:gd name="connsiteY4-612" fmla="*/ 6855142 h 13720922"/>
              <a:gd name="connsiteX5-613" fmla="*/ 13697515 w 13712755"/>
              <a:gd name="connsiteY5-614" fmla="*/ 13720922 h 13720922"/>
              <a:gd name="connsiteX6-615" fmla="*/ 6842373 w 13712755"/>
              <a:gd name="connsiteY6-616" fmla="*/ 13713142 h 13720922"/>
              <a:gd name="connsiteX7-617" fmla="*/ 6842760 w 13712755"/>
              <a:gd name="connsiteY7-618" fmla="*/ 6855142 h 13720922"/>
              <a:gd name="connsiteX8-619" fmla="*/ 0 w 13712755"/>
              <a:gd name="connsiteY8-620" fmla="*/ 6873240 h 137209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712755" h="13720922">
                <a:moveTo>
                  <a:pt x="0" y="6873240"/>
                </a:moveTo>
                <a:lnTo>
                  <a:pt x="7233" y="0"/>
                </a:lnTo>
                <a:lnTo>
                  <a:pt x="6842373" y="22700"/>
                </a:lnTo>
                <a:cubicBezTo>
                  <a:pt x="6838880" y="2313780"/>
                  <a:pt x="6843008" y="4566760"/>
                  <a:pt x="6839515" y="6857840"/>
                </a:cubicBezTo>
                <a:lnTo>
                  <a:pt x="13712755" y="6855142"/>
                </a:lnTo>
                <a:lnTo>
                  <a:pt x="13697515" y="13720922"/>
                </a:lnTo>
                <a:lnTo>
                  <a:pt x="6842373" y="13713142"/>
                </a:lnTo>
                <a:lnTo>
                  <a:pt x="6842760" y="6855142"/>
                </a:lnTo>
                <a:lnTo>
                  <a:pt x="0" y="6873240"/>
                </a:lnTo>
                <a:close/>
              </a:path>
            </a:pathLst>
          </a:custGeom>
        </p:spPr>
        <p:txBody>
          <a:bodyPr/>
          <a:lstStyle/>
          <a:p>
            <a:endParaRPr lang="en-US"/>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563688" y="4310063"/>
            <a:ext cx="2470150" cy="2470150"/>
          </a:xfrm>
        </p:spPr>
        <p:txBody>
          <a:bodyPr/>
          <a:lstStyle/>
          <a:p>
            <a:endParaRPr lang="en-US"/>
          </a:p>
        </p:txBody>
      </p:sp>
      <p:sp>
        <p:nvSpPr>
          <p:cNvPr id="11" name="Picture Placeholder 9"/>
          <p:cNvSpPr>
            <a:spLocks noGrp="1"/>
          </p:cNvSpPr>
          <p:nvPr>
            <p:ph type="pic" sz="quarter" idx="11"/>
          </p:nvPr>
        </p:nvSpPr>
        <p:spPr>
          <a:xfrm>
            <a:off x="7854951" y="4310063"/>
            <a:ext cx="2470150" cy="2470150"/>
          </a:xfrm>
        </p:spPr>
        <p:txBody>
          <a:bodyPr/>
          <a:lstStyle/>
          <a:p>
            <a:endParaRPr lang="en-US"/>
          </a:p>
        </p:txBody>
      </p:sp>
      <p:sp>
        <p:nvSpPr>
          <p:cNvPr id="12" name="Picture Placeholder 9"/>
          <p:cNvSpPr>
            <a:spLocks noGrp="1"/>
          </p:cNvSpPr>
          <p:nvPr>
            <p:ph type="pic" sz="quarter" idx="12"/>
          </p:nvPr>
        </p:nvSpPr>
        <p:spPr>
          <a:xfrm>
            <a:off x="14133512" y="4310063"/>
            <a:ext cx="2470150" cy="2470150"/>
          </a:xfrm>
        </p:spPr>
        <p:txBody>
          <a:bodyPr/>
          <a:lstStyle/>
          <a:p>
            <a:endParaRPr lang="en-US"/>
          </a:p>
        </p:txBody>
      </p:sp>
      <p:sp>
        <p:nvSpPr>
          <p:cNvPr id="13" name="Picture Placeholder 9"/>
          <p:cNvSpPr>
            <a:spLocks noGrp="1"/>
          </p:cNvSpPr>
          <p:nvPr>
            <p:ph type="pic" sz="quarter" idx="13"/>
          </p:nvPr>
        </p:nvSpPr>
        <p:spPr>
          <a:xfrm>
            <a:off x="20412551" y="4310063"/>
            <a:ext cx="2470150" cy="2470150"/>
          </a:xfrm>
        </p:spPr>
        <p:txBody>
          <a:bodyPr/>
          <a:lstStyle/>
          <a:p>
            <a:endParaRPr lang="en-US"/>
          </a:p>
        </p:txBody>
      </p:sp>
      <p:sp>
        <p:nvSpPr>
          <p:cNvPr id="14" name="Picture Placeholder 9"/>
          <p:cNvSpPr>
            <a:spLocks noGrp="1"/>
          </p:cNvSpPr>
          <p:nvPr>
            <p:ph type="pic" sz="quarter" idx="14"/>
          </p:nvPr>
        </p:nvSpPr>
        <p:spPr>
          <a:xfrm>
            <a:off x="17278290" y="8451667"/>
            <a:ext cx="2470150" cy="2470150"/>
          </a:xfrm>
        </p:spPr>
        <p:txBody>
          <a:bodyPr/>
          <a:lstStyle/>
          <a:p>
            <a:endParaRPr lang="en-US"/>
          </a:p>
        </p:txBody>
      </p:sp>
      <p:sp>
        <p:nvSpPr>
          <p:cNvPr id="15" name="Picture Placeholder 9"/>
          <p:cNvSpPr>
            <a:spLocks noGrp="1"/>
          </p:cNvSpPr>
          <p:nvPr>
            <p:ph type="pic" sz="quarter" idx="15"/>
          </p:nvPr>
        </p:nvSpPr>
        <p:spPr>
          <a:xfrm>
            <a:off x="10980662" y="8451667"/>
            <a:ext cx="2470150" cy="2470150"/>
          </a:xfrm>
        </p:spPr>
        <p:txBody>
          <a:bodyPr/>
          <a:lstStyle/>
          <a:p>
            <a:endParaRPr lang="en-US"/>
          </a:p>
        </p:txBody>
      </p:sp>
      <p:sp>
        <p:nvSpPr>
          <p:cNvPr id="16" name="Picture Placeholder 9"/>
          <p:cNvSpPr>
            <a:spLocks noGrp="1"/>
          </p:cNvSpPr>
          <p:nvPr>
            <p:ph type="pic" sz="quarter" idx="16"/>
          </p:nvPr>
        </p:nvSpPr>
        <p:spPr>
          <a:xfrm>
            <a:off x="4727651" y="8451667"/>
            <a:ext cx="2470150" cy="2470150"/>
          </a:xfrm>
        </p:spPr>
        <p:txBody>
          <a:bodyPr/>
          <a:lstStyle/>
          <a:p>
            <a:endParaRPr lang="en-US"/>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2987675" y="3506788"/>
            <a:ext cx="3714750" cy="3714750"/>
          </a:xfrm>
        </p:spPr>
        <p:txBody>
          <a:bodyPr/>
          <a:lstStyle/>
          <a:p>
            <a:endParaRPr lang="en-US"/>
          </a:p>
        </p:txBody>
      </p:sp>
      <p:sp>
        <p:nvSpPr>
          <p:cNvPr id="9" name="Picture Placeholder 7"/>
          <p:cNvSpPr>
            <a:spLocks noGrp="1"/>
          </p:cNvSpPr>
          <p:nvPr>
            <p:ph type="pic" sz="quarter" idx="11"/>
          </p:nvPr>
        </p:nvSpPr>
        <p:spPr>
          <a:xfrm>
            <a:off x="15569780" y="3506788"/>
            <a:ext cx="3714750" cy="3714750"/>
          </a:xfrm>
        </p:spPr>
        <p:txBody>
          <a:bodyPr/>
          <a:lstStyle/>
          <a:p>
            <a:endParaRPr lang="en-US"/>
          </a:p>
        </p:txBody>
      </p:sp>
      <p:sp>
        <p:nvSpPr>
          <p:cNvPr id="10" name="Picture Placeholder 7"/>
          <p:cNvSpPr>
            <a:spLocks noGrp="1"/>
          </p:cNvSpPr>
          <p:nvPr>
            <p:ph type="pic" sz="quarter" idx="12"/>
          </p:nvPr>
        </p:nvSpPr>
        <p:spPr>
          <a:xfrm>
            <a:off x="9285288" y="8515614"/>
            <a:ext cx="3714750" cy="3714750"/>
          </a:xfrm>
        </p:spPr>
        <p:txBody>
          <a:bodyPr/>
          <a:lstStyle/>
          <a:p>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smtClean="0"/>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2987675" y="3506788"/>
            <a:ext cx="3714750" cy="3714750"/>
          </a:xfrm>
        </p:spPr>
        <p:txBody>
          <a:bodyPr/>
          <a:lstStyle/>
          <a:p>
            <a:endParaRPr lang="en-US"/>
          </a:p>
        </p:txBody>
      </p:sp>
      <p:sp>
        <p:nvSpPr>
          <p:cNvPr id="9" name="Picture Placeholder 7"/>
          <p:cNvSpPr>
            <a:spLocks noGrp="1"/>
          </p:cNvSpPr>
          <p:nvPr>
            <p:ph type="pic" sz="quarter" idx="11"/>
          </p:nvPr>
        </p:nvSpPr>
        <p:spPr>
          <a:xfrm>
            <a:off x="15569780" y="3506788"/>
            <a:ext cx="3714750" cy="3714750"/>
          </a:xfrm>
        </p:spPr>
        <p:txBody>
          <a:bodyPr/>
          <a:lstStyle/>
          <a:p>
            <a:endParaRPr lang="en-US"/>
          </a:p>
        </p:txBody>
      </p:sp>
      <p:sp>
        <p:nvSpPr>
          <p:cNvPr id="10" name="Picture Placeholder 7"/>
          <p:cNvSpPr>
            <a:spLocks noGrp="1"/>
          </p:cNvSpPr>
          <p:nvPr>
            <p:ph type="pic" sz="quarter" idx="12"/>
          </p:nvPr>
        </p:nvSpPr>
        <p:spPr>
          <a:xfrm>
            <a:off x="9285288" y="8515614"/>
            <a:ext cx="3714750" cy="3714750"/>
          </a:xfrm>
        </p:spPr>
        <p:txBody>
          <a:bodyPr/>
          <a:lstStyle/>
          <a:p>
            <a:endParaRPr lang="en-US"/>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7875588" y="7354888"/>
            <a:ext cx="3346450" cy="3346450"/>
          </a:xfrm>
        </p:spPr>
        <p:txBody>
          <a:bodyPr/>
          <a:lstStyle/>
          <a:p>
            <a:endParaRPr lang="en-US"/>
          </a:p>
        </p:txBody>
      </p:sp>
      <p:sp>
        <p:nvSpPr>
          <p:cNvPr id="8" name="Picture Placeholder 6"/>
          <p:cNvSpPr>
            <a:spLocks noGrp="1"/>
          </p:cNvSpPr>
          <p:nvPr>
            <p:ph type="pic" sz="quarter" idx="11"/>
          </p:nvPr>
        </p:nvSpPr>
        <p:spPr>
          <a:xfrm>
            <a:off x="13165138" y="3345959"/>
            <a:ext cx="3346450" cy="3346450"/>
          </a:xfrm>
        </p:spPr>
        <p:txBody>
          <a:bodyPr/>
          <a:lstStyle/>
          <a:p>
            <a:endParaRPr lang="en-US"/>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1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3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5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7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679577" y="5010150"/>
            <a:ext cx="10315574" cy="73691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2344400" y="5010150"/>
            <a:ext cx="10366376" cy="73691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8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0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1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2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3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4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5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6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7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8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9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0_Custom Layout">
    <p:spTree>
      <p:nvGrpSpPr>
        <p:cNvPr id="1" name=""/>
        <p:cNvGrpSpPr/>
        <p:nvPr/>
      </p:nvGrpSpPr>
      <p:grpSpPr>
        <a:xfrm>
          <a:off x="0" y="0"/>
          <a:ext cx="0" cy="0"/>
          <a:chOff x="0" y="0"/>
          <a:chExt cx="0" cy="0"/>
        </a:xfrm>
      </p:grpSpPr>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smtClean="0"/>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3" Type="http://schemas.openxmlformats.org/officeDocument/2006/relationships/theme" Target="../theme/theme1.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1.xml"/><Relationship Id="rId4" Type="http://schemas.openxmlformats.org/officeDocument/2006/relationships/image" Target="../media/image11.png"/><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hyperlink" Target="diagram\sdpa-activity%20diagram.jpg" TargetMode="External"/><Relationship Id="rId2" Type="http://schemas.openxmlformats.org/officeDocument/2006/relationships/tags" Target="../tags/tag4.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hyperlink" Target="diagram\serverless_use_case.jpg" TargetMode="External"/><Relationship Id="rId2" Type="http://schemas.openxmlformats.org/officeDocument/2006/relationships/tags" Target="../tags/tag6.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1.xml"/><Relationship Id="rId4" Type="http://schemas.openxmlformats.org/officeDocument/2006/relationships/hyperlink" Target="diagram\SequenceDiagram(adminSide).jpg" TargetMode="External"/><Relationship Id="rId3" Type="http://schemas.openxmlformats.org/officeDocument/2006/relationships/hyperlink" Target="diagram\SequenceDiagram(userSide).jpg" TargetMode="External"/><Relationship Id="rId2" Type="http://schemas.openxmlformats.org/officeDocument/2006/relationships/tags" Target="../tags/tag8.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0.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14.png"/><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15.png"/><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16.png"/><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17.png"/><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18.png"/><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19.png"/><Relationship Id="rId1" Type="http://schemas.openxmlformats.org/officeDocument/2006/relationships/tags" Target="../tags/tag2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4.jpeg"/><Relationship Id="rId1" Type="http://schemas.openxmlformats.org/officeDocument/2006/relationships/image" Target="../media/image3.GIF"/></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hyperlink" Target="..\html\ex\tp_images_fonts\webpage.html" TargetMode="External"/><Relationship Id="rId1" Type="http://schemas.openxmlformats.org/officeDocument/2006/relationships/image" Target="../media/image3.GIF"/></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image" Target="../media/image6.png"/><Relationship Id="rId2" Type="http://schemas.openxmlformats.org/officeDocument/2006/relationships/hyperlink" Target="..\html\template\main_page.html" TargetMode="External"/><Relationship Id="rId1" Type="http://schemas.openxmlformats.org/officeDocument/2006/relationships/image" Target="../media/image3.GIF"/></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image" Target="../media/image7.png"/><Relationship Id="rId2" Type="http://schemas.openxmlformats.org/officeDocument/2006/relationships/hyperlink" Target="..\java_script\Student_marksheet.html" TargetMode="External"/><Relationship Id="rId1" Type="http://schemas.openxmlformats.org/officeDocument/2006/relationships/image" Target="../media/image3.GIF"/></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1.xml"/><Relationship Id="rId4" Type="http://schemas.openxmlformats.org/officeDocument/2006/relationships/image" Target="../media/image8.png"/><Relationship Id="rId3" Type="http://schemas.openxmlformats.org/officeDocument/2006/relationships/image" Target="../media/image13.png"/><Relationship Id="rId2" Type="http://schemas.openxmlformats.org/officeDocument/2006/relationships/hyperlink" Target="..\typescript\empOrg.html" TargetMode="External"/><Relationship Id="rId1" Type="http://schemas.openxmlformats.org/officeDocument/2006/relationships/image" Target="../media/image3.GIF"/></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1.xml"/><Relationship Id="rId4" Type="http://schemas.openxmlformats.org/officeDocument/2006/relationships/hyperlink" Target="..\typescript\arrow_function_map.html" TargetMode="External"/><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2174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217400" y="0"/>
            <a:ext cx="12166600" cy="6858000"/>
          </a:xfrm>
          <a:prstGeom prst="rect">
            <a:avLst/>
          </a:prstGeom>
          <a:solidFill>
            <a:schemeClr val="accent3">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858000"/>
            <a:ext cx="12217400" cy="6934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217400" y="6858000"/>
            <a:ext cx="12166600" cy="6934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01000" y="4505464"/>
            <a:ext cx="8382000" cy="4705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265420" y="9528175"/>
            <a:ext cx="14952980" cy="830580"/>
          </a:xfrm>
          <a:prstGeom prst="rect">
            <a:avLst/>
          </a:prstGeom>
          <a:noFill/>
        </p:spPr>
        <p:txBody>
          <a:bodyPr wrap="square" lIns="0" tIns="0" rIns="0" bIns="0" rtlCol="0">
            <a:spAutoFit/>
          </a:bodyPr>
          <a:lstStyle/>
          <a:p>
            <a:pPr algn="ctr"/>
            <a:r>
              <a:rPr lang="en-US" sz="5400" b="1" dirty="0">
                <a:latin typeface="Poppins Light" charset="0"/>
                <a:ea typeface="Poppins Light" charset="0"/>
                <a:cs typeface="Poppins Light" charset="0"/>
              </a:rPr>
              <a:t>KNOWARTH TECHNOLOGIES PVT.LTD.</a:t>
            </a:r>
            <a:endParaRPr lang="en-US" sz="5400" b="1" dirty="0">
              <a:latin typeface="Poppins Light" charset="0"/>
              <a:ea typeface="Poppins Light" charset="0"/>
              <a:cs typeface="Poppins Light" charset="0"/>
            </a:endParaRPr>
          </a:p>
        </p:txBody>
      </p:sp>
      <p:pic>
        <p:nvPicPr>
          <p:cNvPr id="10" name="Picture Placeholder 9" descr="logo"/>
          <p:cNvPicPr>
            <a:picLocks noChangeAspect="1"/>
          </p:cNvPicPr>
          <p:nvPr>
            <p:ph type="pic" sz="quarter" idx="10"/>
          </p:nvPr>
        </p:nvPicPr>
        <p:blipFill>
          <a:blip r:embed="rId1"/>
          <a:stretch>
            <a:fillRect/>
          </a:stretch>
        </p:blipFill>
        <p:spPr>
          <a:xfrm>
            <a:off x="8660130" y="5883275"/>
            <a:ext cx="7065010" cy="1950085"/>
          </a:xfrm>
          <a:prstGeom prst="rect">
            <a:avLst/>
          </a:prstGeom>
        </p:spPr>
      </p:pic>
    </p:spTree>
  </p:cSld>
  <p:clrMapOvr>
    <a:masterClrMapping/>
  </p:clrMapOvr>
  <p:transition spd="med" advTm="5344">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childTnLst>
                                </p:cTn>
                              </p:par>
                              <p:par>
                                <p:cTn id="9" presetID="18" presetClass="entr" presetSubtype="12" fill="hold" grpId="0" nodeType="withEffect">
                                  <p:stCondLst>
                                    <p:cond delay="200"/>
                                  </p:stCondLst>
                                  <p:childTnLst>
                                    <p:set>
                                      <p:cBhvr>
                                        <p:cTn id="10" dur="1" fill="hold">
                                          <p:stCondLst>
                                            <p:cond delay="0"/>
                                          </p:stCondLst>
                                        </p:cTn>
                                        <p:tgtEl>
                                          <p:spTgt spid="18"/>
                                        </p:tgtEl>
                                        <p:attrNameLst>
                                          <p:attrName>style.visibility</p:attrName>
                                        </p:attrNameLst>
                                      </p:cBhvr>
                                      <p:to>
                                        <p:strVal val="visible"/>
                                      </p:to>
                                    </p:set>
                                    <p:animEffect transition="in" filter="strips(downLeft)">
                                      <p:cBhvr>
                                        <p:cTn id="11" dur="1000"/>
                                        <p:tgtEl>
                                          <p:spTgt spid="18"/>
                                        </p:tgtEl>
                                      </p:cBhvr>
                                    </p:animEffect>
                                  </p:childTnLst>
                                </p:cTn>
                              </p:par>
                            </p:childTnLst>
                          </p:cTn>
                        </p:par>
                        <p:par>
                          <p:cTn id="12" fill="hold">
                            <p:stCondLst>
                              <p:cond delay="500"/>
                            </p:stCondLst>
                            <p:childTnLst>
                              <p:par>
                                <p:cTn id="13" presetID="23" presetClass="emph" presetSubtype="0" repeatCount="2000" fill="remove" grpId="0" nodeType="afterEffect">
                                  <p:stCondLst>
                                    <p:cond delay="0"/>
                                  </p:stCondLst>
                                  <p:childTnLst>
                                    <p:animClr clrSpc="hsl" dir="cw">
                                      <p:cBhvr override="childStyle">
                                        <p:cTn id="14" dur="500" fill="hold"/>
                                        <p:tgtEl>
                                          <p:spTgt spid="3"/>
                                        </p:tgtEl>
                                        <p:attrNameLst>
                                          <p:attrName>style.color</p:attrName>
                                        </p:attrNameLst>
                                      </p:cBhvr>
                                      <p:by>
                                        <p:hsl h="10842353" s="0" l="0"/>
                                      </p:by>
                                    </p:animClr>
                                    <p:animClr clrSpc="hsl" dir="cw">
                                      <p:cBhvr>
                                        <p:cTn id="15" dur="500" fill="hold"/>
                                        <p:tgtEl>
                                          <p:spTgt spid="3"/>
                                        </p:tgtEl>
                                        <p:attrNameLst>
                                          <p:attrName>fillcolor</p:attrName>
                                        </p:attrNameLst>
                                      </p:cBhvr>
                                      <p:by>
                                        <p:hsl h="10842353" s="0" l="0"/>
                                      </p:by>
                                    </p:animClr>
                                    <p:animClr clrSpc="hsl" dir="cw">
                                      <p:cBhvr>
                                        <p:cTn id="16" dur="500" fill="hold"/>
                                        <p:tgtEl>
                                          <p:spTgt spid="3"/>
                                        </p:tgtEl>
                                        <p:attrNameLst>
                                          <p:attrName>stroke.color</p:attrName>
                                        </p:attrNameLst>
                                      </p:cBhvr>
                                      <p:by>
                                        <p:hsl h="10842353" s="0" l="0"/>
                                      </p:by>
                                    </p:animClr>
                                    <p:set>
                                      <p:cBhvr>
                                        <p:cTn id="17" dur="500" fill="hold"/>
                                        <p:tgtEl>
                                          <p:spTgt spid="3"/>
                                        </p:tgtEl>
                                        <p:attrNameLst>
                                          <p:attrName>fill.type</p:attrName>
                                        </p:attrNameLst>
                                      </p:cBhvr>
                                      <p:to>
                                        <p:strVal val="solid"/>
                                      </p:to>
                                    </p:set>
                                  </p:childTnLst>
                                </p:cTn>
                              </p:par>
                              <p:par>
                                <p:cTn id="18" presetID="23" presetClass="emph" presetSubtype="0" repeatCount="2000" fill="remove" grpId="0" nodeType="withEffect">
                                  <p:stCondLst>
                                    <p:cond delay="200"/>
                                  </p:stCondLst>
                                  <p:childTnLst>
                                    <p:animClr clrSpc="hsl" dir="cw">
                                      <p:cBhvr override="childStyle">
                                        <p:cTn id="19" dur="500" fill="hold"/>
                                        <p:tgtEl>
                                          <p:spTgt spid="14"/>
                                        </p:tgtEl>
                                        <p:attrNameLst>
                                          <p:attrName>style.color</p:attrName>
                                        </p:attrNameLst>
                                      </p:cBhvr>
                                      <p:by>
                                        <p:hsl h="10842353" s="0" l="0"/>
                                      </p:by>
                                    </p:animClr>
                                    <p:animClr clrSpc="hsl" dir="cw">
                                      <p:cBhvr>
                                        <p:cTn id="20" dur="500" fill="hold"/>
                                        <p:tgtEl>
                                          <p:spTgt spid="14"/>
                                        </p:tgtEl>
                                        <p:attrNameLst>
                                          <p:attrName>fillcolor</p:attrName>
                                        </p:attrNameLst>
                                      </p:cBhvr>
                                      <p:by>
                                        <p:hsl h="10842353" s="0" l="0"/>
                                      </p:by>
                                    </p:animClr>
                                    <p:animClr clrSpc="hsl" dir="cw">
                                      <p:cBhvr>
                                        <p:cTn id="21" dur="500" fill="hold"/>
                                        <p:tgtEl>
                                          <p:spTgt spid="14"/>
                                        </p:tgtEl>
                                        <p:attrNameLst>
                                          <p:attrName>stroke.color</p:attrName>
                                        </p:attrNameLst>
                                      </p:cBhvr>
                                      <p:by>
                                        <p:hsl h="10842353" s="0" l="0"/>
                                      </p:by>
                                    </p:animClr>
                                    <p:set>
                                      <p:cBhvr>
                                        <p:cTn id="22" dur="500" fill="hold"/>
                                        <p:tgtEl>
                                          <p:spTgt spid="14"/>
                                        </p:tgtEl>
                                        <p:attrNameLst>
                                          <p:attrName>fill.type</p:attrName>
                                        </p:attrNameLst>
                                      </p:cBhvr>
                                      <p:to>
                                        <p:strVal val="solid"/>
                                      </p:to>
                                    </p:set>
                                  </p:childTnLst>
                                </p:cTn>
                              </p:par>
                              <p:par>
                                <p:cTn id="23" presetID="23" presetClass="emph" presetSubtype="0" repeatCount="2000" fill="remove" grpId="0" nodeType="withEffect">
                                  <p:stCondLst>
                                    <p:cond delay="100"/>
                                  </p:stCondLst>
                                  <p:childTnLst>
                                    <p:animClr clrSpc="hsl" dir="cw">
                                      <p:cBhvr override="childStyle">
                                        <p:cTn id="24" dur="500" fill="hold"/>
                                        <p:tgtEl>
                                          <p:spTgt spid="16"/>
                                        </p:tgtEl>
                                        <p:attrNameLst>
                                          <p:attrName>style.color</p:attrName>
                                        </p:attrNameLst>
                                      </p:cBhvr>
                                      <p:by>
                                        <p:hsl h="10842353" s="0" l="0"/>
                                      </p:by>
                                    </p:animClr>
                                    <p:animClr clrSpc="hsl" dir="cw">
                                      <p:cBhvr>
                                        <p:cTn id="25" dur="500" fill="hold"/>
                                        <p:tgtEl>
                                          <p:spTgt spid="16"/>
                                        </p:tgtEl>
                                        <p:attrNameLst>
                                          <p:attrName>fillcolor</p:attrName>
                                        </p:attrNameLst>
                                      </p:cBhvr>
                                      <p:by>
                                        <p:hsl h="10842353" s="0" l="0"/>
                                      </p:by>
                                    </p:animClr>
                                    <p:animClr clrSpc="hsl" dir="cw">
                                      <p:cBhvr>
                                        <p:cTn id="26" dur="500" fill="hold"/>
                                        <p:tgtEl>
                                          <p:spTgt spid="16"/>
                                        </p:tgtEl>
                                        <p:attrNameLst>
                                          <p:attrName>stroke.color</p:attrName>
                                        </p:attrNameLst>
                                      </p:cBhvr>
                                      <p:by>
                                        <p:hsl h="10842353" s="0" l="0"/>
                                      </p:by>
                                    </p:animClr>
                                    <p:set>
                                      <p:cBhvr>
                                        <p:cTn id="27" dur="500" fill="hold"/>
                                        <p:tgtEl>
                                          <p:spTgt spid="16"/>
                                        </p:tgtEl>
                                        <p:attrNameLst>
                                          <p:attrName>fill.type</p:attrName>
                                        </p:attrNameLst>
                                      </p:cBhvr>
                                      <p:to>
                                        <p:strVal val="solid"/>
                                      </p:to>
                                    </p:set>
                                  </p:childTnLst>
                                </p:cTn>
                              </p:par>
                              <p:par>
                                <p:cTn id="28" presetID="23" presetClass="emph" presetSubtype="0" repeatCount="2000" fill="remove" grpId="0" nodeType="withEffect">
                                  <p:stCondLst>
                                    <p:cond delay="500"/>
                                  </p:stCondLst>
                                  <p:childTnLst>
                                    <p:animClr clrSpc="hsl" dir="cw">
                                      <p:cBhvr override="childStyle">
                                        <p:cTn id="29" dur="500" fill="hold"/>
                                        <p:tgtEl>
                                          <p:spTgt spid="15"/>
                                        </p:tgtEl>
                                        <p:attrNameLst>
                                          <p:attrName>style.color</p:attrName>
                                        </p:attrNameLst>
                                      </p:cBhvr>
                                      <p:by>
                                        <p:hsl h="10842353" s="0" l="0"/>
                                      </p:by>
                                    </p:animClr>
                                    <p:animClr clrSpc="hsl" dir="cw">
                                      <p:cBhvr>
                                        <p:cTn id="30" dur="500" fill="hold"/>
                                        <p:tgtEl>
                                          <p:spTgt spid="15"/>
                                        </p:tgtEl>
                                        <p:attrNameLst>
                                          <p:attrName>fillcolor</p:attrName>
                                        </p:attrNameLst>
                                      </p:cBhvr>
                                      <p:by>
                                        <p:hsl h="10842353" s="0" l="0"/>
                                      </p:by>
                                    </p:animClr>
                                    <p:animClr clrSpc="hsl" dir="cw">
                                      <p:cBhvr>
                                        <p:cTn id="31" dur="500" fill="hold"/>
                                        <p:tgtEl>
                                          <p:spTgt spid="15"/>
                                        </p:tgtEl>
                                        <p:attrNameLst>
                                          <p:attrName>stroke.color</p:attrName>
                                        </p:attrNameLst>
                                      </p:cBhvr>
                                      <p:by>
                                        <p:hsl h="10842353" s="0" l="0"/>
                                      </p:by>
                                    </p:animClr>
                                    <p:set>
                                      <p:cBhvr>
                                        <p:cTn id="32"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7" grpId="0"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28290" y="3649345"/>
            <a:ext cx="19206210" cy="7436485"/>
            <a:chOff x="4454" y="5747"/>
            <a:chExt cx="30246" cy="11711"/>
          </a:xfrm>
        </p:grpSpPr>
        <p:grpSp>
          <p:nvGrpSpPr>
            <p:cNvPr id="20" name="Group 19"/>
            <p:cNvGrpSpPr/>
            <p:nvPr/>
          </p:nvGrpSpPr>
          <p:grpSpPr>
            <a:xfrm>
              <a:off x="4454" y="5747"/>
              <a:ext cx="30246" cy="4360"/>
              <a:chOff x="3324" y="2244"/>
              <a:chExt cx="30246" cy="4360"/>
            </a:xfrm>
          </p:grpSpPr>
          <p:sp>
            <p:nvSpPr>
              <p:cNvPr id="6" name="Rectangle 5"/>
              <p:cNvSpPr/>
              <p:nvPr/>
            </p:nvSpPr>
            <p:spPr>
              <a:xfrm>
                <a:off x="7546" y="4269"/>
                <a:ext cx="4564" cy="37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1" name="Oval 10"/>
              <p:cNvSpPr/>
              <p:nvPr/>
            </p:nvSpPr>
            <p:spPr>
              <a:xfrm>
                <a:off x="3324" y="2296"/>
                <a:ext cx="4309" cy="43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2" name="Oval 11"/>
              <p:cNvSpPr/>
              <p:nvPr/>
            </p:nvSpPr>
            <p:spPr>
              <a:xfrm>
                <a:off x="11999" y="2270"/>
                <a:ext cx="4309" cy="43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3" name="Rectangle 12"/>
              <p:cNvSpPr/>
              <p:nvPr/>
            </p:nvSpPr>
            <p:spPr>
              <a:xfrm>
                <a:off x="24809" y="4243"/>
                <a:ext cx="4564" cy="37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4" name="Oval 13"/>
              <p:cNvSpPr/>
              <p:nvPr/>
            </p:nvSpPr>
            <p:spPr>
              <a:xfrm>
                <a:off x="20587" y="2270"/>
                <a:ext cx="4309" cy="43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5" name="Oval 14"/>
              <p:cNvSpPr/>
              <p:nvPr/>
            </p:nvSpPr>
            <p:spPr>
              <a:xfrm>
                <a:off x="29262" y="2244"/>
                <a:ext cx="4309" cy="43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6" name="Rectangle 15"/>
              <p:cNvSpPr/>
              <p:nvPr/>
            </p:nvSpPr>
            <p:spPr>
              <a:xfrm>
                <a:off x="16195" y="4217"/>
                <a:ext cx="4564" cy="37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grpSp>
        <p:sp>
          <p:nvSpPr>
            <p:cNvPr id="21" name="Text Box 20"/>
            <p:cNvSpPr txBox="1"/>
            <p:nvPr/>
          </p:nvSpPr>
          <p:spPr>
            <a:xfrm>
              <a:off x="5520" y="6638"/>
              <a:ext cx="1800" cy="2470"/>
            </a:xfrm>
            <a:prstGeom prst="rect">
              <a:avLst/>
            </a:prstGeom>
            <a:noFill/>
          </p:spPr>
          <p:txBody>
            <a:bodyPr wrap="square" rtlCol="0">
              <a:spAutoFit/>
            </a:bodyPr>
            <a:p>
              <a:r>
                <a:rPr lang="en-US" sz="9600" b="1">
                  <a:solidFill>
                    <a:schemeClr val="bg1"/>
                  </a:solidFill>
                </a:rPr>
                <a:t>M</a:t>
              </a:r>
              <a:endParaRPr lang="en-US" sz="9600" b="1">
                <a:solidFill>
                  <a:schemeClr val="bg1"/>
                </a:solidFill>
              </a:endParaRPr>
            </a:p>
          </p:txBody>
        </p:sp>
        <p:sp>
          <p:nvSpPr>
            <p:cNvPr id="22" name="Text Box 21"/>
            <p:cNvSpPr txBox="1"/>
            <p:nvPr/>
          </p:nvSpPr>
          <p:spPr>
            <a:xfrm>
              <a:off x="14647" y="6612"/>
              <a:ext cx="1340" cy="2470"/>
            </a:xfrm>
            <a:prstGeom prst="rect">
              <a:avLst/>
            </a:prstGeom>
            <a:noFill/>
          </p:spPr>
          <p:txBody>
            <a:bodyPr wrap="square" rtlCol="0">
              <a:spAutoFit/>
            </a:bodyPr>
            <a:p>
              <a:r>
                <a:rPr lang="en-US" sz="9600" b="1">
                  <a:solidFill>
                    <a:schemeClr val="bg1"/>
                  </a:solidFill>
                </a:rPr>
                <a:t>E</a:t>
              </a:r>
              <a:endParaRPr lang="en-US" sz="9600" b="1">
                <a:solidFill>
                  <a:schemeClr val="bg1"/>
                </a:solidFill>
              </a:endParaRPr>
            </a:p>
          </p:txBody>
        </p:sp>
        <p:sp>
          <p:nvSpPr>
            <p:cNvPr id="23" name="Text Box 22"/>
            <p:cNvSpPr txBox="1"/>
            <p:nvPr/>
          </p:nvSpPr>
          <p:spPr>
            <a:xfrm>
              <a:off x="23122" y="6612"/>
              <a:ext cx="1509" cy="2470"/>
            </a:xfrm>
            <a:prstGeom prst="rect">
              <a:avLst/>
            </a:prstGeom>
            <a:noFill/>
          </p:spPr>
          <p:txBody>
            <a:bodyPr wrap="square" rtlCol="0">
              <a:spAutoFit/>
            </a:bodyPr>
            <a:p>
              <a:r>
                <a:rPr lang="en-US" sz="9600" b="1">
                  <a:solidFill>
                    <a:schemeClr val="bg1"/>
                  </a:solidFill>
                </a:rPr>
                <a:t>A</a:t>
              </a:r>
              <a:endParaRPr lang="en-US" sz="9600" b="1">
                <a:solidFill>
                  <a:schemeClr val="bg1"/>
                </a:solidFill>
              </a:endParaRPr>
            </a:p>
          </p:txBody>
        </p:sp>
        <p:sp>
          <p:nvSpPr>
            <p:cNvPr id="24" name="Text Box 23"/>
            <p:cNvSpPr txBox="1"/>
            <p:nvPr/>
          </p:nvSpPr>
          <p:spPr>
            <a:xfrm>
              <a:off x="31710" y="6612"/>
              <a:ext cx="1550" cy="2470"/>
            </a:xfrm>
            <a:prstGeom prst="rect">
              <a:avLst/>
            </a:prstGeom>
            <a:noFill/>
          </p:spPr>
          <p:txBody>
            <a:bodyPr wrap="square" rtlCol="0">
              <a:spAutoFit/>
            </a:bodyPr>
            <a:p>
              <a:r>
                <a:rPr lang="en-US" sz="9600" b="1">
                  <a:solidFill>
                    <a:schemeClr val="bg1"/>
                  </a:solidFill>
                </a:rPr>
                <a:t>N</a:t>
              </a:r>
              <a:endParaRPr lang="en-US" sz="9600" b="1">
                <a:solidFill>
                  <a:schemeClr val="bg1"/>
                </a:solidFill>
              </a:endParaRPr>
            </a:p>
          </p:txBody>
        </p:sp>
        <p:sp>
          <p:nvSpPr>
            <p:cNvPr id="25" name="Text Box 24"/>
            <p:cNvSpPr txBox="1"/>
            <p:nvPr/>
          </p:nvSpPr>
          <p:spPr>
            <a:xfrm>
              <a:off x="4610" y="10688"/>
              <a:ext cx="4385" cy="1210"/>
            </a:xfrm>
            <a:prstGeom prst="rect">
              <a:avLst/>
            </a:prstGeom>
            <a:noFill/>
          </p:spPr>
          <p:txBody>
            <a:bodyPr wrap="square" rtlCol="0">
              <a:spAutoFit/>
            </a:bodyPr>
            <a:p>
              <a:r>
                <a:rPr lang="en-US" sz="4400" b="1"/>
                <a:t>MongoDB</a:t>
              </a:r>
              <a:endParaRPr lang="en-US" sz="4400" b="1"/>
            </a:p>
          </p:txBody>
        </p:sp>
        <p:sp>
          <p:nvSpPr>
            <p:cNvPr id="26" name="Text Box 25"/>
            <p:cNvSpPr txBox="1"/>
            <p:nvPr/>
          </p:nvSpPr>
          <p:spPr>
            <a:xfrm>
              <a:off x="13172" y="10775"/>
              <a:ext cx="4385" cy="1210"/>
            </a:xfrm>
            <a:prstGeom prst="rect">
              <a:avLst/>
            </a:prstGeom>
            <a:noFill/>
          </p:spPr>
          <p:txBody>
            <a:bodyPr wrap="square" rtlCol="0">
              <a:spAutoFit/>
            </a:bodyPr>
            <a:p>
              <a:r>
                <a:rPr lang="en-US" sz="4400" b="1"/>
                <a:t>Express js</a:t>
              </a:r>
              <a:endParaRPr lang="en-US" sz="4400" b="1"/>
            </a:p>
          </p:txBody>
        </p:sp>
        <p:sp>
          <p:nvSpPr>
            <p:cNvPr id="27" name="Text Box 26"/>
            <p:cNvSpPr txBox="1"/>
            <p:nvPr/>
          </p:nvSpPr>
          <p:spPr>
            <a:xfrm>
              <a:off x="22325" y="10775"/>
              <a:ext cx="3173" cy="1210"/>
            </a:xfrm>
            <a:prstGeom prst="rect">
              <a:avLst/>
            </a:prstGeom>
            <a:noFill/>
          </p:spPr>
          <p:txBody>
            <a:bodyPr wrap="square" rtlCol="0">
              <a:spAutoFit/>
            </a:bodyPr>
            <a:p>
              <a:r>
                <a:rPr lang="en-US" sz="4400" b="1"/>
                <a:t>Angular </a:t>
              </a:r>
              <a:endParaRPr lang="en-US" sz="4400" b="1"/>
            </a:p>
          </p:txBody>
        </p:sp>
        <p:sp>
          <p:nvSpPr>
            <p:cNvPr id="28" name="Text Box 27"/>
            <p:cNvSpPr txBox="1"/>
            <p:nvPr/>
          </p:nvSpPr>
          <p:spPr>
            <a:xfrm>
              <a:off x="30913" y="10775"/>
              <a:ext cx="3247" cy="1210"/>
            </a:xfrm>
            <a:prstGeom prst="rect">
              <a:avLst/>
            </a:prstGeom>
            <a:noFill/>
          </p:spPr>
          <p:txBody>
            <a:bodyPr wrap="square" rtlCol="0">
              <a:spAutoFit/>
            </a:bodyPr>
            <a:p>
              <a:r>
                <a:rPr lang="en-US" sz="4400" b="1"/>
                <a:t>Node js</a:t>
              </a:r>
              <a:endParaRPr lang="en-US" sz="4400" b="1"/>
            </a:p>
          </p:txBody>
        </p:sp>
        <p:sp>
          <p:nvSpPr>
            <p:cNvPr id="29" name="Text Box 28"/>
            <p:cNvSpPr txBox="1"/>
            <p:nvPr/>
          </p:nvSpPr>
          <p:spPr>
            <a:xfrm>
              <a:off x="13624" y="15860"/>
              <a:ext cx="12406" cy="1598"/>
            </a:xfrm>
            <a:prstGeom prst="rect">
              <a:avLst/>
            </a:prstGeom>
            <a:noFill/>
          </p:spPr>
          <p:txBody>
            <a:bodyPr wrap="square" rtlCol="0">
              <a:spAutoFit/>
            </a:bodyPr>
            <a:p>
              <a:r>
                <a:rPr lang="en-US" sz="6000" b="1"/>
                <a:t>MEAN Stack Application</a:t>
              </a:r>
              <a:endParaRPr lang="en-US" sz="6000" b="1"/>
            </a:p>
          </p:txBody>
        </p:sp>
        <p:sp>
          <p:nvSpPr>
            <p:cNvPr id="32" name="Right Arrow 31"/>
            <p:cNvSpPr/>
            <p:nvPr/>
          </p:nvSpPr>
          <p:spPr>
            <a:xfrm rot="2280000">
              <a:off x="7977" y="13550"/>
              <a:ext cx="4736" cy="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Right Arrow 32"/>
            <p:cNvSpPr/>
            <p:nvPr/>
          </p:nvSpPr>
          <p:spPr>
            <a:xfrm rot="5400000">
              <a:off x="13482" y="13292"/>
              <a:ext cx="2940" cy="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Right Arrow 34"/>
            <p:cNvSpPr/>
            <p:nvPr/>
          </p:nvSpPr>
          <p:spPr>
            <a:xfrm rot="5400000">
              <a:off x="22383" y="13379"/>
              <a:ext cx="2940" cy="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Right Arrow 35"/>
            <p:cNvSpPr/>
            <p:nvPr/>
          </p:nvSpPr>
          <p:spPr>
            <a:xfrm rot="8280000">
              <a:off x="27048" y="13637"/>
              <a:ext cx="4736" cy="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p>
            <a:pPr algn="ctr"/>
            <a:r>
              <a:rPr lang="en-US" altLang="zh-CN" b="1" dirty="0">
                <a:latin typeface="+mj-lt"/>
                <a:ea typeface="+mj-ea"/>
                <a:sym typeface="+mn-ea"/>
              </a:rPr>
              <a:t>Serverless Document Publishing Application</a:t>
            </a:r>
            <a:endParaRPr lang="zh-CN" altLang="en-US" b="1" dirty="0">
              <a:latin typeface="+mj-lt"/>
              <a:ea typeface="+mj-ea"/>
            </a:endParaRPr>
          </a:p>
        </p:txBody>
      </p:sp>
      <p:sp>
        <p:nvSpPr>
          <p:cNvPr id="5" name="内容占位符 4"/>
          <p:cNvSpPr>
            <a:spLocks noGrp="1"/>
          </p:cNvSpPr>
          <p:nvPr>
            <p:ph idx="1"/>
            <p:custDataLst>
              <p:tags r:id="rId2"/>
            </p:custDataLst>
          </p:nvPr>
        </p:nvSpPr>
        <p:spPr/>
        <p:txBody>
          <a:bodyPr>
            <a:normAutofit fontScale="90000"/>
          </a:bodyPr>
          <a:p>
            <a:pPr>
              <a:lnSpc>
                <a:spcPct val="150000"/>
              </a:lnSpc>
            </a:pPr>
            <a:r>
              <a:rPr lang="en-US" altLang="zh-CN" dirty="0">
                <a:latin typeface="+mn-lt"/>
                <a:ea typeface="+mn-ea"/>
              </a:rPr>
              <a:t>This is simple Web-Application..</a:t>
            </a:r>
            <a:endParaRPr lang="en-US" altLang="zh-CN" dirty="0">
              <a:latin typeface="+mn-lt"/>
              <a:ea typeface="+mn-ea"/>
            </a:endParaRPr>
          </a:p>
          <a:p>
            <a:pPr>
              <a:lnSpc>
                <a:spcPct val="150000"/>
              </a:lnSpc>
            </a:pPr>
            <a:r>
              <a:rPr lang="en-US" altLang="zh-CN" dirty="0">
                <a:latin typeface="+mn-lt"/>
                <a:ea typeface="+mn-ea"/>
              </a:rPr>
              <a:t>This Web-Application is used for create Resume &amp; NewsLetter using readymade Templates &amp; Structure which are created by admin in this system..</a:t>
            </a:r>
            <a:endParaRPr lang="en-US" altLang="zh-CN" dirty="0">
              <a:latin typeface="+mn-lt"/>
              <a:ea typeface="+mn-ea"/>
            </a:endParaRPr>
          </a:p>
          <a:p>
            <a:pPr>
              <a:lnSpc>
                <a:spcPct val="150000"/>
              </a:lnSpc>
            </a:pPr>
            <a:r>
              <a:rPr lang="en-US" altLang="zh-CN" dirty="0">
                <a:latin typeface="+mn-lt"/>
                <a:ea typeface="+mn-ea"/>
              </a:rPr>
              <a:t>There are two most usefull concept in this application </a:t>
            </a:r>
            <a:endParaRPr lang="en-US" altLang="zh-CN" dirty="0">
              <a:latin typeface="+mn-lt"/>
              <a:ea typeface="+mn-ea"/>
            </a:endParaRPr>
          </a:p>
          <a:p>
            <a:pPr marL="0" indent="0">
              <a:lnSpc>
                <a:spcPct val="150000"/>
              </a:lnSpc>
              <a:buNone/>
            </a:pPr>
            <a:r>
              <a:rPr lang="en-US" altLang="zh-CN" dirty="0">
                <a:latin typeface="+mn-lt"/>
                <a:ea typeface="+mn-ea"/>
              </a:rPr>
              <a:t>1) Serverless</a:t>
            </a:r>
            <a:endParaRPr lang="en-US" altLang="zh-CN" dirty="0">
              <a:latin typeface="+mn-lt"/>
              <a:ea typeface="+mn-ea"/>
            </a:endParaRPr>
          </a:p>
          <a:p>
            <a:pPr marL="0" indent="0">
              <a:lnSpc>
                <a:spcPct val="150000"/>
              </a:lnSpc>
              <a:buNone/>
            </a:pPr>
            <a:r>
              <a:rPr lang="en-US" altLang="zh-CN" dirty="0">
                <a:latin typeface="+mn-lt"/>
                <a:ea typeface="+mn-ea"/>
              </a:rPr>
              <a:t>2) MicroService</a:t>
            </a:r>
            <a:endParaRPr lang="en-US" altLang="zh-CN" dirty="0">
              <a:latin typeface="+mn-lt"/>
              <a:ea typeface="+mn-ea"/>
            </a:endParaRPr>
          </a:p>
          <a:p>
            <a:pPr>
              <a:lnSpc>
                <a:spcPct val="150000"/>
              </a:lnSpc>
            </a:pPr>
            <a:endParaRPr lang="en-US" altLang="zh-CN" dirty="0">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9081770" y="1316990"/>
            <a:ext cx="7189470" cy="922020"/>
          </a:xfrm>
          <a:prstGeom prst="rect">
            <a:avLst/>
          </a:prstGeom>
          <a:noFill/>
        </p:spPr>
        <p:txBody>
          <a:bodyPr wrap="square" rtlCol="0">
            <a:spAutoFit/>
          </a:bodyPr>
          <a:p>
            <a:r>
              <a:rPr lang="en-US" sz="5400" b="1"/>
              <a:t>MEAN Stack Application</a:t>
            </a:r>
            <a:endParaRPr lang="en-US" sz="5400" b="1"/>
          </a:p>
        </p:txBody>
      </p:sp>
      <p:pic>
        <p:nvPicPr>
          <p:cNvPr id="8" name="Picture 7" descr="Microsoft.VisualStudio.Services.Icons.Default"/>
          <p:cNvPicPr>
            <a:picLocks noChangeAspect="1"/>
          </p:cNvPicPr>
          <p:nvPr/>
        </p:nvPicPr>
        <p:blipFill>
          <a:blip r:embed="rId1"/>
          <a:stretch>
            <a:fillRect/>
          </a:stretch>
        </p:blipFill>
        <p:spPr>
          <a:xfrm>
            <a:off x="7009765" y="3271520"/>
            <a:ext cx="8128635" cy="5080635"/>
          </a:xfrm>
          <a:prstGeom prst="rect">
            <a:avLst/>
          </a:prstGeom>
        </p:spPr>
      </p:pic>
      <p:pic>
        <p:nvPicPr>
          <p:cNvPr id="9" name="Picture Placeholder 8" descr="MongoDB-Logo-5c3a7405a85675366beb3a5ec4c032348c390b3f142f5e6dddf1d78e2df5cb5c"/>
          <p:cNvPicPr>
            <a:picLocks noChangeAspect="1"/>
          </p:cNvPicPr>
          <p:nvPr>
            <p:ph type="pic" sz="quarter" idx="10"/>
          </p:nvPr>
        </p:nvPicPr>
        <p:blipFill>
          <a:blip r:embed="rId2"/>
          <a:stretch>
            <a:fillRect/>
          </a:stretch>
        </p:blipFill>
        <p:spPr>
          <a:xfrm>
            <a:off x="1102360" y="4862195"/>
            <a:ext cx="5352415" cy="1454150"/>
          </a:xfrm>
          <a:prstGeom prst="rect">
            <a:avLst/>
          </a:prstGeom>
        </p:spPr>
      </p:pic>
      <p:pic>
        <p:nvPicPr>
          <p:cNvPr id="10" name="Picture Placeholder 4" descr="AngularJS_logo.svg"/>
          <p:cNvPicPr>
            <a:picLocks noChangeAspect="1"/>
          </p:cNvPicPr>
          <p:nvPr/>
        </p:nvPicPr>
        <p:blipFill>
          <a:blip r:embed="rId3"/>
          <a:stretch>
            <a:fillRect/>
          </a:stretch>
        </p:blipFill>
        <p:spPr>
          <a:xfrm>
            <a:off x="15913100" y="4862195"/>
            <a:ext cx="6062345" cy="1612265"/>
          </a:xfrm>
          <a:prstGeom prst="rect">
            <a:avLst/>
          </a:prstGeom>
        </p:spPr>
      </p:pic>
      <p:pic>
        <p:nvPicPr>
          <p:cNvPr id="17" name="Picture Placeholder 7" descr="1200px-Node.js_logo.svg"/>
          <p:cNvPicPr>
            <a:picLocks noChangeAspect="1"/>
          </p:cNvPicPr>
          <p:nvPr/>
        </p:nvPicPr>
        <p:blipFill>
          <a:blip r:embed="rId4"/>
          <a:stretch>
            <a:fillRect/>
          </a:stretch>
        </p:blipFill>
        <p:spPr>
          <a:xfrm>
            <a:off x="9479915" y="8669655"/>
            <a:ext cx="6062345" cy="3707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a:spLocks noGrp="1"/>
          </p:cNvSpPr>
          <p:nvPr>
            <p:ph type="title"/>
            <p:custDataLst>
              <p:tags r:id="rId1"/>
            </p:custDataLst>
          </p:nvPr>
        </p:nvSpPr>
        <p:spPr/>
        <p:txBody>
          <a:bodyPr>
            <a:normAutofit/>
          </a:bodyPr>
          <a:p>
            <a:pPr algn="l"/>
            <a:r>
              <a:rPr lang="en-US" altLang="zh-CN" dirty="0">
                <a:latin typeface="+mj-lt"/>
                <a:ea typeface="+mj-ea"/>
                <a:sym typeface="+mn-ea"/>
              </a:rPr>
              <a:t>Swim-lane Activity Diagram</a:t>
            </a:r>
            <a:endParaRPr lang="zh-CN" altLang="en-US" dirty="0">
              <a:latin typeface="+mj-lt"/>
              <a:ea typeface="+mj-ea"/>
            </a:endParaRPr>
          </a:p>
        </p:txBody>
      </p:sp>
      <p:sp>
        <p:nvSpPr>
          <p:cNvPr id="3" name="内容占位符 4"/>
          <p:cNvSpPr>
            <a:spLocks noGrp="1"/>
          </p:cNvSpPr>
          <p:nvPr>
            <p:ph idx="1"/>
            <p:custDataLst>
              <p:tags r:id="rId2"/>
            </p:custDataLst>
          </p:nvPr>
        </p:nvSpPr>
        <p:spPr/>
        <p:txBody>
          <a:bodyPr>
            <a:normAutofit lnSpcReduction="10000"/>
          </a:bodyPr>
          <a:p>
            <a:pPr>
              <a:lnSpc>
                <a:spcPct val="150000"/>
              </a:lnSpc>
            </a:pPr>
            <a:r>
              <a:rPr lang="en-US" altLang="zh-CN" dirty="0">
                <a:latin typeface="+mn-lt"/>
                <a:ea typeface="+mn-ea"/>
              </a:rPr>
              <a:t>Serverless Document Publishing Application</a:t>
            </a:r>
            <a:endParaRPr lang="en-US" altLang="zh-CN" dirty="0">
              <a:latin typeface="+mn-lt"/>
              <a:ea typeface="+mn-ea"/>
            </a:endParaRPr>
          </a:p>
          <a:p>
            <a:pPr marL="0" indent="0">
              <a:lnSpc>
                <a:spcPct val="150000"/>
              </a:lnSpc>
              <a:buNone/>
            </a:pPr>
            <a:r>
              <a:rPr lang="en-US" altLang="zh-CN" dirty="0">
                <a:latin typeface="+mn-lt"/>
                <a:ea typeface="+mn-ea"/>
                <a:hlinkClick r:id="rId3" action="ppaction://hlinkfile"/>
              </a:rPr>
              <a:t>(Swim-lane Activity Diagram)</a:t>
            </a:r>
            <a:endParaRPr lang="en-US" altLang="zh-CN" dirty="0">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a:spLocks noGrp="1"/>
          </p:cNvSpPr>
          <p:nvPr>
            <p:ph type="title"/>
            <p:custDataLst>
              <p:tags r:id="rId1"/>
            </p:custDataLst>
          </p:nvPr>
        </p:nvSpPr>
        <p:spPr>
          <a:xfrm>
            <a:off x="1676400" y="730251"/>
            <a:ext cx="21031200" cy="2651126"/>
          </a:xfrm>
        </p:spPr>
        <p:txBody>
          <a:bodyPr/>
          <a:p>
            <a:r>
              <a:rPr lang="en-US" altLang="zh-CN" dirty="0">
                <a:latin typeface="+mj-lt"/>
                <a:ea typeface="+mj-ea"/>
              </a:rPr>
              <a:t>UML of the system</a:t>
            </a:r>
            <a:endParaRPr lang="en-US" altLang="zh-CN" dirty="0">
              <a:latin typeface="+mj-lt"/>
              <a:ea typeface="+mj-ea"/>
            </a:endParaRPr>
          </a:p>
        </p:txBody>
      </p:sp>
      <p:sp>
        <p:nvSpPr>
          <p:cNvPr id="3" name="内容占位符 5"/>
          <p:cNvSpPr>
            <a:spLocks noGrp="1"/>
          </p:cNvSpPr>
          <p:nvPr>
            <p:ph sz="half" idx="1"/>
            <p:custDataLst>
              <p:tags r:id="rId2"/>
            </p:custDataLst>
          </p:nvPr>
        </p:nvSpPr>
        <p:spPr>
          <a:xfrm>
            <a:off x="1412240" y="2764790"/>
            <a:ext cx="15580995" cy="3281045"/>
          </a:xfrm>
        </p:spPr>
        <p:txBody>
          <a:bodyPr>
            <a:normAutofit/>
          </a:bodyPr>
          <a:p>
            <a:pPr>
              <a:lnSpc>
                <a:spcPct val="150000"/>
              </a:lnSpc>
            </a:pPr>
            <a:r>
              <a:rPr lang="en-US" altLang="zh-CN" sz="4800" dirty="0">
                <a:latin typeface="+mn-lt"/>
                <a:ea typeface="+mn-ea"/>
                <a:sym typeface="+mn-ea"/>
              </a:rPr>
              <a:t>Serverless Document Publishing Application</a:t>
            </a:r>
            <a:endParaRPr lang="en-US" altLang="zh-CN" sz="4800" dirty="0">
              <a:latin typeface="+mn-lt"/>
              <a:ea typeface="+mn-ea"/>
            </a:endParaRPr>
          </a:p>
          <a:p>
            <a:pPr marL="0" indent="0">
              <a:lnSpc>
                <a:spcPct val="150000"/>
              </a:lnSpc>
              <a:buNone/>
            </a:pPr>
            <a:r>
              <a:rPr lang="en-US" altLang="zh-CN" sz="4800" dirty="0">
                <a:latin typeface="+mn-lt"/>
                <a:ea typeface="+mn-ea"/>
                <a:sym typeface="+mn-ea"/>
                <a:hlinkClick r:id="rId3" action="ppaction://hlinkfile"/>
              </a:rPr>
              <a:t>(Use-case Diagram)</a:t>
            </a:r>
            <a:endParaRPr lang="en-US" altLang="zh-CN" sz="4800" dirty="0">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a:spLocks noGrp="1"/>
          </p:cNvSpPr>
          <p:nvPr>
            <p:ph type="title"/>
            <p:custDataLst>
              <p:tags r:id="rId1"/>
            </p:custDataLst>
          </p:nvPr>
        </p:nvSpPr>
        <p:spPr>
          <a:xfrm>
            <a:off x="1676400" y="730251"/>
            <a:ext cx="21031200" cy="2651126"/>
          </a:xfrm>
        </p:spPr>
        <p:txBody>
          <a:bodyPr/>
          <a:p>
            <a:r>
              <a:rPr lang="en-US" altLang="zh-CN" dirty="0">
                <a:latin typeface="+mj-lt"/>
                <a:ea typeface="+mj-ea"/>
              </a:rPr>
              <a:t>UML of the system</a:t>
            </a:r>
            <a:endParaRPr lang="en-US" altLang="zh-CN" dirty="0">
              <a:latin typeface="+mj-lt"/>
              <a:ea typeface="+mj-ea"/>
            </a:endParaRPr>
          </a:p>
        </p:txBody>
      </p:sp>
      <p:sp>
        <p:nvSpPr>
          <p:cNvPr id="3" name="内容占位符 5"/>
          <p:cNvSpPr>
            <a:spLocks noGrp="1"/>
          </p:cNvSpPr>
          <p:nvPr>
            <p:ph sz="half" idx="1"/>
            <p:custDataLst>
              <p:tags r:id="rId2"/>
            </p:custDataLst>
          </p:nvPr>
        </p:nvSpPr>
        <p:spPr>
          <a:xfrm>
            <a:off x="1412240" y="2764790"/>
            <a:ext cx="15580995" cy="4581525"/>
          </a:xfrm>
        </p:spPr>
        <p:txBody>
          <a:bodyPr>
            <a:normAutofit/>
          </a:bodyPr>
          <a:p>
            <a:pPr>
              <a:lnSpc>
                <a:spcPct val="150000"/>
              </a:lnSpc>
            </a:pPr>
            <a:r>
              <a:rPr lang="en-US" altLang="zh-CN" sz="4800" dirty="0">
                <a:latin typeface="+mn-lt"/>
                <a:ea typeface="+mn-ea"/>
                <a:sym typeface="+mn-ea"/>
              </a:rPr>
              <a:t>Serverless Document Publishing Application</a:t>
            </a:r>
            <a:endParaRPr lang="en-US" altLang="zh-CN" sz="4800" dirty="0">
              <a:latin typeface="+mn-lt"/>
              <a:ea typeface="+mn-ea"/>
            </a:endParaRPr>
          </a:p>
          <a:p>
            <a:pPr marL="0" indent="0">
              <a:lnSpc>
                <a:spcPct val="150000"/>
              </a:lnSpc>
              <a:buNone/>
            </a:pPr>
            <a:r>
              <a:rPr lang="en-US" altLang="zh-CN" sz="4800" dirty="0">
                <a:latin typeface="+mn-lt"/>
                <a:ea typeface="+mn-ea"/>
                <a:sym typeface="+mn-ea"/>
                <a:hlinkClick r:id="rId3" action="ppaction://hlinkfile"/>
              </a:rPr>
              <a:t>(Sequence Diagram-user side)</a:t>
            </a:r>
            <a:endParaRPr lang="en-US" altLang="zh-CN" sz="4800" dirty="0">
              <a:latin typeface="+mn-lt"/>
              <a:ea typeface="+mn-ea"/>
              <a:sym typeface="+mn-ea"/>
              <a:hlinkClick r:id="rId3" action="ppaction://hlinkfile"/>
            </a:endParaRPr>
          </a:p>
          <a:p>
            <a:pPr marL="0" indent="0">
              <a:lnSpc>
                <a:spcPct val="150000"/>
              </a:lnSpc>
              <a:buNone/>
            </a:pPr>
            <a:r>
              <a:rPr lang="en-US" altLang="zh-CN" sz="4800" dirty="0">
                <a:sym typeface="+mn-ea"/>
                <a:hlinkClick r:id="rId4" action="ppaction://hlinkfile"/>
              </a:rPr>
              <a:t>(Sequence Diagram-admin side)</a:t>
            </a:r>
            <a:endParaRPr lang="en-US" altLang="zh-CN" sz="4800" dirty="0">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p>
            <a:r>
              <a:rPr lang="en-US" altLang="zh-CN" dirty="0">
                <a:latin typeface="+mj-lt"/>
                <a:ea typeface="+mj-ea"/>
              </a:rPr>
              <a:t>Features of the System</a:t>
            </a:r>
            <a:endParaRPr lang="en-US" altLang="zh-CN" dirty="0">
              <a:latin typeface="+mj-lt"/>
              <a:ea typeface="+mj-ea"/>
            </a:endParaRPr>
          </a:p>
        </p:txBody>
      </p:sp>
      <p:sp>
        <p:nvSpPr>
          <p:cNvPr id="6" name="内容占位符 5"/>
          <p:cNvSpPr>
            <a:spLocks noGrp="1"/>
          </p:cNvSpPr>
          <p:nvPr>
            <p:ph sz="half" idx="1"/>
            <p:custDataLst>
              <p:tags r:id="rId2"/>
            </p:custDataLst>
          </p:nvPr>
        </p:nvSpPr>
        <p:spPr>
          <a:xfrm>
            <a:off x="1340485" y="2908300"/>
            <a:ext cx="10991215" cy="5005705"/>
          </a:xfrm>
        </p:spPr>
        <p:txBody>
          <a:bodyPr>
            <a:normAutofit/>
          </a:bodyPr>
          <a:p>
            <a:pPr>
              <a:lnSpc>
                <a:spcPct val="150000"/>
              </a:lnSpc>
            </a:pPr>
            <a:r>
              <a:rPr lang="en-US" altLang="zh-CN" dirty="0">
                <a:latin typeface="+mn-lt"/>
                <a:ea typeface="+mn-ea"/>
              </a:rPr>
              <a:t>Technological</a:t>
            </a:r>
            <a:endParaRPr lang="en-US" altLang="zh-CN" dirty="0">
              <a:latin typeface="+mn-lt"/>
              <a:ea typeface="+mn-ea"/>
            </a:endParaRPr>
          </a:p>
          <a:p>
            <a:pPr>
              <a:lnSpc>
                <a:spcPct val="150000"/>
              </a:lnSpc>
            </a:pPr>
            <a:r>
              <a:rPr lang="en-US" altLang="zh-CN" dirty="0">
                <a:latin typeface="+mn-lt"/>
                <a:ea typeface="+mn-ea"/>
              </a:rPr>
              <a:t>Functional</a:t>
            </a:r>
            <a:endParaRPr lang="en-US" altLang="zh-CN" dirty="0">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a:spLocks noGrp="1"/>
          </p:cNvSpPr>
          <p:nvPr>
            <p:ph type="title"/>
            <p:custDataLst>
              <p:tags r:id="rId1"/>
            </p:custDataLst>
          </p:nvPr>
        </p:nvSpPr>
        <p:spPr/>
        <p:txBody>
          <a:bodyPr/>
          <a:p>
            <a:r>
              <a:rPr lang="en-US" altLang="zh-CN" dirty="0">
                <a:latin typeface="+mj-lt"/>
                <a:ea typeface="+mj-ea"/>
              </a:rPr>
              <a:t>Features of the System-Technological</a:t>
            </a:r>
            <a:endParaRPr lang="en-US" altLang="zh-CN" dirty="0">
              <a:latin typeface="+mj-lt"/>
              <a:ea typeface="+mj-ea"/>
            </a:endParaRPr>
          </a:p>
        </p:txBody>
      </p:sp>
      <p:sp>
        <p:nvSpPr>
          <p:cNvPr id="3" name="内容占位符 5"/>
          <p:cNvSpPr>
            <a:spLocks noGrp="1"/>
          </p:cNvSpPr>
          <p:nvPr>
            <p:ph sz="half" idx="1"/>
            <p:custDataLst>
              <p:tags r:id="rId2"/>
            </p:custDataLst>
          </p:nvPr>
        </p:nvSpPr>
        <p:spPr>
          <a:xfrm>
            <a:off x="1340485" y="3051810"/>
            <a:ext cx="18815685" cy="5986780"/>
          </a:xfrm>
        </p:spPr>
        <p:txBody>
          <a:bodyPr>
            <a:normAutofit/>
          </a:bodyPr>
          <a:p>
            <a:pPr>
              <a:lnSpc>
                <a:spcPct val="150000"/>
              </a:lnSpc>
            </a:pPr>
            <a:r>
              <a:rPr lang="en-US" altLang="zh-CN" sz="5400" dirty="0">
                <a:latin typeface="+mn-lt"/>
                <a:ea typeface="+mn-ea"/>
              </a:rPr>
              <a:t>Front End-- Angular 5.2.2, Angular Material Design</a:t>
            </a:r>
            <a:endParaRPr lang="en-US" altLang="zh-CN" sz="5400" dirty="0">
              <a:latin typeface="+mn-lt"/>
              <a:ea typeface="+mn-ea"/>
            </a:endParaRPr>
          </a:p>
          <a:p>
            <a:pPr>
              <a:lnSpc>
                <a:spcPct val="150000"/>
              </a:lnSpc>
            </a:pPr>
            <a:r>
              <a:rPr lang="en-US" altLang="zh-CN" sz="5400" dirty="0">
                <a:latin typeface="+mn-lt"/>
                <a:ea typeface="+mn-ea"/>
              </a:rPr>
              <a:t>MiddleWare-- Node, Express</a:t>
            </a:r>
            <a:endParaRPr lang="en-US" altLang="zh-CN" sz="5400" dirty="0">
              <a:latin typeface="+mn-lt"/>
              <a:ea typeface="+mn-ea"/>
            </a:endParaRPr>
          </a:p>
          <a:p>
            <a:pPr>
              <a:lnSpc>
                <a:spcPct val="150000"/>
              </a:lnSpc>
            </a:pPr>
            <a:r>
              <a:rPr lang="en-US" altLang="zh-CN" sz="5400" dirty="0">
                <a:latin typeface="+mn-lt"/>
                <a:ea typeface="+mn-ea"/>
              </a:rPr>
              <a:t>Database--MongoDB</a:t>
            </a:r>
            <a:endParaRPr lang="en-US" altLang="zh-CN" sz="5400" dirty="0">
              <a:latin typeface="+mn-lt"/>
              <a:ea typeface="+mn-ea"/>
            </a:endParaRPr>
          </a:p>
          <a:p>
            <a:pPr>
              <a:lnSpc>
                <a:spcPct val="150000"/>
              </a:lnSpc>
            </a:pPr>
            <a:r>
              <a:rPr lang="en-US" altLang="zh-CN" sz="5400" dirty="0">
                <a:latin typeface="+mn-lt"/>
                <a:ea typeface="+mn-ea"/>
              </a:rPr>
              <a:t>Other--Serverless,MicroService</a:t>
            </a:r>
            <a:endParaRPr lang="en-US" altLang="zh-CN" dirty="0">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p>
            <a:r>
              <a:rPr lang="en-US" altLang="zh-CN" dirty="0">
                <a:latin typeface="+mj-lt"/>
                <a:ea typeface="+mj-ea"/>
              </a:rPr>
              <a:t>Features of the System-</a:t>
            </a:r>
            <a:r>
              <a:rPr lang="en-US" altLang="zh-CN" dirty="0">
                <a:latin typeface="+mn-lt"/>
                <a:ea typeface="+mn-ea"/>
                <a:sym typeface="+mn-ea"/>
              </a:rPr>
              <a:t>Functional</a:t>
            </a:r>
            <a:endParaRPr lang="en-US" altLang="zh-CN" dirty="0">
              <a:latin typeface="+mj-lt"/>
              <a:ea typeface="+mj-ea"/>
            </a:endParaRPr>
          </a:p>
        </p:txBody>
      </p:sp>
      <p:sp>
        <p:nvSpPr>
          <p:cNvPr id="6" name="内容占位符 5"/>
          <p:cNvSpPr>
            <a:spLocks noGrp="1"/>
          </p:cNvSpPr>
          <p:nvPr>
            <p:ph sz="half" idx="1"/>
            <p:custDataLst>
              <p:tags r:id="rId2"/>
            </p:custDataLst>
          </p:nvPr>
        </p:nvSpPr>
        <p:spPr>
          <a:xfrm>
            <a:off x="1699260" y="2980055"/>
            <a:ext cx="18844260" cy="8665845"/>
          </a:xfrm>
        </p:spPr>
        <p:txBody>
          <a:bodyPr>
            <a:normAutofit/>
          </a:bodyPr>
          <a:p>
            <a:pPr>
              <a:lnSpc>
                <a:spcPct val="150000"/>
              </a:lnSpc>
            </a:pPr>
            <a:r>
              <a:rPr lang="en-US" altLang="zh-CN" sz="4800" dirty="0">
                <a:latin typeface="+mn-lt"/>
                <a:ea typeface="+mn-ea"/>
              </a:rPr>
              <a:t>Selection of Resume &amp; NewsLetter Template &amp; Structure..</a:t>
            </a:r>
            <a:endParaRPr lang="en-US" altLang="zh-CN" sz="4800" dirty="0">
              <a:latin typeface="+mn-lt"/>
              <a:ea typeface="+mn-ea"/>
            </a:endParaRPr>
          </a:p>
          <a:p>
            <a:pPr>
              <a:lnSpc>
                <a:spcPct val="150000"/>
              </a:lnSpc>
            </a:pPr>
            <a:r>
              <a:rPr lang="en-US" altLang="zh-CN" sz="4800" dirty="0">
                <a:latin typeface="+mn-lt"/>
                <a:ea typeface="+mn-ea"/>
              </a:rPr>
              <a:t>User can fill the details in Resume &amp; NewsLetter form &amp; also can edit,delete &amp; view the form..</a:t>
            </a:r>
            <a:endParaRPr lang="en-US" altLang="zh-CN" sz="4800" dirty="0">
              <a:latin typeface="+mn-lt"/>
              <a:ea typeface="+mn-ea"/>
            </a:endParaRPr>
          </a:p>
          <a:p>
            <a:pPr>
              <a:lnSpc>
                <a:spcPct val="150000"/>
              </a:lnSpc>
            </a:pPr>
            <a:r>
              <a:rPr lang="en-US" altLang="zh-CN" sz="4800" dirty="0">
                <a:latin typeface="+mn-lt"/>
                <a:ea typeface="+mn-ea"/>
              </a:rPr>
              <a:t>If user wants to download the form,system gives two options like,</a:t>
            </a:r>
            <a:endParaRPr lang="en-US" altLang="zh-CN" sz="4800" dirty="0">
              <a:latin typeface="+mn-lt"/>
              <a:ea typeface="+mn-ea"/>
            </a:endParaRPr>
          </a:p>
          <a:p>
            <a:pPr marL="0" indent="0">
              <a:lnSpc>
                <a:spcPct val="150000"/>
              </a:lnSpc>
              <a:buNone/>
            </a:pPr>
            <a:r>
              <a:rPr lang="en-US" altLang="zh-CN" sz="4800" dirty="0">
                <a:latin typeface="+mn-lt"/>
                <a:ea typeface="+mn-ea"/>
              </a:rPr>
              <a:t>   PDF &amp; Doc format..</a:t>
            </a:r>
            <a:endParaRPr lang="en-US" altLang="zh-CN" sz="4800" dirty="0">
              <a:latin typeface="+mn-lt"/>
              <a:ea typeface="+mn-ea"/>
            </a:endParaRPr>
          </a:p>
          <a:p>
            <a:pPr>
              <a:lnSpc>
                <a:spcPct val="150000"/>
              </a:lnSpc>
            </a:pPr>
            <a:r>
              <a:rPr lang="en-US" altLang="zh-CN" sz="4800" dirty="0">
                <a:latin typeface="+mn-lt"/>
                <a:ea typeface="+mn-ea"/>
              </a:rPr>
              <a:t>User wants to see the history of their work,It is possible in this system..</a:t>
            </a:r>
            <a:endParaRPr lang="en-US" altLang="zh-CN" sz="4800" dirty="0">
              <a:latin typeface="+mn-lt"/>
              <a:ea typeface="+mn-ea"/>
            </a:endParaRPr>
          </a:p>
          <a:p>
            <a:pPr marL="0" indent="0">
              <a:lnSpc>
                <a:spcPct val="150000"/>
              </a:lnSpc>
              <a:buNone/>
            </a:pPr>
            <a:endParaRPr lang="en-US" altLang="zh-CN" sz="4800" dirty="0">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5"/>
          <p:cNvSpPr>
            <a:spLocks noGrp="1"/>
          </p:cNvSpPr>
          <p:nvPr>
            <p:custDataLst>
              <p:tags r:id="rId1"/>
            </p:custDataLst>
          </p:nvPr>
        </p:nvSpPr>
        <p:spPr>
          <a:xfrm>
            <a:off x="4962525" y="4620895"/>
            <a:ext cx="15702280" cy="4089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l"/>
              <a:defRPr sz="2800" kern="1200">
                <a:solidFill>
                  <a:schemeClr val="accent1"/>
                </a:solidFill>
                <a:latin typeface="SimHei" panose="02010609060101010101" pitchFamily="49" charset="-122"/>
                <a:ea typeface="SimHei"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SimHei" panose="02010609060101010101" pitchFamily="49" charset="-122"/>
                <a:ea typeface="SimHei"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SimHei" panose="02010609060101010101" pitchFamily="49" charset="-122"/>
                <a:ea typeface="SimHei"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SimHei" panose="02010609060101010101" pitchFamily="49" charset="-122"/>
                <a:ea typeface="SimHei"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SimHei" panose="02010609060101010101" pitchFamily="49" charset="-122"/>
                <a:ea typeface="SimHei"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altLang="zh-CN" sz="7200" dirty="0">
                <a:latin typeface="+mn-lt"/>
                <a:ea typeface="+mn-ea"/>
              </a:rPr>
              <a:t>Json</a:t>
            </a:r>
            <a:endParaRPr lang="en-US" altLang="zh-CN" sz="7200" dirty="0">
              <a:latin typeface="+mn-lt"/>
              <a:ea typeface="+mn-ea"/>
            </a:endParaRPr>
          </a:p>
          <a:p>
            <a:pPr marL="0" indent="0">
              <a:lnSpc>
                <a:spcPct val="150000"/>
              </a:lnSpc>
              <a:buNone/>
            </a:pPr>
            <a:r>
              <a:rPr lang="en-US" altLang="zh-CN" sz="7200" dirty="0">
                <a:latin typeface="+mn-lt"/>
                <a:ea typeface="+mn-ea"/>
              </a:rPr>
              <a:t>			Angular json schema Form </a:t>
            </a:r>
            <a:endParaRPr lang="en-US" altLang="zh-CN" sz="7200" dirty="0">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24384000" cy="13716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6858000"/>
            <a:ext cx="2438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436174" y="10894254"/>
            <a:ext cx="6624038" cy="923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p>
            <a:pPr algn="r"/>
            <a:r>
              <a:rPr lang="en-US" sz="6000" dirty="0">
                <a:latin typeface="Poppins Light" charset="0"/>
                <a:ea typeface="Poppins Light" charset="0"/>
                <a:cs typeface="Poppins Light" charset="0"/>
              </a:rPr>
              <a:t>User Interface</a:t>
            </a:r>
            <a:endParaRPr lang="en-US" sz="6000" dirty="0">
              <a:latin typeface="Poppins Light" charset="0"/>
              <a:ea typeface="Poppins Light" charset="0"/>
              <a:cs typeface="Poppins Light" charset="0"/>
            </a:endParaRPr>
          </a:p>
        </p:txBody>
      </p:sp>
      <p:sp>
        <p:nvSpPr>
          <p:cNvPr id="12" name="TextBox 3"/>
          <p:cNvSpPr txBox="1"/>
          <p:nvPr/>
        </p:nvSpPr>
        <p:spPr>
          <a:xfrm>
            <a:off x="15940364" y="9417244"/>
            <a:ext cx="6624038" cy="1477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p>
            <a:pPr algn="ctr"/>
            <a:r>
              <a:rPr lang="en-US" sz="9600" b="1" dirty="0">
                <a:latin typeface="Poppins Light" charset="0"/>
                <a:ea typeface="Poppins Light" charset="0"/>
                <a:cs typeface="Poppins Light" charset="0"/>
              </a:rPr>
              <a:t>UI</a:t>
            </a:r>
            <a:endParaRPr lang="en-US" sz="9600" b="1" dirty="0">
              <a:latin typeface="Poppins Light" charset="0"/>
              <a:ea typeface="Poppins Light" charset="0"/>
              <a:cs typeface="Poppins Light" charset="0"/>
            </a:endParaRPr>
          </a:p>
        </p:txBody>
      </p:sp>
      <p:sp>
        <p:nvSpPr>
          <p:cNvPr id="5" name="TextBox 3"/>
          <p:cNvSpPr txBox="1"/>
          <p:nvPr/>
        </p:nvSpPr>
        <p:spPr>
          <a:xfrm>
            <a:off x="441325" y="5087620"/>
            <a:ext cx="15935325" cy="923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p>
            <a:pPr algn="ctr"/>
            <a:r>
              <a:rPr lang="en-US" sz="6000" b="1" dirty="0">
                <a:latin typeface="Poppins Light" charset="0"/>
                <a:ea typeface="Poppins Light" charset="0"/>
                <a:cs typeface="Poppins Light" charset="0"/>
                <a:sym typeface="+mn-ea"/>
              </a:rPr>
              <a:t>KNOWARTH TECHNOLOGIES PVT.LTD.</a:t>
            </a:r>
            <a:endParaRPr lang="en-US" sz="6000" b="1" dirty="0">
              <a:latin typeface="Poppins Light" charset="0"/>
              <a:ea typeface="Poppins Light" charset="0"/>
              <a:cs typeface="Poppins Light" charset="0"/>
            </a:endParaRPr>
          </a:p>
        </p:txBody>
      </p:sp>
      <p:pic>
        <p:nvPicPr>
          <p:cNvPr id="8" name="Picture Placeholder 7" descr="AAEAAQAAAAAAAAhxAAAAJGUxMzQxZDM3LTM4ZjgtNGNmYy1hYWUxLTBjY2NlNWE3NGQ1MA"/>
          <p:cNvPicPr>
            <a:picLocks noChangeAspect="1"/>
          </p:cNvPicPr>
          <p:nvPr>
            <p:ph type="pic" sz="quarter" idx="10"/>
          </p:nvPr>
        </p:nvPicPr>
        <p:blipFill>
          <a:blip r:embed="rId1"/>
          <a:stretch>
            <a:fillRect/>
          </a:stretch>
        </p:blipFill>
        <p:spPr>
          <a:xfrm>
            <a:off x="1212215" y="702945"/>
            <a:ext cx="3810000" cy="3810000"/>
          </a:xfrm>
          <a:prstGeom prst="rect">
            <a:avLst/>
          </a:prstGeom>
        </p:spPr>
      </p:pic>
      <p:sp>
        <p:nvSpPr>
          <p:cNvPr id="9" name="TextBox 3"/>
          <p:cNvSpPr txBox="1"/>
          <p:nvPr/>
        </p:nvSpPr>
        <p:spPr>
          <a:xfrm>
            <a:off x="638175" y="8868410"/>
            <a:ext cx="11932920" cy="3385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p>
            <a:pPr algn="l"/>
            <a:r>
              <a:rPr lang="en-US" sz="4400" dirty="0">
                <a:latin typeface="Poppins Light" charset="0"/>
                <a:ea typeface="Poppins Light" charset="0"/>
                <a:cs typeface="Poppins Light" charset="0"/>
              </a:rPr>
              <a:t>Internal Guide:-Prof.Jyotika Yadav</a:t>
            </a:r>
            <a:endParaRPr lang="en-US" sz="4400" dirty="0">
              <a:latin typeface="Poppins Light" charset="0"/>
              <a:ea typeface="Poppins Light" charset="0"/>
              <a:cs typeface="Poppins Light" charset="0"/>
            </a:endParaRPr>
          </a:p>
          <a:p>
            <a:pPr algn="l"/>
            <a:endParaRPr lang="en-US" sz="4400" dirty="0">
              <a:latin typeface="Poppins Light" charset="0"/>
              <a:ea typeface="Poppins Light" charset="0"/>
              <a:cs typeface="Poppins Light" charset="0"/>
            </a:endParaRPr>
          </a:p>
          <a:p>
            <a:pPr algn="l"/>
            <a:r>
              <a:rPr lang="en-US" sz="4400" dirty="0">
                <a:latin typeface="Poppins Light" charset="0"/>
                <a:ea typeface="Poppins Light" charset="0"/>
                <a:cs typeface="Poppins Light" charset="0"/>
              </a:rPr>
              <a:t>External Guide:-Mr. Mitesh Gajjar</a:t>
            </a:r>
            <a:endParaRPr lang="en-US" sz="4400" dirty="0">
              <a:latin typeface="Poppins Light" charset="0"/>
              <a:ea typeface="Poppins Light" charset="0"/>
              <a:cs typeface="Poppins Light" charset="0"/>
            </a:endParaRPr>
          </a:p>
          <a:p>
            <a:pPr algn="l"/>
            <a:endParaRPr lang="en-US" sz="4400" dirty="0">
              <a:latin typeface="Poppins Light" charset="0"/>
              <a:ea typeface="Poppins Light" charset="0"/>
              <a:cs typeface="Poppins Light" charset="0"/>
            </a:endParaRPr>
          </a:p>
          <a:p>
            <a:pPr algn="l"/>
            <a:r>
              <a:rPr lang="en-US" sz="4400" dirty="0">
                <a:latin typeface="Poppins Light" charset="0"/>
                <a:ea typeface="Poppins Light" charset="0"/>
                <a:cs typeface="Poppins Light" charset="0"/>
              </a:rPr>
              <a:t>             By: Varshil Doshi</a:t>
            </a:r>
            <a:endParaRPr lang="en-US" sz="4400" dirty="0">
              <a:latin typeface="Poppins Light" charset="0"/>
              <a:ea typeface="Poppins Light" charset="0"/>
              <a:cs typeface="Poppins Light" charset="0"/>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ppt_x</p:attrName>
                                        </p:attrNameLst>
                                      </p:cBhvr>
                                      <p:tavLst>
                                        <p:tav tm="0">
                                          <p:val>
                                            <p:strVal val="#ppt_x-#ppt_w/2"/>
                                          </p:val>
                                        </p:tav>
                                        <p:tav tm="100000">
                                          <p:val>
                                            <p:strVal val="#ppt_x"/>
                                          </p:val>
                                        </p:tav>
                                      </p:tavLst>
                                    </p:anim>
                                    <p:anim calcmode="lin" valueType="num">
                                      <p:cBhvr>
                                        <p:cTn id="8" dur="250" fill="hold"/>
                                        <p:tgtEl>
                                          <p:spTgt spid="3"/>
                                        </p:tgtEl>
                                        <p:attrNameLst>
                                          <p:attrName>ppt_y</p:attrName>
                                        </p:attrNameLst>
                                      </p:cBhvr>
                                      <p:tavLst>
                                        <p:tav tm="0">
                                          <p:val>
                                            <p:strVal val="#ppt_y"/>
                                          </p:val>
                                        </p:tav>
                                        <p:tav tm="100000">
                                          <p:val>
                                            <p:strVal val="#ppt_y"/>
                                          </p:val>
                                        </p:tav>
                                      </p:tavLst>
                                    </p:anim>
                                    <p:anim calcmode="lin" valueType="num">
                                      <p:cBhvr>
                                        <p:cTn id="9" dur="250" fill="hold"/>
                                        <p:tgtEl>
                                          <p:spTgt spid="3"/>
                                        </p:tgtEl>
                                        <p:attrNameLst>
                                          <p:attrName>ppt_w</p:attrName>
                                        </p:attrNameLst>
                                      </p:cBhvr>
                                      <p:tavLst>
                                        <p:tav tm="0">
                                          <p:val>
                                            <p:fltVal val="0"/>
                                          </p:val>
                                        </p:tav>
                                        <p:tav tm="100000">
                                          <p:val>
                                            <p:strVal val="#ppt_w"/>
                                          </p:val>
                                        </p:tav>
                                      </p:tavLst>
                                    </p:anim>
                                    <p:anim calcmode="lin" valueType="num">
                                      <p:cBhvr>
                                        <p:cTn id="10" dur="250" fill="hold"/>
                                        <p:tgtEl>
                                          <p:spTgt spid="3"/>
                                        </p:tgtEl>
                                        <p:attrNameLst>
                                          <p:attrName>ppt_h</p:attrName>
                                        </p:attrNameLst>
                                      </p:cBhvr>
                                      <p:tavLst>
                                        <p:tav tm="0">
                                          <p:val>
                                            <p:strVal val="#ppt_h"/>
                                          </p:val>
                                        </p:tav>
                                        <p:tav tm="100000">
                                          <p:val>
                                            <p:strVal val="#ppt_h"/>
                                          </p:val>
                                        </p:tav>
                                      </p:tavLst>
                                    </p:anim>
                                  </p:childTnLst>
                                </p:cTn>
                              </p:par>
                              <p:par>
                                <p:cTn id="11" presetID="2" presetClass="entr" presetSubtype="8" fill="hold" grpId="0" nodeType="withEffect">
                                  <p:stCondLst>
                                    <p:cond delay="400"/>
                                  </p:stCondLst>
                                  <p:iterate type="lt">
                                    <p:tmPct val="10000"/>
                                  </p:iterate>
                                  <p:childTnLst>
                                    <p:set>
                                      <p:cBhvr>
                                        <p:cTn id="12" dur="1" fill="hold">
                                          <p:stCondLst>
                                            <p:cond delay="0"/>
                                          </p:stCondLst>
                                        </p:cTn>
                                        <p:tgtEl>
                                          <p:spTgt spid="4"/>
                                        </p:tgtEl>
                                        <p:attrNameLst>
                                          <p:attrName>style.visibility</p:attrName>
                                        </p:attrNameLst>
                                      </p:cBhvr>
                                      <p:to>
                                        <p:strVal val="visible"/>
                                      </p:to>
                                    </p:set>
                                    <p:anim calcmode="lin" valueType="num">
                                      <p:cBhvr additive="base">
                                        <p:cTn id="13" dur="250" fill="hold"/>
                                        <p:tgtEl>
                                          <p:spTgt spid="4"/>
                                        </p:tgtEl>
                                        <p:attrNameLst>
                                          <p:attrName>ppt_x</p:attrName>
                                        </p:attrNameLst>
                                      </p:cBhvr>
                                      <p:tavLst>
                                        <p:tav tm="0">
                                          <p:val>
                                            <p:strVal val="0-#ppt_w/2"/>
                                          </p:val>
                                        </p:tav>
                                        <p:tav tm="100000">
                                          <p:val>
                                            <p:strVal val="#ppt_x"/>
                                          </p:val>
                                        </p:tav>
                                      </p:tavLst>
                                    </p:anim>
                                    <p:anim calcmode="lin" valueType="num">
                                      <p:cBhvr additive="base">
                                        <p:cTn id="14" dur="25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40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250" fill="hold"/>
                                        <p:tgtEl>
                                          <p:spTgt spid="12"/>
                                        </p:tgtEl>
                                        <p:attrNameLst>
                                          <p:attrName>ppt_x</p:attrName>
                                        </p:attrNameLst>
                                      </p:cBhvr>
                                      <p:tavLst>
                                        <p:tav tm="0">
                                          <p:val>
                                            <p:strVal val="0-#ppt_w/2"/>
                                          </p:val>
                                        </p:tav>
                                        <p:tav tm="100000">
                                          <p:val>
                                            <p:strVal val="#ppt_x"/>
                                          </p:val>
                                        </p:tav>
                                      </p:tavLst>
                                    </p:anim>
                                    <p:anim calcmode="lin" valueType="num">
                                      <p:cBhvr additive="base">
                                        <p:cTn id="18" dur="25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400"/>
                                  </p:stCondLst>
                                  <p:iterate type="lt">
                                    <p:tmPct val="10000"/>
                                  </p:iterate>
                                  <p:childTnLst>
                                    <p:set>
                                      <p:cBhvr>
                                        <p:cTn id="20" dur="1" fill="hold">
                                          <p:stCondLst>
                                            <p:cond delay="0"/>
                                          </p:stCondLst>
                                        </p:cTn>
                                        <p:tgtEl>
                                          <p:spTgt spid="5"/>
                                        </p:tgtEl>
                                        <p:attrNameLst>
                                          <p:attrName>style.visibility</p:attrName>
                                        </p:attrNameLst>
                                      </p:cBhvr>
                                      <p:to>
                                        <p:strVal val="visible"/>
                                      </p:to>
                                    </p:set>
                                    <p:anim calcmode="lin" valueType="num">
                                      <p:cBhvr additive="base">
                                        <p:cTn id="21" dur="250" fill="hold"/>
                                        <p:tgtEl>
                                          <p:spTgt spid="5"/>
                                        </p:tgtEl>
                                        <p:attrNameLst>
                                          <p:attrName>ppt_x</p:attrName>
                                        </p:attrNameLst>
                                      </p:cBhvr>
                                      <p:tavLst>
                                        <p:tav tm="0">
                                          <p:val>
                                            <p:strVal val="0-#ppt_w/2"/>
                                          </p:val>
                                        </p:tav>
                                        <p:tav tm="100000">
                                          <p:val>
                                            <p:strVal val="#ppt_x"/>
                                          </p:val>
                                        </p:tav>
                                      </p:tavLst>
                                    </p:anim>
                                    <p:anim calcmode="lin" valueType="num">
                                      <p:cBhvr additive="base">
                                        <p:cTn id="22" dur="25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400"/>
                                  </p:stCondLst>
                                  <p:iterate type="lt">
                                    <p:tmPct val="10000"/>
                                  </p:iterate>
                                  <p:childTnLst>
                                    <p:set>
                                      <p:cBhvr>
                                        <p:cTn id="24" dur="1" fill="hold">
                                          <p:stCondLst>
                                            <p:cond delay="0"/>
                                          </p:stCondLst>
                                        </p:cTn>
                                        <p:tgtEl>
                                          <p:spTgt spid="9"/>
                                        </p:tgtEl>
                                        <p:attrNameLst>
                                          <p:attrName>style.visibility</p:attrName>
                                        </p:attrNameLst>
                                      </p:cBhvr>
                                      <p:to>
                                        <p:strVal val="visible"/>
                                      </p:to>
                                    </p:set>
                                    <p:anim calcmode="lin" valueType="num">
                                      <p:cBhvr additive="base">
                                        <p:cTn id="25" dur="250" fill="hold"/>
                                        <p:tgtEl>
                                          <p:spTgt spid="9"/>
                                        </p:tgtEl>
                                        <p:attrNameLst>
                                          <p:attrName>ppt_x</p:attrName>
                                        </p:attrNameLst>
                                      </p:cBhvr>
                                      <p:tavLst>
                                        <p:tav tm="0">
                                          <p:val>
                                            <p:strVal val="0-#ppt_w/2"/>
                                          </p:val>
                                        </p:tav>
                                        <p:tav tm="100000">
                                          <p:val>
                                            <p:strVal val="#ppt_x"/>
                                          </p:val>
                                        </p:tav>
                                      </p:tavLst>
                                    </p:anim>
                                    <p:anim calcmode="lin" valueType="num">
                                      <p:cBhvr additive="base">
                                        <p:cTn id="26"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12" grpId="0" bldLvl="0" animBg="1"/>
      <p:bldP spid="5"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p>
            <a:pPr algn="ctr"/>
            <a:r>
              <a:rPr lang="en-US" altLang="zh-CN" dirty="0">
                <a:latin typeface="+mj-lt"/>
                <a:ea typeface="+mj-ea"/>
              </a:rPr>
              <a:t>ScreenShot of Sign-Up Page</a:t>
            </a:r>
            <a:endParaRPr lang="en-US" altLang="zh-CN" dirty="0">
              <a:latin typeface="+mj-lt"/>
              <a:ea typeface="+mj-ea"/>
            </a:endParaRPr>
          </a:p>
        </p:txBody>
      </p:sp>
      <p:pic>
        <p:nvPicPr>
          <p:cNvPr id="3" name="Content Placeholder 2" descr="registration"/>
          <p:cNvPicPr>
            <a:picLocks noChangeAspect="1"/>
          </p:cNvPicPr>
          <p:nvPr>
            <p:ph idx="1"/>
          </p:nvPr>
        </p:nvPicPr>
        <p:blipFill>
          <a:blip r:embed="rId2"/>
          <a:stretch>
            <a:fillRect/>
          </a:stretch>
        </p:blipFill>
        <p:spPr>
          <a:xfrm>
            <a:off x="4058285" y="2643505"/>
            <a:ext cx="16619220" cy="10798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708150" y="179070"/>
            <a:ext cx="21031200" cy="1908175"/>
          </a:xfrm>
        </p:spPr>
        <p:txBody>
          <a:bodyPr/>
          <a:p>
            <a:pPr algn="ctr"/>
            <a:r>
              <a:rPr lang="en-US" altLang="zh-CN" sz="7200" dirty="0">
                <a:latin typeface="+mj-lt"/>
                <a:ea typeface="+mj-ea"/>
              </a:rPr>
              <a:t>ScreenShot of Login Page</a:t>
            </a:r>
            <a:endParaRPr lang="en-US" altLang="zh-CN" sz="7200" dirty="0">
              <a:latin typeface="+mj-lt"/>
              <a:ea typeface="+mj-ea"/>
            </a:endParaRPr>
          </a:p>
        </p:txBody>
      </p:sp>
      <p:pic>
        <p:nvPicPr>
          <p:cNvPr id="6" name="Content Placeholder 5" descr="login"/>
          <p:cNvPicPr>
            <a:picLocks noChangeAspect="1"/>
          </p:cNvPicPr>
          <p:nvPr>
            <p:ph idx="1"/>
          </p:nvPr>
        </p:nvPicPr>
        <p:blipFill>
          <a:blip r:embed="rId2"/>
          <a:stretch>
            <a:fillRect/>
          </a:stretch>
        </p:blipFill>
        <p:spPr>
          <a:xfrm>
            <a:off x="16510" y="2020570"/>
            <a:ext cx="24415115" cy="11019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676400" y="730250"/>
            <a:ext cx="19704685" cy="2094230"/>
          </a:xfrm>
        </p:spPr>
        <p:txBody>
          <a:bodyPr/>
          <a:p>
            <a:pPr algn="ctr"/>
            <a:r>
              <a:rPr lang="en-US" altLang="zh-CN" sz="7200" dirty="0">
                <a:latin typeface="+mj-lt"/>
                <a:ea typeface="+mj-ea"/>
              </a:rPr>
              <a:t>ScreenShot of Dashboard (Home Page)</a:t>
            </a:r>
            <a:endParaRPr lang="en-US" altLang="zh-CN" sz="7200" dirty="0">
              <a:latin typeface="+mj-lt"/>
              <a:ea typeface="+mj-ea"/>
            </a:endParaRPr>
          </a:p>
        </p:txBody>
      </p:sp>
      <p:pic>
        <p:nvPicPr>
          <p:cNvPr id="3" name="Content Placeholder 2" descr="dashboard"/>
          <p:cNvPicPr>
            <a:picLocks noChangeAspect="1"/>
          </p:cNvPicPr>
          <p:nvPr>
            <p:ph idx="1"/>
          </p:nvPr>
        </p:nvPicPr>
        <p:blipFill>
          <a:blip r:embed="rId2"/>
          <a:stretch>
            <a:fillRect/>
          </a:stretch>
        </p:blipFill>
        <p:spPr>
          <a:xfrm>
            <a:off x="1677035" y="2376805"/>
            <a:ext cx="21414740" cy="10832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676400" y="730250"/>
            <a:ext cx="21031200" cy="1644015"/>
          </a:xfrm>
        </p:spPr>
        <p:txBody>
          <a:bodyPr/>
          <a:p>
            <a:pPr algn="ctr"/>
            <a:r>
              <a:rPr lang="en-US" altLang="zh-CN" dirty="0">
                <a:latin typeface="+mj-lt"/>
                <a:ea typeface="+mj-ea"/>
              </a:rPr>
              <a:t>ScreenShot of sidebar</a:t>
            </a:r>
            <a:endParaRPr lang="en-US" altLang="zh-CN" dirty="0">
              <a:latin typeface="+mj-lt"/>
              <a:ea typeface="+mj-ea"/>
            </a:endParaRPr>
          </a:p>
        </p:txBody>
      </p:sp>
      <p:pic>
        <p:nvPicPr>
          <p:cNvPr id="4" name="Content Placeholder 3" descr="sidenavbar"/>
          <p:cNvPicPr>
            <a:picLocks noChangeAspect="1"/>
          </p:cNvPicPr>
          <p:nvPr>
            <p:ph idx="1"/>
          </p:nvPr>
        </p:nvPicPr>
        <p:blipFill>
          <a:blip r:embed="rId2"/>
          <a:stretch>
            <a:fillRect/>
          </a:stretch>
        </p:blipFill>
        <p:spPr>
          <a:xfrm>
            <a:off x="55880" y="2139315"/>
            <a:ext cx="24296370" cy="11770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a:spLocks noGrp="1"/>
          </p:cNvSpPr>
          <p:nvPr>
            <p:ph type="title"/>
            <p:custDataLst>
              <p:tags r:id="rId1"/>
            </p:custDataLst>
          </p:nvPr>
        </p:nvSpPr>
        <p:spPr>
          <a:xfrm>
            <a:off x="1676400" y="730250"/>
            <a:ext cx="21031200" cy="1617345"/>
          </a:xfrm>
        </p:spPr>
        <p:txBody>
          <a:bodyPr>
            <a:normAutofit/>
          </a:bodyPr>
          <a:p>
            <a:pPr algn="ctr"/>
            <a:r>
              <a:rPr lang="en-US" altLang="zh-CN" sz="8000" dirty="0">
                <a:latin typeface="+mj-lt"/>
                <a:ea typeface="+mj-ea"/>
              </a:rPr>
              <a:t>ScreenShot of </a:t>
            </a:r>
            <a:r>
              <a:rPr lang="en-US" altLang="zh-CN" sz="8000" dirty="0">
                <a:ea typeface="+mn-ea"/>
                <a:sym typeface="+mn-ea"/>
              </a:rPr>
              <a:t>Resume Data Form</a:t>
            </a:r>
            <a:endParaRPr lang="en-US" altLang="zh-CN" sz="8000" dirty="0">
              <a:ea typeface="+mn-ea"/>
              <a:sym typeface="+mn-ea"/>
            </a:endParaRPr>
          </a:p>
        </p:txBody>
      </p:sp>
      <p:pic>
        <p:nvPicPr>
          <p:cNvPr id="3" name="Content Placeholder 2" descr="resumeform"/>
          <p:cNvPicPr>
            <a:picLocks noChangeAspect="1"/>
          </p:cNvPicPr>
          <p:nvPr>
            <p:ph idx="1"/>
          </p:nvPr>
        </p:nvPicPr>
        <p:blipFill>
          <a:blip r:embed="rId2"/>
          <a:stretch>
            <a:fillRect/>
          </a:stretch>
        </p:blipFill>
        <p:spPr>
          <a:xfrm>
            <a:off x="7927975" y="2165985"/>
            <a:ext cx="7509510" cy="11432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676400" y="586740"/>
            <a:ext cx="21031200" cy="1776095"/>
          </a:xfrm>
        </p:spPr>
        <p:txBody>
          <a:bodyPr/>
          <a:p>
            <a:pPr algn="ctr"/>
            <a:r>
              <a:rPr lang="en-US" altLang="zh-CN" dirty="0">
                <a:latin typeface="+mj-lt"/>
                <a:ea typeface="+mj-ea"/>
              </a:rPr>
              <a:t>ScreenShot of Resume</a:t>
            </a:r>
            <a:endParaRPr lang="en-US" altLang="zh-CN" dirty="0">
              <a:latin typeface="+mj-lt"/>
              <a:ea typeface="+mj-ea"/>
            </a:endParaRPr>
          </a:p>
        </p:txBody>
      </p:sp>
      <p:pic>
        <p:nvPicPr>
          <p:cNvPr id="4" name="Content Placeholder 3" descr="resume"/>
          <p:cNvPicPr>
            <a:picLocks noChangeAspect="1"/>
          </p:cNvPicPr>
          <p:nvPr>
            <p:ph idx="1"/>
          </p:nvPr>
        </p:nvPicPr>
        <p:blipFill>
          <a:blip r:embed="rId2"/>
          <a:stretch>
            <a:fillRect/>
          </a:stretch>
        </p:blipFill>
        <p:spPr>
          <a:xfrm>
            <a:off x="5092065" y="2379980"/>
            <a:ext cx="14019530" cy="10745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Placeholder 34" descr="l"/>
          <p:cNvPicPr>
            <a:picLocks noChangeAspect="1"/>
          </p:cNvPicPr>
          <p:nvPr>
            <p:ph type="pic" sz="quarter" idx="10"/>
          </p:nvPr>
        </p:nvPicPr>
        <p:blipFill>
          <a:blip r:embed="rId1"/>
          <a:stretch>
            <a:fillRect/>
          </a:stretch>
        </p:blipFill>
        <p:spPr>
          <a:xfrm>
            <a:off x="1922145" y="574675"/>
            <a:ext cx="3810000" cy="3810000"/>
          </a:xfrm>
          <a:prstGeom prst="rect">
            <a:avLst/>
          </a:prstGeom>
          <a:solidFill>
            <a:schemeClr val="bg2"/>
          </a:solidFill>
        </p:spPr>
      </p:pic>
      <p:sp>
        <p:nvSpPr>
          <p:cNvPr id="23" name="Rectangle 8"/>
          <p:cNvSpPr>
            <a:spLocks noChangeArrowheads="1"/>
          </p:cNvSpPr>
          <p:nvPr/>
        </p:nvSpPr>
        <p:spPr bwMode="auto">
          <a:xfrm>
            <a:off x="-63500" y="4986655"/>
            <a:ext cx="23655020" cy="8729345"/>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3" name="Rectangle 2"/>
          <p:cNvSpPr/>
          <p:nvPr/>
        </p:nvSpPr>
        <p:spPr>
          <a:xfrm>
            <a:off x="7673975" y="-26986"/>
            <a:ext cx="16710025" cy="112379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p:cNvSpPr>
            <a:spLocks noChangeArrowheads="1"/>
          </p:cNvSpPr>
          <p:nvPr/>
        </p:nvSpPr>
        <p:spPr bwMode="auto">
          <a:xfrm>
            <a:off x="7673975" y="344805"/>
            <a:ext cx="16703675" cy="10866755"/>
          </a:xfrm>
          <a:prstGeom prst="rect">
            <a:avLst/>
          </a:prstGeom>
          <a:solidFill>
            <a:schemeClr val="accent6"/>
          </a:solidFill>
          <a:ln>
            <a:noFill/>
          </a:ln>
        </p:spPr>
        <p:txBody>
          <a:bodyPr vert="horz" wrap="square" lIns="91440" tIns="45720" rIns="91440" bIns="45720" numCol="1" anchor="t" anchorCtr="0" compatLnSpc="1"/>
          <a:lstStyle/>
          <a:p>
            <a:endParaRPr lang="en-US"/>
          </a:p>
        </p:txBody>
      </p:sp>
      <p:grpSp>
        <p:nvGrpSpPr>
          <p:cNvPr id="37" name="Group 36"/>
          <p:cNvGrpSpPr/>
          <p:nvPr/>
        </p:nvGrpSpPr>
        <p:grpSpPr>
          <a:xfrm>
            <a:off x="16557625" y="4605020"/>
            <a:ext cx="6367371" cy="2257762"/>
            <a:chOff x="26075" y="9512"/>
            <a:chExt cx="10027" cy="3556"/>
          </a:xfrm>
        </p:grpSpPr>
        <p:sp>
          <p:nvSpPr>
            <p:cNvPr id="12" name="Rectangle 10"/>
            <p:cNvSpPr>
              <a:spLocks noChangeArrowheads="1"/>
            </p:cNvSpPr>
            <p:nvPr/>
          </p:nvSpPr>
          <p:spPr bwMode="auto">
            <a:xfrm>
              <a:off x="26075" y="9512"/>
              <a:ext cx="9908" cy="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en-US" sz="9200" u="none" strike="noStrike" cap="none" normalizeH="0" baseline="0" dirty="0" smtClean="0">
                  <a:ln>
                    <a:noFill/>
                  </a:ln>
                  <a:solidFill>
                    <a:schemeClr val="bg1"/>
                  </a:solidFill>
                  <a:effectLst/>
                  <a:latin typeface="Poppins Light" charset="0"/>
                  <a:ea typeface="Poppins Light" charset="0"/>
                  <a:cs typeface="Poppins Light" charset="0"/>
                </a:rPr>
                <a:t>Thank You</a:t>
              </a:r>
              <a:endParaRPr kumimoji="0" lang="en-US" altLang="en-US" sz="1800" u="none" strike="noStrike" cap="none" normalizeH="0" baseline="0" dirty="0" smtClean="0">
                <a:ln>
                  <a:noFill/>
                </a:ln>
                <a:solidFill>
                  <a:schemeClr val="bg1"/>
                </a:solidFill>
                <a:effectLst/>
                <a:latin typeface="Poppins Light" charset="0"/>
                <a:ea typeface="Poppins Light" charset="0"/>
                <a:cs typeface="Poppins Light" charset="0"/>
              </a:endParaRPr>
            </a:p>
          </p:txBody>
        </p:sp>
        <p:sp>
          <p:nvSpPr>
            <p:cNvPr id="13" name="Rectangle 11"/>
            <p:cNvSpPr>
              <a:spLocks noChangeArrowheads="1"/>
            </p:cNvSpPr>
            <p:nvPr/>
          </p:nvSpPr>
          <p:spPr bwMode="auto">
            <a:xfrm>
              <a:off x="28799" y="12196"/>
              <a:ext cx="7303"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en-US" sz="3600" b="0" i="0" u="none" strike="noStrike" cap="none" normalizeH="0" baseline="0" dirty="0" smtClean="0">
                  <a:ln>
                    <a:noFill/>
                  </a:ln>
                  <a:solidFill>
                    <a:schemeClr val="bg1"/>
                  </a:solidFill>
                  <a:effectLst/>
                  <a:latin typeface="Poppins Light" charset="0"/>
                </a:rPr>
                <a:t>www.knowarth.com</a:t>
              </a:r>
              <a:endParaRPr kumimoji="0" lang="en-US" altLang="en-US" sz="3600" b="0" i="0" u="none" strike="noStrike" cap="none" normalizeH="0" baseline="0" dirty="0" smtClean="0">
                <a:ln>
                  <a:noFill/>
                </a:ln>
                <a:solidFill>
                  <a:schemeClr val="bg1"/>
                </a:solidFill>
                <a:effectLst/>
                <a:latin typeface="Poppins Light" charset="0"/>
              </a:endParaRPr>
            </a:p>
          </p:txBody>
        </p:sp>
      </p:grpSp>
      <p:sp>
        <p:nvSpPr>
          <p:cNvPr id="9" name="Freeform 14"/>
          <p:cNvSpPr/>
          <p:nvPr/>
        </p:nvSpPr>
        <p:spPr bwMode="auto">
          <a:xfrm>
            <a:off x="406400" y="6622415"/>
            <a:ext cx="365125" cy="585470"/>
          </a:xfrm>
          <a:custGeom>
            <a:avLst/>
            <a:gdLst>
              <a:gd name="T0" fmla="*/ 27 w 40"/>
              <a:gd name="T1" fmla="*/ 88 h 88"/>
              <a:gd name="T2" fmla="*/ 9 w 40"/>
              <a:gd name="T3" fmla="*/ 88 h 88"/>
              <a:gd name="T4" fmla="*/ 9 w 40"/>
              <a:gd name="T5" fmla="*/ 44 h 88"/>
              <a:gd name="T6" fmla="*/ 0 w 40"/>
              <a:gd name="T7" fmla="*/ 44 h 88"/>
              <a:gd name="T8" fmla="*/ 0 w 40"/>
              <a:gd name="T9" fmla="*/ 29 h 88"/>
              <a:gd name="T10" fmla="*/ 9 w 40"/>
              <a:gd name="T11" fmla="*/ 29 h 88"/>
              <a:gd name="T12" fmla="*/ 9 w 40"/>
              <a:gd name="T13" fmla="*/ 20 h 88"/>
              <a:gd name="T14" fmla="*/ 28 w 40"/>
              <a:gd name="T15" fmla="*/ 0 h 88"/>
              <a:gd name="T16" fmla="*/ 40 w 40"/>
              <a:gd name="T17" fmla="*/ 0 h 88"/>
              <a:gd name="T18" fmla="*/ 40 w 40"/>
              <a:gd name="T19" fmla="*/ 15 h 88"/>
              <a:gd name="T20" fmla="*/ 33 w 40"/>
              <a:gd name="T21" fmla="*/ 15 h 88"/>
              <a:gd name="T22" fmla="*/ 27 w 40"/>
              <a:gd name="T23" fmla="*/ 21 h 88"/>
              <a:gd name="T24" fmla="*/ 27 w 40"/>
              <a:gd name="T25" fmla="*/ 29 h 88"/>
              <a:gd name="T26" fmla="*/ 40 w 40"/>
              <a:gd name="T27" fmla="*/ 29 h 88"/>
              <a:gd name="T28" fmla="*/ 39 w 40"/>
              <a:gd name="T29" fmla="*/ 44 h 88"/>
              <a:gd name="T30" fmla="*/ 27 w 40"/>
              <a:gd name="T31" fmla="*/ 44 h 88"/>
              <a:gd name="T32" fmla="*/ 27 w 40"/>
              <a:gd name="T3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88">
                <a:moveTo>
                  <a:pt x="27" y="88"/>
                </a:moveTo>
                <a:cubicBezTo>
                  <a:pt x="9" y="88"/>
                  <a:pt x="9" y="88"/>
                  <a:pt x="9" y="88"/>
                </a:cubicBezTo>
                <a:cubicBezTo>
                  <a:pt x="9" y="44"/>
                  <a:pt x="9" y="44"/>
                  <a:pt x="9" y="44"/>
                </a:cubicBezTo>
                <a:cubicBezTo>
                  <a:pt x="0" y="44"/>
                  <a:pt x="0" y="44"/>
                  <a:pt x="0" y="44"/>
                </a:cubicBezTo>
                <a:cubicBezTo>
                  <a:pt x="0" y="29"/>
                  <a:pt x="0" y="29"/>
                  <a:pt x="0" y="29"/>
                </a:cubicBezTo>
                <a:cubicBezTo>
                  <a:pt x="9" y="29"/>
                  <a:pt x="9" y="29"/>
                  <a:pt x="9" y="29"/>
                </a:cubicBezTo>
                <a:cubicBezTo>
                  <a:pt x="9" y="20"/>
                  <a:pt x="9" y="20"/>
                  <a:pt x="9" y="20"/>
                </a:cubicBezTo>
                <a:cubicBezTo>
                  <a:pt x="9" y="7"/>
                  <a:pt x="14" y="0"/>
                  <a:pt x="28" y="0"/>
                </a:cubicBezTo>
                <a:cubicBezTo>
                  <a:pt x="40" y="0"/>
                  <a:pt x="40" y="0"/>
                  <a:pt x="40" y="0"/>
                </a:cubicBezTo>
                <a:cubicBezTo>
                  <a:pt x="40" y="15"/>
                  <a:pt x="40" y="15"/>
                  <a:pt x="40" y="15"/>
                </a:cubicBezTo>
                <a:cubicBezTo>
                  <a:pt x="33" y="15"/>
                  <a:pt x="33" y="15"/>
                  <a:pt x="33" y="15"/>
                </a:cubicBezTo>
                <a:cubicBezTo>
                  <a:pt x="27" y="15"/>
                  <a:pt x="27" y="17"/>
                  <a:pt x="27" y="21"/>
                </a:cubicBezTo>
                <a:cubicBezTo>
                  <a:pt x="27" y="29"/>
                  <a:pt x="27" y="29"/>
                  <a:pt x="27" y="29"/>
                </a:cubicBezTo>
                <a:cubicBezTo>
                  <a:pt x="40" y="29"/>
                  <a:pt x="40" y="29"/>
                  <a:pt x="40" y="29"/>
                </a:cubicBezTo>
                <a:cubicBezTo>
                  <a:pt x="39" y="44"/>
                  <a:pt x="39" y="44"/>
                  <a:pt x="39" y="44"/>
                </a:cubicBezTo>
                <a:cubicBezTo>
                  <a:pt x="27" y="44"/>
                  <a:pt x="27" y="44"/>
                  <a:pt x="27" y="44"/>
                </a:cubicBezTo>
                <a:cubicBezTo>
                  <a:pt x="27" y="88"/>
                  <a:pt x="27" y="88"/>
                  <a:pt x="27" y="88"/>
                </a:cubicBezTo>
                <a:close/>
              </a:path>
            </a:pathLst>
          </a:custGeom>
          <a:solidFill>
            <a:schemeClr val="bg1"/>
          </a:solidFill>
          <a:ln>
            <a:noFill/>
          </a:ln>
        </p:spPr>
        <p:txBody>
          <a:bodyPr vert="horz" wrap="square" lIns="91440" tIns="45720" rIns="91440" bIns="45720" numCol="1" anchor="t" anchorCtr="0" compatLnSpc="1"/>
          <a:p>
            <a:endParaRPr lang="en-US">
              <a:solidFill>
                <a:schemeClr val="bg1"/>
              </a:solidFill>
            </a:endParaRPr>
          </a:p>
        </p:txBody>
      </p:sp>
      <p:sp>
        <p:nvSpPr>
          <p:cNvPr id="24" name="Rectangle 12"/>
          <p:cNvSpPr>
            <a:spLocks noChangeArrowheads="1"/>
          </p:cNvSpPr>
          <p:nvPr/>
        </p:nvSpPr>
        <p:spPr bwMode="auto">
          <a:xfrm>
            <a:off x="1022350" y="6673850"/>
            <a:ext cx="628078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smtClean="0">
                <a:ln>
                  <a:noFill/>
                </a:ln>
                <a:solidFill>
                  <a:schemeClr val="bg1"/>
                </a:solidFill>
                <a:effectLst/>
                <a:latin typeface="Poppins Light" charset="0"/>
              </a:rPr>
              <a:t>www.facebook.com/knowarth</a:t>
            </a:r>
            <a:endParaRPr kumimoji="0" lang="en-US" altLang="en-US" sz="3200" b="0" i="0" u="none" strike="noStrike" cap="none" normalizeH="0" baseline="0" smtClean="0">
              <a:ln>
                <a:noFill/>
              </a:ln>
              <a:solidFill>
                <a:schemeClr val="bg1"/>
              </a:solidFill>
              <a:effectLst/>
              <a:latin typeface="Poppins Light" charset="0"/>
            </a:endParaRPr>
          </a:p>
        </p:txBody>
      </p:sp>
      <p:sp>
        <p:nvSpPr>
          <p:cNvPr id="26" name="Freeform 20"/>
          <p:cNvSpPr>
            <a:spLocks noEditPoints="1"/>
          </p:cNvSpPr>
          <p:nvPr/>
        </p:nvSpPr>
        <p:spPr bwMode="auto">
          <a:xfrm>
            <a:off x="325755" y="7705725"/>
            <a:ext cx="492760" cy="556260"/>
          </a:xfrm>
          <a:custGeom>
            <a:avLst/>
            <a:gdLst>
              <a:gd name="T0" fmla="*/ 14 w 83"/>
              <a:gd name="T1" fmla="*/ 0 h 83"/>
              <a:gd name="T2" fmla="*/ 0 w 83"/>
              <a:gd name="T3" fmla="*/ 14 h 83"/>
              <a:gd name="T4" fmla="*/ 0 w 83"/>
              <a:gd name="T5" fmla="*/ 70 h 83"/>
              <a:gd name="T6" fmla="*/ 14 w 83"/>
              <a:gd name="T7" fmla="*/ 83 h 83"/>
              <a:gd name="T8" fmla="*/ 70 w 83"/>
              <a:gd name="T9" fmla="*/ 83 h 83"/>
              <a:gd name="T10" fmla="*/ 83 w 83"/>
              <a:gd name="T11" fmla="*/ 70 h 83"/>
              <a:gd name="T12" fmla="*/ 83 w 83"/>
              <a:gd name="T13" fmla="*/ 14 h 83"/>
              <a:gd name="T14" fmla="*/ 70 w 83"/>
              <a:gd name="T15" fmla="*/ 0 h 83"/>
              <a:gd name="T16" fmla="*/ 14 w 83"/>
              <a:gd name="T17" fmla="*/ 0 h 83"/>
              <a:gd name="T18" fmla="*/ 58 w 83"/>
              <a:gd name="T19" fmla="*/ 10 h 83"/>
              <a:gd name="T20" fmla="*/ 71 w 83"/>
              <a:gd name="T21" fmla="*/ 10 h 83"/>
              <a:gd name="T22" fmla="*/ 74 w 83"/>
              <a:gd name="T23" fmla="*/ 13 h 83"/>
              <a:gd name="T24" fmla="*/ 74 w 83"/>
              <a:gd name="T25" fmla="*/ 25 h 83"/>
              <a:gd name="T26" fmla="*/ 71 w 83"/>
              <a:gd name="T27" fmla="*/ 28 h 83"/>
              <a:gd name="T28" fmla="*/ 58 w 83"/>
              <a:gd name="T29" fmla="*/ 28 h 83"/>
              <a:gd name="T30" fmla="*/ 55 w 83"/>
              <a:gd name="T31" fmla="*/ 25 h 83"/>
              <a:gd name="T32" fmla="*/ 55 w 83"/>
              <a:gd name="T33" fmla="*/ 13 h 83"/>
              <a:gd name="T34" fmla="*/ 58 w 83"/>
              <a:gd name="T35" fmla="*/ 10 h 83"/>
              <a:gd name="T36" fmla="*/ 42 w 83"/>
              <a:gd name="T37" fmla="*/ 26 h 83"/>
              <a:gd name="T38" fmla="*/ 58 w 83"/>
              <a:gd name="T39" fmla="*/ 43 h 83"/>
              <a:gd name="T40" fmla="*/ 42 w 83"/>
              <a:gd name="T41" fmla="*/ 60 h 83"/>
              <a:gd name="T42" fmla="*/ 25 w 83"/>
              <a:gd name="T43" fmla="*/ 43 h 83"/>
              <a:gd name="T44" fmla="*/ 42 w 83"/>
              <a:gd name="T45" fmla="*/ 26 h 83"/>
              <a:gd name="T46" fmla="*/ 7 w 83"/>
              <a:gd name="T47" fmla="*/ 36 h 83"/>
              <a:gd name="T48" fmla="*/ 19 w 83"/>
              <a:gd name="T49" fmla="*/ 36 h 83"/>
              <a:gd name="T50" fmla="*/ 18 w 83"/>
              <a:gd name="T51" fmla="*/ 43 h 83"/>
              <a:gd name="T52" fmla="*/ 42 w 83"/>
              <a:gd name="T53" fmla="*/ 67 h 83"/>
              <a:gd name="T54" fmla="*/ 66 w 83"/>
              <a:gd name="T55" fmla="*/ 43 h 83"/>
              <a:gd name="T56" fmla="*/ 65 w 83"/>
              <a:gd name="T57" fmla="*/ 36 h 83"/>
              <a:gd name="T58" fmla="*/ 76 w 83"/>
              <a:gd name="T59" fmla="*/ 36 h 83"/>
              <a:gd name="T60" fmla="*/ 76 w 83"/>
              <a:gd name="T61" fmla="*/ 69 h 83"/>
              <a:gd name="T62" fmla="*/ 67 w 83"/>
              <a:gd name="T63" fmla="*/ 78 h 83"/>
              <a:gd name="T64" fmla="*/ 16 w 83"/>
              <a:gd name="T65" fmla="*/ 78 h 83"/>
              <a:gd name="T66" fmla="*/ 7 w 83"/>
              <a:gd name="T67" fmla="*/ 69 h 83"/>
              <a:gd name="T68" fmla="*/ 7 w 83"/>
              <a:gd name="T69" fmla="*/ 3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83">
                <a:moveTo>
                  <a:pt x="14" y="0"/>
                </a:moveTo>
                <a:cubicBezTo>
                  <a:pt x="6" y="0"/>
                  <a:pt x="0" y="6"/>
                  <a:pt x="0" y="14"/>
                </a:cubicBezTo>
                <a:cubicBezTo>
                  <a:pt x="0" y="70"/>
                  <a:pt x="0" y="70"/>
                  <a:pt x="0" y="70"/>
                </a:cubicBezTo>
                <a:cubicBezTo>
                  <a:pt x="0" y="77"/>
                  <a:pt x="6" y="83"/>
                  <a:pt x="14" y="83"/>
                </a:cubicBezTo>
                <a:cubicBezTo>
                  <a:pt x="70" y="83"/>
                  <a:pt x="70" y="83"/>
                  <a:pt x="70" y="83"/>
                </a:cubicBezTo>
                <a:cubicBezTo>
                  <a:pt x="77" y="83"/>
                  <a:pt x="83" y="77"/>
                  <a:pt x="83" y="70"/>
                </a:cubicBezTo>
                <a:cubicBezTo>
                  <a:pt x="83" y="14"/>
                  <a:pt x="83" y="14"/>
                  <a:pt x="83" y="14"/>
                </a:cubicBezTo>
                <a:cubicBezTo>
                  <a:pt x="83" y="6"/>
                  <a:pt x="77" y="0"/>
                  <a:pt x="70" y="0"/>
                </a:cubicBezTo>
                <a:lnTo>
                  <a:pt x="14" y="0"/>
                </a:lnTo>
                <a:close/>
                <a:moveTo>
                  <a:pt x="58" y="10"/>
                </a:moveTo>
                <a:cubicBezTo>
                  <a:pt x="71" y="10"/>
                  <a:pt x="71" y="10"/>
                  <a:pt x="71" y="10"/>
                </a:cubicBezTo>
                <a:cubicBezTo>
                  <a:pt x="72" y="10"/>
                  <a:pt x="74" y="11"/>
                  <a:pt x="74" y="13"/>
                </a:cubicBezTo>
                <a:cubicBezTo>
                  <a:pt x="74" y="25"/>
                  <a:pt x="74" y="25"/>
                  <a:pt x="74" y="25"/>
                </a:cubicBezTo>
                <a:cubicBezTo>
                  <a:pt x="74" y="27"/>
                  <a:pt x="72" y="28"/>
                  <a:pt x="71" y="28"/>
                </a:cubicBezTo>
                <a:cubicBezTo>
                  <a:pt x="58" y="28"/>
                  <a:pt x="58" y="28"/>
                  <a:pt x="58" y="28"/>
                </a:cubicBezTo>
                <a:cubicBezTo>
                  <a:pt x="56" y="28"/>
                  <a:pt x="55" y="27"/>
                  <a:pt x="55" y="25"/>
                </a:cubicBezTo>
                <a:cubicBezTo>
                  <a:pt x="55" y="13"/>
                  <a:pt x="55" y="13"/>
                  <a:pt x="55" y="13"/>
                </a:cubicBezTo>
                <a:cubicBezTo>
                  <a:pt x="55" y="11"/>
                  <a:pt x="56" y="10"/>
                  <a:pt x="58" y="10"/>
                </a:cubicBezTo>
                <a:close/>
                <a:moveTo>
                  <a:pt x="42" y="26"/>
                </a:moveTo>
                <a:cubicBezTo>
                  <a:pt x="51" y="26"/>
                  <a:pt x="58" y="34"/>
                  <a:pt x="58" y="43"/>
                </a:cubicBezTo>
                <a:cubicBezTo>
                  <a:pt x="58" y="52"/>
                  <a:pt x="51" y="60"/>
                  <a:pt x="42" y="60"/>
                </a:cubicBezTo>
                <a:cubicBezTo>
                  <a:pt x="32" y="60"/>
                  <a:pt x="25" y="52"/>
                  <a:pt x="25" y="43"/>
                </a:cubicBezTo>
                <a:cubicBezTo>
                  <a:pt x="25" y="34"/>
                  <a:pt x="32" y="26"/>
                  <a:pt x="42" y="26"/>
                </a:cubicBezTo>
                <a:close/>
                <a:moveTo>
                  <a:pt x="7" y="36"/>
                </a:moveTo>
                <a:cubicBezTo>
                  <a:pt x="19" y="36"/>
                  <a:pt x="19" y="36"/>
                  <a:pt x="19" y="36"/>
                </a:cubicBezTo>
                <a:cubicBezTo>
                  <a:pt x="18" y="38"/>
                  <a:pt x="18" y="41"/>
                  <a:pt x="18" y="43"/>
                </a:cubicBezTo>
                <a:cubicBezTo>
                  <a:pt x="18" y="56"/>
                  <a:pt x="29" y="67"/>
                  <a:pt x="42" y="67"/>
                </a:cubicBezTo>
                <a:cubicBezTo>
                  <a:pt x="55" y="67"/>
                  <a:pt x="66" y="56"/>
                  <a:pt x="66" y="43"/>
                </a:cubicBezTo>
                <a:cubicBezTo>
                  <a:pt x="66" y="41"/>
                  <a:pt x="65" y="38"/>
                  <a:pt x="65" y="36"/>
                </a:cubicBezTo>
                <a:cubicBezTo>
                  <a:pt x="76" y="36"/>
                  <a:pt x="76" y="36"/>
                  <a:pt x="76" y="36"/>
                </a:cubicBezTo>
                <a:cubicBezTo>
                  <a:pt x="76" y="69"/>
                  <a:pt x="76" y="69"/>
                  <a:pt x="76" y="69"/>
                </a:cubicBezTo>
                <a:cubicBezTo>
                  <a:pt x="76" y="74"/>
                  <a:pt x="72" y="78"/>
                  <a:pt x="67" y="78"/>
                </a:cubicBezTo>
                <a:cubicBezTo>
                  <a:pt x="16" y="78"/>
                  <a:pt x="16" y="78"/>
                  <a:pt x="16" y="78"/>
                </a:cubicBezTo>
                <a:cubicBezTo>
                  <a:pt x="11" y="78"/>
                  <a:pt x="7" y="74"/>
                  <a:pt x="7" y="69"/>
                </a:cubicBezTo>
                <a:lnTo>
                  <a:pt x="7" y="36"/>
                </a:lnTo>
                <a:close/>
              </a:path>
            </a:pathLst>
          </a:custGeom>
          <a:solidFill>
            <a:schemeClr val="bg1"/>
          </a:solidFill>
          <a:ln>
            <a:noFill/>
          </a:ln>
        </p:spPr>
        <p:txBody>
          <a:bodyPr vert="horz" wrap="square" lIns="91440" tIns="45720" rIns="91440" bIns="45720" numCol="1" anchor="t" anchorCtr="0" compatLnSpc="1"/>
          <a:p>
            <a:endParaRPr lang="en-US">
              <a:solidFill>
                <a:schemeClr val="bg1"/>
              </a:solidFill>
            </a:endParaRPr>
          </a:p>
        </p:txBody>
      </p:sp>
      <p:sp>
        <p:nvSpPr>
          <p:cNvPr id="28" name="Rectangle 15"/>
          <p:cNvSpPr>
            <a:spLocks noChangeArrowheads="1"/>
          </p:cNvSpPr>
          <p:nvPr/>
        </p:nvSpPr>
        <p:spPr bwMode="auto">
          <a:xfrm>
            <a:off x="1022350" y="7744460"/>
            <a:ext cx="67468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smtClean="0">
                <a:ln>
                  <a:noFill/>
                </a:ln>
                <a:solidFill>
                  <a:schemeClr val="bg1"/>
                </a:solidFill>
                <a:effectLst/>
                <a:latin typeface="Poppins Light" charset="0"/>
              </a:rPr>
              <a:t>www.instagram.com/knowarth</a:t>
            </a:r>
            <a:endParaRPr kumimoji="0" lang="en-US" altLang="en-US" sz="3200" b="0" i="0" u="none" strike="noStrike" cap="none" normalizeH="0" baseline="0" dirty="0" smtClean="0">
              <a:ln>
                <a:noFill/>
              </a:ln>
              <a:solidFill>
                <a:schemeClr val="bg1"/>
              </a:solidFill>
              <a:effectLst/>
              <a:latin typeface="Poppins Light" charset="0"/>
            </a:endParaRPr>
          </a:p>
        </p:txBody>
      </p:sp>
      <p:sp>
        <p:nvSpPr>
          <p:cNvPr id="29" name="Freeform 18"/>
          <p:cNvSpPr/>
          <p:nvPr/>
        </p:nvSpPr>
        <p:spPr bwMode="auto">
          <a:xfrm>
            <a:off x="325755" y="8870315"/>
            <a:ext cx="492760" cy="406400"/>
          </a:xfrm>
          <a:custGeom>
            <a:avLst/>
            <a:gdLst>
              <a:gd name="T0" fmla="*/ 91 w 91"/>
              <a:gd name="T1" fmla="*/ 9 h 74"/>
              <a:gd name="T2" fmla="*/ 80 w 91"/>
              <a:gd name="T3" fmla="*/ 12 h 74"/>
              <a:gd name="T4" fmla="*/ 88 w 91"/>
              <a:gd name="T5" fmla="*/ 1 h 74"/>
              <a:gd name="T6" fmla="*/ 77 w 91"/>
              <a:gd name="T7" fmla="*/ 6 h 74"/>
              <a:gd name="T8" fmla="*/ 63 w 91"/>
              <a:gd name="T9" fmla="*/ 0 h 74"/>
              <a:gd name="T10" fmla="*/ 44 w 91"/>
              <a:gd name="T11" fmla="*/ 19 h 74"/>
              <a:gd name="T12" fmla="*/ 45 w 91"/>
              <a:gd name="T13" fmla="*/ 23 h 74"/>
              <a:gd name="T14" fmla="*/ 7 w 91"/>
              <a:gd name="T15" fmla="*/ 3 h 74"/>
              <a:gd name="T16" fmla="*/ 4 w 91"/>
              <a:gd name="T17" fmla="*/ 13 h 74"/>
              <a:gd name="T18" fmla="*/ 12 w 91"/>
              <a:gd name="T19" fmla="*/ 28 h 74"/>
              <a:gd name="T20" fmla="*/ 4 w 91"/>
              <a:gd name="T21" fmla="*/ 26 h 74"/>
              <a:gd name="T22" fmla="*/ 4 w 91"/>
              <a:gd name="T23" fmla="*/ 26 h 74"/>
              <a:gd name="T24" fmla="*/ 19 w 91"/>
              <a:gd name="T25" fmla="*/ 44 h 74"/>
              <a:gd name="T26" fmla="*/ 14 w 91"/>
              <a:gd name="T27" fmla="*/ 45 h 74"/>
              <a:gd name="T28" fmla="*/ 10 w 91"/>
              <a:gd name="T29" fmla="*/ 45 h 74"/>
              <a:gd name="T30" fmla="*/ 28 w 91"/>
              <a:gd name="T31" fmla="*/ 58 h 74"/>
              <a:gd name="T32" fmla="*/ 5 w 91"/>
              <a:gd name="T33" fmla="*/ 66 h 74"/>
              <a:gd name="T34" fmla="*/ 0 w 91"/>
              <a:gd name="T35" fmla="*/ 65 h 74"/>
              <a:gd name="T36" fmla="*/ 29 w 91"/>
              <a:gd name="T37" fmla="*/ 74 h 74"/>
              <a:gd name="T38" fmla="*/ 82 w 91"/>
              <a:gd name="T39" fmla="*/ 21 h 74"/>
              <a:gd name="T40" fmla="*/ 82 w 91"/>
              <a:gd name="T41" fmla="*/ 18 h 74"/>
              <a:gd name="T42" fmla="*/ 91 w 91"/>
              <a:gd name="T43"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74">
                <a:moveTo>
                  <a:pt x="91" y="9"/>
                </a:moveTo>
                <a:cubicBezTo>
                  <a:pt x="87" y="10"/>
                  <a:pt x="84" y="11"/>
                  <a:pt x="80" y="12"/>
                </a:cubicBezTo>
                <a:cubicBezTo>
                  <a:pt x="84" y="9"/>
                  <a:pt x="87" y="6"/>
                  <a:pt x="88" y="1"/>
                </a:cubicBezTo>
                <a:cubicBezTo>
                  <a:pt x="85" y="3"/>
                  <a:pt x="81" y="5"/>
                  <a:pt x="77" y="6"/>
                </a:cubicBezTo>
                <a:cubicBezTo>
                  <a:pt x="73" y="2"/>
                  <a:pt x="68" y="0"/>
                  <a:pt x="63" y="0"/>
                </a:cubicBezTo>
                <a:cubicBezTo>
                  <a:pt x="53" y="0"/>
                  <a:pt x="44" y="8"/>
                  <a:pt x="44" y="19"/>
                </a:cubicBezTo>
                <a:cubicBezTo>
                  <a:pt x="44" y="20"/>
                  <a:pt x="45" y="21"/>
                  <a:pt x="45" y="23"/>
                </a:cubicBezTo>
                <a:cubicBezTo>
                  <a:pt x="29" y="22"/>
                  <a:pt x="16" y="15"/>
                  <a:pt x="7" y="3"/>
                </a:cubicBezTo>
                <a:cubicBezTo>
                  <a:pt x="5" y="6"/>
                  <a:pt x="4" y="9"/>
                  <a:pt x="4" y="13"/>
                </a:cubicBezTo>
                <a:cubicBezTo>
                  <a:pt x="4" y="19"/>
                  <a:pt x="7" y="25"/>
                  <a:pt x="12" y="28"/>
                </a:cubicBezTo>
                <a:cubicBezTo>
                  <a:pt x="9" y="28"/>
                  <a:pt x="6" y="27"/>
                  <a:pt x="4" y="26"/>
                </a:cubicBezTo>
                <a:cubicBezTo>
                  <a:pt x="4" y="26"/>
                  <a:pt x="4" y="26"/>
                  <a:pt x="4" y="26"/>
                </a:cubicBezTo>
                <a:cubicBezTo>
                  <a:pt x="4" y="35"/>
                  <a:pt x="10" y="43"/>
                  <a:pt x="19" y="44"/>
                </a:cubicBezTo>
                <a:cubicBezTo>
                  <a:pt x="17" y="45"/>
                  <a:pt x="16" y="45"/>
                  <a:pt x="14" y="45"/>
                </a:cubicBezTo>
                <a:cubicBezTo>
                  <a:pt x="13" y="45"/>
                  <a:pt x="11" y="45"/>
                  <a:pt x="10" y="45"/>
                </a:cubicBezTo>
                <a:cubicBezTo>
                  <a:pt x="13" y="52"/>
                  <a:pt x="20" y="57"/>
                  <a:pt x="28" y="58"/>
                </a:cubicBezTo>
                <a:cubicBezTo>
                  <a:pt x="21" y="63"/>
                  <a:pt x="13" y="66"/>
                  <a:pt x="5" y="66"/>
                </a:cubicBezTo>
                <a:cubicBezTo>
                  <a:pt x="3" y="66"/>
                  <a:pt x="2" y="65"/>
                  <a:pt x="0" y="65"/>
                </a:cubicBezTo>
                <a:cubicBezTo>
                  <a:pt x="8" y="71"/>
                  <a:pt x="18" y="74"/>
                  <a:pt x="29" y="74"/>
                </a:cubicBezTo>
                <a:cubicBezTo>
                  <a:pt x="63" y="74"/>
                  <a:pt x="82" y="45"/>
                  <a:pt x="82" y="21"/>
                </a:cubicBezTo>
                <a:cubicBezTo>
                  <a:pt x="82" y="20"/>
                  <a:pt x="82" y="19"/>
                  <a:pt x="82" y="18"/>
                </a:cubicBezTo>
                <a:cubicBezTo>
                  <a:pt x="85" y="16"/>
                  <a:pt x="88" y="12"/>
                  <a:pt x="91" y="9"/>
                </a:cubicBezTo>
                <a:close/>
              </a:path>
            </a:pathLst>
          </a:custGeom>
          <a:solidFill>
            <a:schemeClr val="bg1"/>
          </a:solidFill>
          <a:ln>
            <a:noFill/>
          </a:ln>
        </p:spPr>
        <p:txBody>
          <a:bodyPr vert="horz" wrap="square" lIns="91440" tIns="45720" rIns="91440" bIns="45720" numCol="1" anchor="t" anchorCtr="0" compatLnSpc="1"/>
          <a:p>
            <a:endParaRPr lang="en-US">
              <a:solidFill>
                <a:schemeClr val="bg1"/>
              </a:solidFill>
            </a:endParaRPr>
          </a:p>
        </p:txBody>
      </p:sp>
      <p:sp>
        <p:nvSpPr>
          <p:cNvPr id="30" name="Rectangle 16"/>
          <p:cNvSpPr>
            <a:spLocks noChangeArrowheads="1"/>
          </p:cNvSpPr>
          <p:nvPr/>
        </p:nvSpPr>
        <p:spPr bwMode="auto">
          <a:xfrm>
            <a:off x="1022985" y="8756015"/>
            <a:ext cx="627951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smtClean="0">
                <a:ln>
                  <a:noFill/>
                </a:ln>
                <a:solidFill>
                  <a:schemeClr val="bg1"/>
                </a:solidFill>
                <a:effectLst/>
                <a:latin typeface="Poppins Light" charset="0"/>
              </a:rPr>
              <a:t>twitter.com/KNOWARTH</a:t>
            </a:r>
            <a:endParaRPr kumimoji="0" lang="en-US" altLang="en-US" sz="3200" b="0" i="0" u="none" strike="noStrike" cap="none" normalizeH="0" baseline="0" dirty="0" smtClean="0">
              <a:ln>
                <a:noFill/>
              </a:ln>
              <a:solidFill>
                <a:schemeClr val="bg1"/>
              </a:solidFill>
              <a:effectLst/>
              <a:latin typeface="Poppins Light" charset="0"/>
            </a:endParaRPr>
          </a:p>
        </p:txBody>
      </p:sp>
    </p:spTree>
  </p:cSld>
  <p:clrMapOvr>
    <a:masterClrMapping/>
  </p:clrMapOvr>
  <mc:AlternateContent xmlns:mc="http://schemas.openxmlformats.org/markup-compatibility/2006">
    <mc:Choice xmlns:p14="http://schemas.microsoft.com/office/powerpoint/2010/main" Requires="p14">
      <p:transition>
        <p14:flythrough/>
      </p:transition>
    </mc:Choice>
    <mc:Fallback>
      <p:transition>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3"/>
                                            </p:tgtEl>
                                            <p:attrNameLst>
                                              <p:attrName>fillcolor</p:attrName>
                                            </p:attrNameLst>
                                          </p:cBhvr>
                                          <p:to>
                                            <a:srgbClr val="FEFFFF"/>
                                          </p:to>
                                        </p:animClr>
                                        <p:set>
                                          <p:cBhvr>
                                            <p:cTn id="7" dur="10" fill="hold"/>
                                            <p:tgtEl>
                                              <p:spTgt spid="3"/>
                                            </p:tgtEl>
                                            <p:attrNameLst>
                                              <p:attrName>fill.type</p:attrName>
                                            </p:attrNameLst>
                                          </p:cBhvr>
                                          <p:to>
                                            <p:strVal val="solid"/>
                                          </p:to>
                                        </p:set>
                                        <p:set>
                                          <p:cBhvr>
                                            <p:cTn id="8" dur="10" fill="hold"/>
                                            <p:tgtEl>
                                              <p:spTgt spid="3"/>
                                            </p:tgtEl>
                                            <p:attrNameLst>
                                              <p:attrName>fill.on</p:attrName>
                                            </p:attrNameLst>
                                          </p:cBhvr>
                                          <p:to>
                                            <p:strVal val="true"/>
                                          </p:to>
                                        </p:set>
                                      </p:childTnLst>
                                    </p:cTn>
                                  </p:par>
                                  <p:par>
                                    <p:cTn id="9" presetID="2" presetClass="entr" presetSubtype="2" fill="hold" grpId="0" nodeType="withEffect" p14:presetBounceEnd="2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20000">
                                          <p:cBhvr additive="base">
                                            <p:cTn id="11"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12" presetClass="exit" presetSubtype="1" fill="hold" grpId="0" nodeType="withEffect" nodePh="1">
                                      <p:stCondLst>
                                        <p:cond delay="500"/>
                                      </p:stCondLst>
                                      <p:endCondLst>
                                        <p:cond evt="begin" delay="0">
                                          <p:tn val="13"/>
                                        </p:cond>
                                      </p:endCondLst>
                                      <p:childTnLst>
                                        <p:anim calcmode="lin" valueType="num">
                                          <p:cBhvr additive="base">
                                            <p:cTn id="14" dur="150"/>
                                            <p:tgtEl>
                                              <p:spTgt spid="3"/>
                                            </p:tgtEl>
                                            <p:attrNameLst>
                                              <p:attrName>ppt_y</p:attrName>
                                            </p:attrNameLst>
                                          </p:cBhvr>
                                          <p:tavLst>
                                            <p:tav tm="0">
                                              <p:val>
                                                <p:strVal val="#ppt_y"/>
                                              </p:val>
                                            </p:tav>
                                            <p:tav tm="100000">
                                              <p:val>
                                                <p:strVal val="#ppt_y-#ppt_h*1.125000"/>
                                              </p:val>
                                            </p:tav>
                                          </p:tavLst>
                                        </p:anim>
                                        <p:animEffect transition="out" filter="wipe(up)">
                                          <p:cBhvr>
                                            <p:cTn id="15" dur="150"/>
                                            <p:tgtEl>
                                              <p:spTgt spid="3"/>
                                            </p:tgtEl>
                                          </p:cBhvr>
                                        </p:animEffect>
                                        <p:set>
                                          <p:cBhvr>
                                            <p:cTn id="16" dur="1" fill="hold">
                                              <p:stCondLst>
                                                <p:cond delay="149"/>
                                              </p:stCondLst>
                                            </p:cTn>
                                            <p:tgtEl>
                                              <p:spTgt spid="3"/>
                                            </p:tgtEl>
                                            <p:attrNameLst>
                                              <p:attrName>style.visibility</p:attrName>
                                            </p:attrNameLst>
                                          </p:cBhvr>
                                          <p:to>
                                            <p:strVal val="hidden"/>
                                          </p:to>
                                        </p:set>
                                      </p:childTnLst>
                                    </p:cTn>
                                  </p:par>
                                  <p:par>
                                    <p:cTn id="17" presetID="2" presetClass="entr" presetSubtype="8" fill="hold" grpId="0" nodeType="withEffect">
                                      <p:stCondLst>
                                        <p:cond delay="40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3" grpId="0"/>
          <p:bldP spid="11"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3"/>
                                            </p:tgtEl>
                                            <p:attrNameLst>
                                              <p:attrName>fillcolor</p:attrName>
                                            </p:attrNameLst>
                                          </p:cBhvr>
                                          <p:to>
                                            <a:srgbClr val="FEFFFF"/>
                                          </p:to>
                                        </p:animClr>
                                        <p:set>
                                          <p:cBhvr>
                                            <p:cTn id="7" dur="10" fill="hold"/>
                                            <p:tgtEl>
                                              <p:spTgt spid="3"/>
                                            </p:tgtEl>
                                            <p:attrNameLst>
                                              <p:attrName>fill.type</p:attrName>
                                            </p:attrNameLst>
                                          </p:cBhvr>
                                          <p:to>
                                            <p:strVal val="solid"/>
                                          </p:to>
                                        </p:set>
                                        <p:set>
                                          <p:cBhvr>
                                            <p:cTn id="8" dur="10" fill="hold"/>
                                            <p:tgtEl>
                                              <p:spTgt spid="3"/>
                                            </p:tgtEl>
                                            <p:attrNameLst>
                                              <p:attrName>fill.on</p:attrName>
                                            </p:attrNameLst>
                                          </p:cBhvr>
                                          <p:to>
                                            <p:strVal val="true"/>
                                          </p:to>
                                        </p:set>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12" presetClass="exit" presetSubtype="1" fill="hold" grpId="0" nodeType="withEffect" nodePh="1">
                                      <p:stCondLst>
                                        <p:cond delay="500"/>
                                      </p:stCondLst>
                                      <p:endCondLst>
                                        <p:cond evt="begin" delay="0">
                                          <p:tn val="13"/>
                                        </p:cond>
                                      </p:endCondLst>
                                      <p:childTnLst>
                                        <p:anim calcmode="lin" valueType="num">
                                          <p:cBhvr additive="base">
                                            <p:cTn id="14" dur="150"/>
                                            <p:tgtEl>
                                              <p:spTgt spid="3"/>
                                            </p:tgtEl>
                                            <p:attrNameLst>
                                              <p:attrName>ppt_y</p:attrName>
                                            </p:attrNameLst>
                                          </p:cBhvr>
                                          <p:tavLst>
                                            <p:tav tm="0">
                                              <p:val>
                                                <p:strVal val="#ppt_y"/>
                                              </p:val>
                                            </p:tav>
                                            <p:tav tm="100000">
                                              <p:val>
                                                <p:strVal val="#ppt_y-#ppt_h*1.125000"/>
                                              </p:val>
                                            </p:tav>
                                          </p:tavLst>
                                        </p:anim>
                                        <p:animEffect transition="out" filter="wipe(up)">
                                          <p:cBhvr>
                                            <p:cTn id="15" dur="150"/>
                                            <p:tgtEl>
                                              <p:spTgt spid="3"/>
                                            </p:tgtEl>
                                          </p:cBhvr>
                                        </p:animEffect>
                                        <p:set>
                                          <p:cBhvr>
                                            <p:cTn id="16" dur="1" fill="hold">
                                              <p:stCondLst>
                                                <p:cond delay="149"/>
                                              </p:stCondLst>
                                            </p:cTn>
                                            <p:tgtEl>
                                              <p:spTgt spid="3"/>
                                            </p:tgtEl>
                                            <p:attrNameLst>
                                              <p:attrName>style.visibility</p:attrName>
                                            </p:attrNameLst>
                                          </p:cBhvr>
                                          <p:to>
                                            <p:strVal val="hidden"/>
                                          </p:to>
                                        </p:set>
                                      </p:childTnLst>
                                    </p:cTn>
                                  </p:par>
                                  <p:par>
                                    <p:cTn id="17" presetID="2" presetClass="entr" presetSubtype="8" fill="hold" grpId="0" nodeType="withEffect">
                                      <p:stCondLst>
                                        <p:cond delay="40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3" grpId="0"/>
          <p:bldP spid="11" grpId="0" bldLvl="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18761309" y="1588"/>
            <a:ext cx="5619516" cy="13717587"/>
          </a:xfrm>
          <a:prstGeom prst="rect">
            <a:avLst/>
          </a:prstGeom>
          <a:solidFill>
            <a:schemeClr val="accent4"/>
          </a:solidFill>
          <a:ln>
            <a:noFill/>
          </a:ln>
        </p:spPr>
        <p:txBody>
          <a:bodyPr vert="horz" wrap="square" lIns="91440" tIns="45720" rIns="91440" bIns="45720" numCol="1" anchor="t" anchorCtr="0" compatLnSpc="1"/>
          <a:lstStyle/>
          <a:p>
            <a:endParaRPr lang="en-US">
              <a:solidFill>
                <a:schemeClr val="bg1"/>
              </a:solidFill>
            </a:endParaRPr>
          </a:p>
        </p:txBody>
      </p:sp>
      <p:grpSp>
        <p:nvGrpSpPr>
          <p:cNvPr id="4" name="Group 3"/>
          <p:cNvGrpSpPr/>
          <p:nvPr/>
        </p:nvGrpSpPr>
        <p:grpSpPr>
          <a:xfrm>
            <a:off x="7169150" y="1314450"/>
            <a:ext cx="16718915" cy="10644505"/>
            <a:chOff x="21929" y="2523"/>
            <a:chExt cx="13712" cy="16555"/>
          </a:xfrm>
        </p:grpSpPr>
        <p:sp>
          <p:nvSpPr>
            <p:cNvPr id="11" name="Rectangle 9"/>
            <p:cNvSpPr>
              <a:spLocks noChangeArrowheads="1"/>
            </p:cNvSpPr>
            <p:nvPr/>
          </p:nvSpPr>
          <p:spPr bwMode="auto">
            <a:xfrm>
              <a:off x="21929" y="2523"/>
              <a:ext cx="13712" cy="16555"/>
            </a:xfrm>
            <a:prstGeom prst="rect">
              <a:avLst/>
            </a:prstGeom>
            <a:solidFill>
              <a:schemeClr val="accent1"/>
            </a:solidFill>
            <a:ln>
              <a:noFill/>
            </a:ln>
          </p:spPr>
          <p:txBody>
            <a:bodyPr vert="horz" wrap="square" lIns="91440" tIns="45720" rIns="91440" bIns="45720" numCol="1" anchor="t" anchorCtr="0" compatLnSpc="1"/>
            <a:lstStyle/>
            <a:p>
              <a:endParaRPr lang="en-US">
                <a:solidFill>
                  <a:schemeClr val="bg1"/>
                </a:solidFill>
              </a:endParaRPr>
            </a:p>
          </p:txBody>
        </p:sp>
        <p:sp>
          <p:nvSpPr>
            <p:cNvPr id="24" name="Rectangle 22"/>
            <p:cNvSpPr>
              <a:spLocks noChangeArrowheads="1"/>
            </p:cNvSpPr>
            <p:nvPr/>
          </p:nvSpPr>
          <p:spPr bwMode="auto">
            <a:xfrm>
              <a:off x="22755" y="3421"/>
              <a:ext cx="4981" cy="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4800" u="none" strike="noStrike" cap="none" normalizeH="0" baseline="0" dirty="0" smtClean="0">
                  <a:ln>
                    <a:noFill/>
                  </a:ln>
                  <a:solidFill>
                    <a:schemeClr val="bg1"/>
                  </a:solidFill>
                  <a:effectLst/>
                  <a:latin typeface="Poppins Medium" charset="0"/>
                  <a:ea typeface="Poppins Medium" charset="0"/>
                  <a:cs typeface="Poppins Medium" charset="0"/>
                </a:rPr>
                <a:t>About Company....</a:t>
              </a:r>
              <a:endParaRPr kumimoji="0" lang="en-US" altLang="en-US" sz="4800" u="none" strike="noStrike" cap="none" normalizeH="0" baseline="0" dirty="0" smtClean="0">
                <a:ln>
                  <a:noFill/>
                </a:ln>
                <a:solidFill>
                  <a:schemeClr val="bg1"/>
                </a:solidFill>
                <a:effectLst/>
                <a:latin typeface="Poppins Medium" charset="0"/>
                <a:ea typeface="Poppins Medium" charset="0"/>
                <a:cs typeface="Poppins Medium" charset="0"/>
              </a:endParaRPr>
            </a:p>
          </p:txBody>
        </p:sp>
        <p:sp>
          <p:nvSpPr>
            <p:cNvPr id="25" name="TextBox 24"/>
            <p:cNvSpPr txBox="1"/>
            <p:nvPr/>
          </p:nvSpPr>
          <p:spPr>
            <a:xfrm>
              <a:off x="22755" y="5320"/>
              <a:ext cx="12373" cy="11488"/>
            </a:xfrm>
            <a:prstGeom prst="rect">
              <a:avLst/>
            </a:prstGeom>
            <a:noFill/>
          </p:spPr>
          <p:txBody>
            <a:bodyPr wrap="square" lIns="0" tIns="0" rIns="0" bIns="0" rtlCol="0">
              <a:spAutoFit/>
            </a:bodyPr>
            <a:lstStyle/>
            <a:p>
              <a:pPr>
                <a:lnSpc>
                  <a:spcPct val="150000"/>
                </a:lnSpc>
                <a:buBlip>
                  <a:blip r:embed="rId1"/>
                </a:buBlip>
              </a:pPr>
              <a:r>
                <a:rPr lang="en-US" sz="3200">
                  <a:solidFill>
                    <a:schemeClr val="bg1"/>
                  </a:solidFill>
                  <a:latin typeface="Poppins Light" charset="0"/>
                  <a:cs typeface="Poppins Light" charset="0"/>
                </a:rPr>
                <a:t>KNOWARTH Technologies is an IT services organization. We help our clients implement the solutions as per their business need. We have adopted “one-stop-solution” approach which has helped many of our clients implementing end to end solution.</a:t>
              </a:r>
              <a:endParaRPr lang="en-US" sz="3200">
                <a:solidFill>
                  <a:schemeClr val="bg1"/>
                </a:solidFill>
                <a:latin typeface="Poppins Light" charset="0"/>
                <a:cs typeface="Poppins Light" charset="0"/>
              </a:endParaRPr>
            </a:p>
            <a:p>
              <a:pPr>
                <a:lnSpc>
                  <a:spcPct val="150000"/>
                </a:lnSpc>
                <a:buBlip>
                  <a:blip r:embed="rId1"/>
                </a:buBlip>
              </a:pPr>
              <a:endParaRPr lang="en-US" sz="3200">
                <a:solidFill>
                  <a:schemeClr val="bg1"/>
                </a:solidFill>
                <a:latin typeface="Poppins Light" charset="0"/>
                <a:cs typeface="Poppins Light" charset="0"/>
              </a:endParaRPr>
            </a:p>
            <a:p>
              <a:pPr>
                <a:lnSpc>
                  <a:spcPct val="150000"/>
                </a:lnSpc>
                <a:buBlip>
                  <a:blip r:embed="rId1"/>
                </a:buBlip>
              </a:pPr>
              <a:r>
                <a:rPr lang="en-US" sz="3200">
                  <a:solidFill>
                    <a:schemeClr val="bg1"/>
                  </a:solidFill>
                  <a:latin typeface="Poppins Light" charset="0"/>
                  <a:cs typeface="Poppins Light" charset="0"/>
                </a:rPr>
                <a:t>KNOWARTH has been assisting companies with Technology Consulting, Software Prototyping, Development and with Support. Hence helping them reducing the worry about managing multiple vendor or partners. We have enabled them with a smarter solution, by being their One-stop Solution Partner.</a:t>
              </a:r>
              <a:endParaRPr lang="en-US" sz="3200">
                <a:solidFill>
                  <a:schemeClr val="bg1"/>
                </a:solidFill>
                <a:latin typeface="Poppins Light" charset="0"/>
                <a:cs typeface="Poppins Light" charset="0"/>
              </a:endParaRPr>
            </a:p>
          </p:txBody>
        </p:sp>
      </p:grpSp>
      <p:sp>
        <p:nvSpPr>
          <p:cNvPr id="20" name="Rectangle 19"/>
          <p:cNvSpPr/>
          <p:nvPr/>
        </p:nvSpPr>
        <p:spPr>
          <a:xfrm flipV="1">
            <a:off x="8164195" y="2835910"/>
            <a:ext cx="5657215" cy="102870"/>
          </a:xfrm>
          <a:prstGeom prst="rect">
            <a:avLst/>
          </a:prstGeom>
          <a:solidFill>
            <a:schemeClr val="accent3"/>
          </a:solidFill>
          <a:ln w="12700" cmpd="sng">
            <a:no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pic>
        <p:nvPicPr>
          <p:cNvPr id="5" name="Picture Placeholder 4" descr="l"/>
          <p:cNvPicPr>
            <a:picLocks noChangeAspect="1"/>
          </p:cNvPicPr>
          <p:nvPr>
            <p:ph type="pic" sz="quarter" idx="10"/>
          </p:nvPr>
        </p:nvPicPr>
        <p:blipFill>
          <a:blip r:embed="rId2"/>
          <a:stretch>
            <a:fillRect/>
          </a:stretch>
        </p:blipFill>
        <p:spPr>
          <a:xfrm>
            <a:off x="1271270" y="4459605"/>
            <a:ext cx="4632325" cy="46323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ver dir="r"/>
      </p:transition>
    </mc:Choice>
    <mc:Fallback>
      <p:transition>
        <p:cover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0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a:spLocks noChangeArrowheads="1"/>
          </p:cNvSpPr>
          <p:nvPr/>
        </p:nvSpPr>
        <p:spPr bwMode="auto">
          <a:xfrm>
            <a:off x="4578550" y="7916622"/>
            <a:ext cx="833437" cy="833438"/>
          </a:xfrm>
          <a:custGeom>
            <a:avLst/>
            <a:gdLst>
              <a:gd name="T0" fmla="*/ 1156 w 2313"/>
              <a:gd name="T1" fmla="*/ 2312 h 2313"/>
              <a:gd name="T2" fmla="*/ 1156 w 2313"/>
              <a:gd name="T3" fmla="*/ 2312 h 2313"/>
              <a:gd name="T4" fmla="*/ 0 w 2313"/>
              <a:gd name="T5" fmla="*/ 1156 h 2313"/>
              <a:gd name="T6" fmla="*/ 1156 w 2313"/>
              <a:gd name="T7" fmla="*/ 0 h 2313"/>
              <a:gd name="T8" fmla="*/ 2312 w 2313"/>
              <a:gd name="T9" fmla="*/ 1156 h 2313"/>
              <a:gd name="T10" fmla="*/ 1156 w 2313"/>
              <a:gd name="T11" fmla="*/ 2312 h 2313"/>
              <a:gd name="T12" fmla="*/ 1156 w 2313"/>
              <a:gd name="T13" fmla="*/ 62 h 2313"/>
              <a:gd name="T14" fmla="*/ 1156 w 2313"/>
              <a:gd name="T15" fmla="*/ 62 h 2313"/>
              <a:gd name="T16" fmla="*/ 94 w 2313"/>
              <a:gd name="T17" fmla="*/ 1156 h 2313"/>
              <a:gd name="T18" fmla="*/ 1156 w 2313"/>
              <a:gd name="T19" fmla="*/ 2250 h 2313"/>
              <a:gd name="T20" fmla="*/ 2250 w 2313"/>
              <a:gd name="T21" fmla="*/ 1156 h 2313"/>
              <a:gd name="T22" fmla="*/ 1156 w 2313"/>
              <a:gd name="T23" fmla="*/ 62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3" h="2313">
                <a:moveTo>
                  <a:pt x="1156" y="2312"/>
                </a:moveTo>
                <a:lnTo>
                  <a:pt x="1156" y="2312"/>
                </a:lnTo>
                <a:cubicBezTo>
                  <a:pt x="531" y="2312"/>
                  <a:pt x="0" y="1812"/>
                  <a:pt x="0" y="1156"/>
                </a:cubicBezTo>
                <a:cubicBezTo>
                  <a:pt x="0" y="531"/>
                  <a:pt x="531" y="0"/>
                  <a:pt x="1156" y="0"/>
                </a:cubicBezTo>
                <a:cubicBezTo>
                  <a:pt x="1812" y="0"/>
                  <a:pt x="2312" y="531"/>
                  <a:pt x="2312" y="1156"/>
                </a:cubicBezTo>
                <a:cubicBezTo>
                  <a:pt x="2312" y="1812"/>
                  <a:pt x="1812" y="2312"/>
                  <a:pt x="1156" y="2312"/>
                </a:cubicBezTo>
                <a:close/>
                <a:moveTo>
                  <a:pt x="1156" y="62"/>
                </a:moveTo>
                <a:lnTo>
                  <a:pt x="1156" y="62"/>
                </a:lnTo>
                <a:cubicBezTo>
                  <a:pt x="562" y="62"/>
                  <a:pt x="94" y="562"/>
                  <a:pt x="94" y="1156"/>
                </a:cubicBezTo>
                <a:cubicBezTo>
                  <a:pt x="94" y="1750"/>
                  <a:pt x="562" y="2250"/>
                  <a:pt x="1156" y="2250"/>
                </a:cubicBezTo>
                <a:cubicBezTo>
                  <a:pt x="1750" y="2250"/>
                  <a:pt x="2250" y="1750"/>
                  <a:pt x="2250" y="1156"/>
                </a:cubicBezTo>
                <a:cubicBezTo>
                  <a:pt x="2250" y="562"/>
                  <a:pt x="1750" y="62"/>
                  <a:pt x="1156" y="62"/>
                </a:cubicBezTo>
                <a:close/>
              </a:path>
            </a:pathLst>
          </a:custGeom>
          <a:solidFill>
            <a:srgbClr val="FBF9F7"/>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p>
            <a:endParaRPr lang="en-US"/>
          </a:p>
        </p:txBody>
      </p:sp>
      <p:sp>
        <p:nvSpPr>
          <p:cNvPr id="3" name="Freeform 2"/>
          <p:cNvSpPr>
            <a:spLocks noChangeArrowheads="1"/>
          </p:cNvSpPr>
          <p:nvPr/>
        </p:nvSpPr>
        <p:spPr bwMode="auto">
          <a:xfrm>
            <a:off x="4705550" y="8043622"/>
            <a:ext cx="833437" cy="833438"/>
          </a:xfrm>
          <a:custGeom>
            <a:avLst/>
            <a:gdLst>
              <a:gd name="T0" fmla="*/ 1156 w 2313"/>
              <a:gd name="T1" fmla="*/ 2312 h 2313"/>
              <a:gd name="T2" fmla="*/ 1156 w 2313"/>
              <a:gd name="T3" fmla="*/ 2312 h 2313"/>
              <a:gd name="T4" fmla="*/ 0 w 2313"/>
              <a:gd name="T5" fmla="*/ 1156 h 2313"/>
              <a:gd name="T6" fmla="*/ 1156 w 2313"/>
              <a:gd name="T7" fmla="*/ 0 h 2313"/>
              <a:gd name="T8" fmla="*/ 2312 w 2313"/>
              <a:gd name="T9" fmla="*/ 1156 h 2313"/>
              <a:gd name="T10" fmla="*/ 1156 w 2313"/>
              <a:gd name="T11" fmla="*/ 2312 h 2313"/>
              <a:gd name="T12" fmla="*/ 1156 w 2313"/>
              <a:gd name="T13" fmla="*/ 62 h 2313"/>
              <a:gd name="T14" fmla="*/ 1156 w 2313"/>
              <a:gd name="T15" fmla="*/ 62 h 2313"/>
              <a:gd name="T16" fmla="*/ 94 w 2313"/>
              <a:gd name="T17" fmla="*/ 1156 h 2313"/>
              <a:gd name="T18" fmla="*/ 1156 w 2313"/>
              <a:gd name="T19" fmla="*/ 2250 h 2313"/>
              <a:gd name="T20" fmla="*/ 2250 w 2313"/>
              <a:gd name="T21" fmla="*/ 1156 h 2313"/>
              <a:gd name="T22" fmla="*/ 1156 w 2313"/>
              <a:gd name="T23" fmla="*/ 62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3" h="2313">
                <a:moveTo>
                  <a:pt x="1156" y="2312"/>
                </a:moveTo>
                <a:lnTo>
                  <a:pt x="1156" y="2312"/>
                </a:lnTo>
                <a:cubicBezTo>
                  <a:pt x="531" y="2312"/>
                  <a:pt x="0" y="1812"/>
                  <a:pt x="0" y="1156"/>
                </a:cubicBezTo>
                <a:cubicBezTo>
                  <a:pt x="0" y="531"/>
                  <a:pt x="531" y="0"/>
                  <a:pt x="1156" y="0"/>
                </a:cubicBezTo>
                <a:cubicBezTo>
                  <a:pt x="1812" y="0"/>
                  <a:pt x="2312" y="531"/>
                  <a:pt x="2312" y="1156"/>
                </a:cubicBezTo>
                <a:cubicBezTo>
                  <a:pt x="2312" y="1812"/>
                  <a:pt x="1812" y="2312"/>
                  <a:pt x="1156" y="2312"/>
                </a:cubicBezTo>
                <a:close/>
                <a:moveTo>
                  <a:pt x="1156" y="62"/>
                </a:moveTo>
                <a:lnTo>
                  <a:pt x="1156" y="62"/>
                </a:lnTo>
                <a:cubicBezTo>
                  <a:pt x="562" y="62"/>
                  <a:pt x="94" y="562"/>
                  <a:pt x="94" y="1156"/>
                </a:cubicBezTo>
                <a:cubicBezTo>
                  <a:pt x="94" y="1750"/>
                  <a:pt x="562" y="2250"/>
                  <a:pt x="1156" y="2250"/>
                </a:cubicBezTo>
                <a:cubicBezTo>
                  <a:pt x="1750" y="2250"/>
                  <a:pt x="2250" y="1750"/>
                  <a:pt x="2250" y="1156"/>
                </a:cubicBezTo>
                <a:cubicBezTo>
                  <a:pt x="2250" y="562"/>
                  <a:pt x="1750" y="62"/>
                  <a:pt x="1156" y="62"/>
                </a:cubicBezTo>
                <a:close/>
              </a:path>
            </a:pathLst>
          </a:custGeom>
          <a:solidFill>
            <a:srgbClr val="FBF9F7"/>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p>
            <a:endParaRPr lang="en-US"/>
          </a:p>
        </p:txBody>
      </p:sp>
      <p:sp>
        <p:nvSpPr>
          <p:cNvPr id="5" name="Freeform 4"/>
          <p:cNvSpPr>
            <a:spLocks noChangeArrowheads="1"/>
          </p:cNvSpPr>
          <p:nvPr/>
        </p:nvSpPr>
        <p:spPr bwMode="auto">
          <a:xfrm>
            <a:off x="11294802" y="4817701"/>
            <a:ext cx="2156936" cy="1729581"/>
          </a:xfrm>
          <a:custGeom>
            <a:avLst/>
            <a:gdLst>
              <a:gd name="T0" fmla="*/ 3781 w 4719"/>
              <a:gd name="T1" fmla="*/ 500 h 3782"/>
              <a:gd name="T2" fmla="*/ 3781 w 4719"/>
              <a:gd name="T3" fmla="*/ 500 h 3782"/>
              <a:gd name="T4" fmla="*/ 3781 w 4719"/>
              <a:gd name="T5" fmla="*/ 187 h 3782"/>
              <a:gd name="T6" fmla="*/ 3562 w 4719"/>
              <a:gd name="T7" fmla="*/ 0 h 3782"/>
              <a:gd name="T8" fmla="*/ 218 w 4719"/>
              <a:gd name="T9" fmla="*/ 0 h 3782"/>
              <a:gd name="T10" fmla="*/ 0 w 4719"/>
              <a:gd name="T11" fmla="*/ 187 h 3782"/>
              <a:gd name="T12" fmla="*/ 0 w 4719"/>
              <a:gd name="T13" fmla="*/ 906 h 3782"/>
              <a:gd name="T14" fmla="*/ 1062 w 4719"/>
              <a:gd name="T15" fmla="*/ 3781 h 3782"/>
              <a:gd name="T16" fmla="*/ 2718 w 4719"/>
              <a:gd name="T17" fmla="*/ 3781 h 3782"/>
              <a:gd name="T18" fmla="*/ 3468 w 4719"/>
              <a:gd name="T19" fmla="*/ 3031 h 3782"/>
              <a:gd name="T20" fmla="*/ 3687 w 4719"/>
              <a:gd name="T21" fmla="*/ 3000 h 3782"/>
              <a:gd name="T22" fmla="*/ 4718 w 4719"/>
              <a:gd name="T23" fmla="*/ 1531 h 3782"/>
              <a:gd name="T24" fmla="*/ 3781 w 4719"/>
              <a:gd name="T25" fmla="*/ 500 h 3782"/>
              <a:gd name="T26" fmla="*/ 3812 w 4719"/>
              <a:gd name="T27" fmla="*/ 2594 h 3782"/>
              <a:gd name="T28" fmla="*/ 3812 w 4719"/>
              <a:gd name="T29" fmla="*/ 2594 h 3782"/>
              <a:gd name="T30" fmla="*/ 3687 w 4719"/>
              <a:gd name="T31" fmla="*/ 2562 h 3782"/>
              <a:gd name="T32" fmla="*/ 3625 w 4719"/>
              <a:gd name="T33" fmla="*/ 2437 h 3782"/>
              <a:gd name="T34" fmla="*/ 3781 w 4719"/>
              <a:gd name="T35" fmla="*/ 937 h 3782"/>
              <a:gd name="T36" fmla="*/ 3781 w 4719"/>
              <a:gd name="T37" fmla="*/ 781 h 3782"/>
              <a:gd name="T38" fmla="*/ 4343 w 4719"/>
              <a:gd name="T39" fmla="*/ 1531 h 3782"/>
              <a:gd name="T40" fmla="*/ 3812 w 4719"/>
              <a:gd name="T41" fmla="*/ 2594 h 3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19" h="3782">
                <a:moveTo>
                  <a:pt x="3781" y="500"/>
                </a:moveTo>
                <a:lnTo>
                  <a:pt x="3781" y="500"/>
                </a:lnTo>
                <a:cubicBezTo>
                  <a:pt x="3781" y="187"/>
                  <a:pt x="3781" y="187"/>
                  <a:pt x="3781" y="187"/>
                </a:cubicBezTo>
                <a:cubicBezTo>
                  <a:pt x="3781" y="62"/>
                  <a:pt x="3687" y="0"/>
                  <a:pt x="3562" y="0"/>
                </a:cubicBezTo>
                <a:cubicBezTo>
                  <a:pt x="218" y="0"/>
                  <a:pt x="218" y="0"/>
                  <a:pt x="218" y="0"/>
                </a:cubicBezTo>
                <a:cubicBezTo>
                  <a:pt x="93" y="0"/>
                  <a:pt x="0" y="62"/>
                  <a:pt x="0" y="187"/>
                </a:cubicBezTo>
                <a:cubicBezTo>
                  <a:pt x="0" y="906"/>
                  <a:pt x="0" y="906"/>
                  <a:pt x="0" y="906"/>
                </a:cubicBezTo>
                <a:cubicBezTo>
                  <a:pt x="0" y="1437"/>
                  <a:pt x="125" y="3781"/>
                  <a:pt x="1062" y="3781"/>
                </a:cubicBezTo>
                <a:cubicBezTo>
                  <a:pt x="2718" y="3781"/>
                  <a:pt x="2718" y="3781"/>
                  <a:pt x="2718" y="3781"/>
                </a:cubicBezTo>
                <a:cubicBezTo>
                  <a:pt x="3062" y="3781"/>
                  <a:pt x="3312" y="3437"/>
                  <a:pt x="3468" y="3031"/>
                </a:cubicBezTo>
                <a:cubicBezTo>
                  <a:pt x="3531" y="3031"/>
                  <a:pt x="3593" y="3000"/>
                  <a:pt x="3687" y="3000"/>
                </a:cubicBezTo>
                <a:cubicBezTo>
                  <a:pt x="4281" y="2844"/>
                  <a:pt x="4718" y="2250"/>
                  <a:pt x="4718" y="1531"/>
                </a:cubicBezTo>
                <a:cubicBezTo>
                  <a:pt x="4718" y="937"/>
                  <a:pt x="4406" y="594"/>
                  <a:pt x="3781" y="500"/>
                </a:cubicBezTo>
                <a:close/>
                <a:moveTo>
                  <a:pt x="3812" y="2594"/>
                </a:moveTo>
                <a:lnTo>
                  <a:pt x="3812" y="2594"/>
                </a:lnTo>
                <a:cubicBezTo>
                  <a:pt x="3750" y="2625"/>
                  <a:pt x="3687" y="2594"/>
                  <a:pt x="3687" y="2562"/>
                </a:cubicBezTo>
                <a:cubicBezTo>
                  <a:pt x="3656" y="2500"/>
                  <a:pt x="3656" y="2469"/>
                  <a:pt x="3625" y="2437"/>
                </a:cubicBezTo>
                <a:cubicBezTo>
                  <a:pt x="3750" y="1812"/>
                  <a:pt x="3781" y="1187"/>
                  <a:pt x="3781" y="937"/>
                </a:cubicBezTo>
                <a:cubicBezTo>
                  <a:pt x="3781" y="781"/>
                  <a:pt x="3781" y="781"/>
                  <a:pt x="3781" y="781"/>
                </a:cubicBezTo>
                <a:cubicBezTo>
                  <a:pt x="4312" y="718"/>
                  <a:pt x="4343" y="1281"/>
                  <a:pt x="4343" y="1531"/>
                </a:cubicBezTo>
                <a:cubicBezTo>
                  <a:pt x="4343" y="1969"/>
                  <a:pt x="4125" y="2375"/>
                  <a:pt x="3812" y="2594"/>
                </a:cubicBezTo>
                <a:close/>
              </a:path>
            </a:pathLst>
          </a:custGeom>
          <a:solidFill>
            <a:schemeClr val="bg1"/>
          </a:solidFill>
          <a:ln>
            <a:noFill/>
          </a:ln>
          <a:effectLst/>
        </p:spPr>
        <p:txBody>
          <a:bodyPr wrap="none" anchor="ctr"/>
          <a:p>
            <a:endParaRPr lang="en-US"/>
          </a:p>
        </p:txBody>
      </p:sp>
      <p:sp>
        <p:nvSpPr>
          <p:cNvPr id="48" name="TextBox 47"/>
          <p:cNvSpPr txBox="1"/>
          <p:nvPr/>
        </p:nvSpPr>
        <p:spPr>
          <a:xfrm>
            <a:off x="1532890" y="1564005"/>
            <a:ext cx="19476720" cy="738505"/>
          </a:xfrm>
          <a:prstGeom prst="rect">
            <a:avLst/>
          </a:prstGeom>
          <a:noFill/>
        </p:spPr>
        <p:txBody>
          <a:bodyPr wrap="square" lIns="0" tIns="0" rIns="0" bIns="0" rtlCol="0">
            <a:spAutoFit/>
          </a:bodyPr>
          <a:p>
            <a:r>
              <a:rPr lang="en-US" sz="4800" b="1" dirty="0">
                <a:latin typeface="Poppins SemiBold" charset="0"/>
                <a:ea typeface="Poppins SemiBold" charset="0"/>
                <a:cs typeface="Poppins SemiBold" charset="0"/>
              </a:rPr>
              <a:t>Different Technologies in Web Design &amp; UI (User Interface)</a:t>
            </a:r>
            <a:endParaRPr lang="en-US" sz="4800" b="1" dirty="0">
              <a:latin typeface="Poppins SemiBold" charset="0"/>
              <a:ea typeface="Poppins SemiBold" charset="0"/>
              <a:cs typeface="Poppins SemiBold" charset="0"/>
            </a:endParaRPr>
          </a:p>
        </p:txBody>
      </p:sp>
      <p:pic>
        <p:nvPicPr>
          <p:cNvPr id="7" name="Picture Placeholder 6" descr="HTML5_Logo_512"/>
          <p:cNvPicPr>
            <a:picLocks noChangeAspect="1"/>
          </p:cNvPicPr>
          <p:nvPr>
            <p:ph type="pic" sz="quarter" idx="10"/>
          </p:nvPr>
        </p:nvPicPr>
        <p:blipFill>
          <a:blip r:embed="rId1"/>
          <a:stretch>
            <a:fillRect/>
          </a:stretch>
        </p:blipFill>
        <p:spPr>
          <a:xfrm>
            <a:off x="630555" y="3779520"/>
            <a:ext cx="4876800" cy="4876800"/>
          </a:xfrm>
          <a:prstGeom prst="rect">
            <a:avLst/>
          </a:prstGeom>
        </p:spPr>
      </p:pic>
      <p:pic>
        <p:nvPicPr>
          <p:cNvPr id="8" name="Picture Placeholder 2" descr="css3"/>
          <p:cNvPicPr>
            <a:picLocks noChangeAspect="1"/>
          </p:cNvPicPr>
          <p:nvPr/>
        </p:nvPicPr>
        <p:blipFill>
          <a:blip r:embed="rId2"/>
          <a:stretch>
            <a:fillRect/>
          </a:stretch>
        </p:blipFill>
        <p:spPr>
          <a:xfrm>
            <a:off x="5506085" y="3802380"/>
            <a:ext cx="3735705" cy="5069205"/>
          </a:xfrm>
          <a:prstGeom prst="rect">
            <a:avLst/>
          </a:prstGeom>
        </p:spPr>
      </p:pic>
      <p:pic>
        <p:nvPicPr>
          <p:cNvPr id="10" name="Picture Placeholder 3" descr="java"/>
          <p:cNvPicPr>
            <a:picLocks noChangeAspect="1"/>
          </p:cNvPicPr>
          <p:nvPr/>
        </p:nvPicPr>
        <p:blipFill>
          <a:blip r:embed="rId3"/>
          <a:stretch>
            <a:fillRect/>
          </a:stretch>
        </p:blipFill>
        <p:spPr>
          <a:xfrm>
            <a:off x="9821545" y="3841115"/>
            <a:ext cx="5040630" cy="5040630"/>
          </a:xfrm>
          <a:prstGeom prst="rect">
            <a:avLst/>
          </a:prstGeom>
        </p:spPr>
      </p:pic>
      <p:pic>
        <p:nvPicPr>
          <p:cNvPr id="11" name="Picture Placeholder 5" descr="typescript-logo"/>
          <p:cNvPicPr>
            <a:picLocks noChangeAspect="1"/>
          </p:cNvPicPr>
          <p:nvPr/>
        </p:nvPicPr>
        <p:blipFill>
          <a:blip r:embed="rId4"/>
          <a:stretch>
            <a:fillRect/>
          </a:stretch>
        </p:blipFill>
        <p:spPr>
          <a:xfrm>
            <a:off x="15661640" y="3968115"/>
            <a:ext cx="6332220" cy="1724025"/>
          </a:xfrm>
          <a:prstGeom prst="rect">
            <a:avLst/>
          </a:prstGeom>
        </p:spPr>
      </p:pic>
      <p:pic>
        <p:nvPicPr>
          <p:cNvPr id="12" name="Picture Placeholder 10" descr="AngularJS_logo.svg"/>
          <p:cNvPicPr>
            <a:picLocks noChangeAspect="1"/>
          </p:cNvPicPr>
          <p:nvPr/>
        </p:nvPicPr>
        <p:blipFill>
          <a:blip r:embed="rId5"/>
          <a:stretch>
            <a:fillRect/>
          </a:stretch>
        </p:blipFill>
        <p:spPr>
          <a:xfrm>
            <a:off x="429895" y="9956800"/>
            <a:ext cx="8855710" cy="2355215"/>
          </a:xfrm>
          <a:prstGeom prst="rect">
            <a:avLst/>
          </a:prstGeom>
        </p:spPr>
      </p:pic>
      <p:pic>
        <p:nvPicPr>
          <p:cNvPr id="4" name="Picture Placeholder 2" descr="MongoDB-Logo-5c3a7405a85675366beb3a5ec4c032348c390b3f142f5e6dddf1d78e2df5cb5c"/>
          <p:cNvPicPr>
            <a:picLocks noChangeAspect="1"/>
          </p:cNvPicPr>
          <p:nvPr/>
        </p:nvPicPr>
        <p:blipFill>
          <a:blip r:embed="rId6"/>
          <a:stretch>
            <a:fillRect/>
          </a:stretch>
        </p:blipFill>
        <p:spPr>
          <a:xfrm>
            <a:off x="16953230" y="6532245"/>
            <a:ext cx="5040630" cy="1369060"/>
          </a:xfrm>
          <a:prstGeom prst="rect">
            <a:avLst/>
          </a:prstGeom>
        </p:spPr>
      </p:pic>
      <p:pic>
        <p:nvPicPr>
          <p:cNvPr id="6" name="Picture Placeholder 3" descr="1200px-Node.js_logo.svg"/>
          <p:cNvPicPr>
            <a:picLocks noChangeAspect="1"/>
          </p:cNvPicPr>
          <p:nvPr/>
        </p:nvPicPr>
        <p:blipFill>
          <a:blip r:embed="rId7"/>
          <a:stretch>
            <a:fillRect/>
          </a:stretch>
        </p:blipFill>
        <p:spPr>
          <a:xfrm>
            <a:off x="10621010" y="9956800"/>
            <a:ext cx="5040630" cy="3082925"/>
          </a:xfrm>
          <a:prstGeom prst="rect">
            <a:avLst/>
          </a:prstGeom>
        </p:spPr>
      </p:pic>
      <p:pic>
        <p:nvPicPr>
          <p:cNvPr id="13" name="Picture Placeholder 5" descr="Microsoft.VisualStudio.Services.Icons.Default"/>
          <p:cNvPicPr>
            <a:picLocks noChangeAspect="1"/>
          </p:cNvPicPr>
          <p:nvPr/>
        </p:nvPicPr>
        <p:blipFill>
          <a:blip r:embed="rId8"/>
          <a:stretch>
            <a:fillRect/>
          </a:stretch>
        </p:blipFill>
        <p:spPr>
          <a:xfrm>
            <a:off x="17571085" y="9086850"/>
            <a:ext cx="5040630" cy="3150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49000" decel="51000" autoRev="1" fill="hold" grpId="0" nodeType="withEffect">
                                  <p:stCondLst>
                                    <p:cond delay="700"/>
                                  </p:stCondLst>
                                  <p:childTnLst>
                                    <p:animRot by="-3600000">
                                      <p:cBhvr>
                                        <p:cTn id="6" dur="2000" fill="hold"/>
                                        <p:tgtEl>
                                          <p:spTgt spid="5"/>
                                        </p:tgtEl>
                                        <p:attrNameLst>
                                          <p:attrName>r</p:attrName>
                                        </p:attrNameLst>
                                      </p:cBhvr>
                                    </p:animRot>
                                  </p:childTnLst>
                                </p:cTn>
                              </p:par>
                              <p:par>
                                <p:cTn id="7" presetID="41" presetClass="entr" presetSubtype="0" fill="hold" grpId="0" nodeType="withEffect">
                                  <p:stCondLst>
                                    <p:cond delay="0"/>
                                  </p:stCondLst>
                                  <p:iterate type="lt">
                                    <p:tmPct val="4000"/>
                                  </p:iterate>
                                  <p:childTnLst>
                                    <p:set>
                                      <p:cBhvr>
                                        <p:cTn id="8" dur="1" fill="hold">
                                          <p:stCondLst>
                                            <p:cond delay="0"/>
                                          </p:stCondLst>
                                        </p:cTn>
                                        <p:tgtEl>
                                          <p:spTgt spid="48"/>
                                        </p:tgtEl>
                                        <p:attrNameLst>
                                          <p:attrName>style.visibility</p:attrName>
                                        </p:attrNameLst>
                                      </p:cBhvr>
                                      <p:to>
                                        <p:strVal val="visible"/>
                                      </p:to>
                                    </p:set>
                                    <p:anim calcmode="lin" valueType="num">
                                      <p:cBhvr>
                                        <p:cTn id="9" dur="25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10" dur="250" fill="hold"/>
                                        <p:tgtEl>
                                          <p:spTgt spid="48"/>
                                        </p:tgtEl>
                                        <p:attrNameLst>
                                          <p:attrName>ppt_y</p:attrName>
                                        </p:attrNameLst>
                                      </p:cBhvr>
                                      <p:tavLst>
                                        <p:tav tm="0">
                                          <p:val>
                                            <p:strVal val="#ppt_y"/>
                                          </p:val>
                                        </p:tav>
                                        <p:tav tm="100000">
                                          <p:val>
                                            <p:strVal val="#ppt_y"/>
                                          </p:val>
                                        </p:tav>
                                      </p:tavLst>
                                    </p:anim>
                                    <p:anim calcmode="lin" valueType="num">
                                      <p:cBhvr>
                                        <p:cTn id="11" dur="25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12" dur="25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13" dur="250" tmFilter="0,0; .5, 1; 1, 1"/>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5"/>
          <p:cNvSpPr txBox="1"/>
          <p:nvPr/>
        </p:nvSpPr>
        <p:spPr>
          <a:xfrm>
            <a:off x="9527540" y="5193030"/>
            <a:ext cx="13556615" cy="7386320"/>
          </a:xfrm>
          <a:prstGeom prst="rect">
            <a:avLst/>
          </a:prstGeom>
          <a:noFill/>
        </p:spPr>
        <p:txBody>
          <a:bodyPr wrap="square" lIns="0" tIns="0" rIns="0" bIns="0" rtlCol="0">
            <a:spAutoFit/>
          </a:bodyPr>
          <a:p>
            <a:pPr>
              <a:lnSpc>
                <a:spcPct val="150000"/>
              </a:lnSpc>
              <a:buBlip>
                <a:blip r:embed="rId1"/>
              </a:buBlip>
            </a:pPr>
            <a:r>
              <a:rPr lang="en-US" sz="3200" dirty="0">
                <a:latin typeface="Poppins Light" charset="0"/>
                <a:ea typeface="Poppins Light" charset="0"/>
                <a:cs typeface="Poppins Light" charset="0"/>
              </a:rPr>
              <a:t>The full form of HTML is HyperText MarkUp Language...</a:t>
            </a:r>
            <a:endParaRPr lang="en-US" sz="3200" dirty="0">
              <a:latin typeface="Poppins Light" charset="0"/>
              <a:ea typeface="Poppins Light" charset="0"/>
              <a:cs typeface="Poppins Light" charset="0"/>
            </a:endParaRPr>
          </a:p>
          <a:p>
            <a:pPr>
              <a:lnSpc>
                <a:spcPct val="150000"/>
              </a:lnSpc>
            </a:pPr>
            <a:endParaRPr lang="en-US" sz="3200" dirty="0">
              <a:latin typeface="Poppins Light" charset="0"/>
              <a:ea typeface="Poppins Light" charset="0"/>
              <a:cs typeface="Poppins Light" charset="0"/>
            </a:endParaRPr>
          </a:p>
          <a:p>
            <a:pPr>
              <a:lnSpc>
                <a:spcPct val="150000"/>
              </a:lnSpc>
              <a:buBlip>
                <a:blip r:embed="rId1"/>
              </a:buBlip>
            </a:pPr>
            <a:r>
              <a:rPr lang="en-US" sz="3200" dirty="0">
                <a:latin typeface="Poppins Light" charset="0"/>
                <a:ea typeface="Poppins Light" charset="0"/>
                <a:cs typeface="Poppins Light" charset="0"/>
              </a:rPr>
              <a:t>HTML is one type of markup language that are use for create </a:t>
            </a:r>
            <a:endParaRPr lang="en-US" sz="3200" dirty="0">
              <a:latin typeface="Poppins Light" charset="0"/>
              <a:ea typeface="Poppins Light" charset="0"/>
              <a:cs typeface="Poppins Light" charset="0"/>
            </a:endParaRPr>
          </a:p>
          <a:p>
            <a:pPr>
              <a:lnSpc>
                <a:spcPct val="150000"/>
              </a:lnSpc>
            </a:pPr>
            <a:r>
              <a:rPr lang="en-US" sz="3200" dirty="0">
                <a:latin typeface="Poppins Light" charset="0"/>
                <a:ea typeface="Poppins Light" charset="0"/>
                <a:cs typeface="Poppins Light" charset="0"/>
              </a:rPr>
              <a:t>  Website &amp; Web-pages...</a:t>
            </a:r>
            <a:endParaRPr lang="en-US" sz="3200" dirty="0">
              <a:latin typeface="Poppins Light" charset="0"/>
              <a:ea typeface="Poppins Light" charset="0"/>
              <a:cs typeface="Poppins Light" charset="0"/>
            </a:endParaRPr>
          </a:p>
          <a:p>
            <a:pPr marL="457200" indent="-457200">
              <a:lnSpc>
                <a:spcPct val="150000"/>
              </a:lnSpc>
              <a:buFont typeface="Arial" panose="020B0604020202020204" pitchFamily="34" charset="0"/>
              <a:buBlip>
                <a:blip r:embed="rId1"/>
              </a:buBlip>
            </a:pPr>
            <a:r>
              <a:rPr lang="en-US" sz="3200" dirty="0">
                <a:latin typeface="Poppins Light" charset="0"/>
                <a:ea typeface="Poppins Light" charset="0"/>
                <a:cs typeface="Poppins Light" charset="0"/>
              </a:rPr>
              <a:t>The older version of HTML is HTML 4...</a:t>
            </a:r>
            <a:endParaRPr lang="en-US" sz="3200" dirty="0">
              <a:latin typeface="Poppins Light" charset="0"/>
              <a:ea typeface="Poppins Light" charset="0"/>
              <a:cs typeface="Poppins Light" charset="0"/>
            </a:endParaRPr>
          </a:p>
          <a:p>
            <a:pPr>
              <a:lnSpc>
                <a:spcPct val="150000"/>
              </a:lnSpc>
              <a:buBlip>
                <a:blip r:embed="rId1"/>
              </a:buBlip>
            </a:pPr>
            <a:r>
              <a:rPr lang="en-US" sz="3200" dirty="0">
                <a:latin typeface="Poppins Light" charset="0"/>
                <a:ea typeface="Poppins Light" charset="0"/>
                <a:cs typeface="Poppins Light" charset="0"/>
              </a:rPr>
              <a:t>The Latest version of HTML is HTML 5...</a:t>
            </a:r>
            <a:endParaRPr lang="en-US" sz="3200" dirty="0">
              <a:latin typeface="Poppins Light" charset="0"/>
              <a:ea typeface="Poppins Light" charset="0"/>
              <a:cs typeface="Poppins Light" charset="0"/>
            </a:endParaRPr>
          </a:p>
          <a:p>
            <a:pPr>
              <a:lnSpc>
                <a:spcPct val="150000"/>
              </a:lnSpc>
              <a:buBlip>
                <a:blip r:embed="rId1"/>
              </a:buBlip>
            </a:pPr>
            <a:r>
              <a:rPr lang="en-US" sz="3200" dirty="0">
                <a:latin typeface="Poppins Light" charset="0"/>
                <a:ea typeface="Poppins Light" charset="0"/>
                <a:cs typeface="Poppins Light" charset="0"/>
              </a:rPr>
              <a:t>HTML 5 is very popular for create website,because HTML 5 is          consider many HTML tags &amp; Attributes for better use of HTML...</a:t>
            </a:r>
            <a:endParaRPr lang="en-US" sz="3200" dirty="0">
              <a:latin typeface="Poppins Light" charset="0"/>
              <a:ea typeface="Poppins Light" charset="0"/>
              <a:cs typeface="Poppins Light" charset="0"/>
            </a:endParaRPr>
          </a:p>
          <a:p>
            <a:pPr indent="0">
              <a:lnSpc>
                <a:spcPct val="150000"/>
              </a:lnSpc>
              <a:buNone/>
            </a:pPr>
            <a:endParaRPr lang="en-US" sz="3200" dirty="0">
              <a:latin typeface="Poppins Light" charset="0"/>
              <a:ea typeface="Poppins Light" charset="0"/>
              <a:cs typeface="Poppins Light" charset="0"/>
            </a:endParaRPr>
          </a:p>
          <a:p>
            <a:pPr indent="0">
              <a:lnSpc>
                <a:spcPct val="150000"/>
              </a:lnSpc>
              <a:buNone/>
            </a:pPr>
            <a:r>
              <a:rPr lang="en-US" sz="3200" dirty="0">
                <a:latin typeface="Poppins Light" charset="0"/>
                <a:ea typeface="Poppins Light" charset="0"/>
                <a:cs typeface="Poppins Light" charset="0"/>
                <a:hlinkClick r:id="rId2" action="ppaction://hlinkfile"/>
              </a:rPr>
              <a:t>Example of HTML Page </a:t>
            </a:r>
            <a:endParaRPr lang="en-US" sz="3200" dirty="0">
              <a:latin typeface="Poppins Light" charset="0"/>
              <a:ea typeface="Poppins Light" charset="0"/>
              <a:cs typeface="Poppins Light" charset="0"/>
            </a:endParaRPr>
          </a:p>
        </p:txBody>
      </p:sp>
      <p:sp>
        <p:nvSpPr>
          <p:cNvPr id="18" name="TextBox 3"/>
          <p:cNvSpPr txBox="1"/>
          <p:nvPr/>
        </p:nvSpPr>
        <p:spPr>
          <a:xfrm>
            <a:off x="9527704" y="1858313"/>
            <a:ext cx="5867400" cy="1015365"/>
          </a:xfrm>
          <a:prstGeom prst="rect">
            <a:avLst/>
          </a:prstGeom>
          <a:noFill/>
        </p:spPr>
        <p:txBody>
          <a:bodyPr wrap="square" lIns="0" tIns="0" rIns="0" bIns="0" rtlCol="0">
            <a:spAutoFit/>
          </a:bodyPr>
          <a:p>
            <a:r>
              <a:rPr lang="en-US" sz="6600" dirty="0">
                <a:latin typeface="Poppins SemiBold" charset="0"/>
                <a:ea typeface="Poppins SemiBold" charset="0"/>
                <a:cs typeface="Poppins SemiBold" charset="0"/>
              </a:rPr>
              <a:t>HTML</a:t>
            </a:r>
            <a:endParaRPr lang="en-US" sz="6600" dirty="0">
              <a:latin typeface="Poppins SemiBold" charset="0"/>
              <a:ea typeface="Poppins SemiBold" charset="0"/>
              <a:cs typeface="Poppins SemiBold" charset="0"/>
            </a:endParaRPr>
          </a:p>
        </p:txBody>
      </p:sp>
      <p:sp>
        <p:nvSpPr>
          <p:cNvPr id="19" name="TextBox 4"/>
          <p:cNvSpPr txBox="1"/>
          <p:nvPr/>
        </p:nvSpPr>
        <p:spPr>
          <a:xfrm>
            <a:off x="9527540" y="3385185"/>
            <a:ext cx="8440420" cy="615315"/>
          </a:xfrm>
          <a:prstGeom prst="rect">
            <a:avLst/>
          </a:prstGeom>
          <a:noFill/>
        </p:spPr>
        <p:txBody>
          <a:bodyPr wrap="square" lIns="0" tIns="0" rIns="0" bIns="0" rtlCol="0">
            <a:spAutoFit/>
          </a:bodyPr>
          <a:p>
            <a:r>
              <a:rPr lang="en-US" sz="4000" dirty="0">
                <a:latin typeface="Poppins Light" charset="0"/>
                <a:ea typeface="Poppins Light" charset="0"/>
                <a:cs typeface="Poppins Light" charset="0"/>
              </a:rPr>
              <a:t>HyperText MarkUp Language</a:t>
            </a:r>
            <a:endParaRPr lang="en-US" sz="4000" dirty="0">
              <a:latin typeface="Poppins Light" charset="0"/>
              <a:ea typeface="Poppins Light" charset="0"/>
              <a:cs typeface="Poppins Light" charset="0"/>
            </a:endParaRPr>
          </a:p>
        </p:txBody>
      </p:sp>
      <p:sp>
        <p:nvSpPr>
          <p:cNvPr id="20" name="Rectangle 19"/>
          <p:cNvSpPr/>
          <p:nvPr/>
        </p:nvSpPr>
        <p:spPr>
          <a:xfrm flipV="1">
            <a:off x="9527540" y="4342765"/>
            <a:ext cx="7779385" cy="762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pic>
        <p:nvPicPr>
          <p:cNvPr id="21" name="Picture Placeholder 6" descr="HTML5_Logo_512"/>
          <p:cNvPicPr>
            <a:picLocks noChangeAspect="1"/>
          </p:cNvPicPr>
          <p:nvPr>
            <p:ph type="pic" sz="quarter" idx="10"/>
          </p:nvPr>
        </p:nvPicPr>
        <p:blipFill>
          <a:blip r:embed="rId3"/>
          <a:stretch>
            <a:fillRect/>
          </a:stretch>
        </p:blipFill>
        <p:spPr>
          <a:xfrm>
            <a:off x="2296795" y="4418965"/>
            <a:ext cx="4876800" cy="4876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200"/>
                                        <p:tgtEl>
                                          <p:spTgt spid="20"/>
                                        </p:tgtEl>
                                      </p:cBhvr>
                                    </p:animEffect>
                                  </p:childTnLst>
                                </p:cTn>
                              </p:par>
                              <p:par>
                                <p:cTn id="14" presetID="2" presetClass="entr" presetSubtype="8" fill="hold" grpId="0" nodeType="withEffect">
                                  <p:stCondLst>
                                    <p:cond delay="400"/>
                                  </p:stCondLst>
                                  <p:iterate type="wd">
                                    <p:tmPct val="4000"/>
                                  </p:iterate>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250" fill="hold"/>
                                        <p:tgtEl>
                                          <p:spTgt spid="17"/>
                                        </p:tgtEl>
                                        <p:attrNameLst>
                                          <p:attrName>ppt_x</p:attrName>
                                        </p:attrNameLst>
                                      </p:cBhvr>
                                      <p:tavLst>
                                        <p:tav tm="0">
                                          <p:val>
                                            <p:strVal val="0-#ppt_w/2"/>
                                          </p:val>
                                        </p:tav>
                                        <p:tav tm="100000">
                                          <p:val>
                                            <p:strVal val="#ppt_x"/>
                                          </p:val>
                                        </p:tav>
                                      </p:tavLst>
                                    </p:anim>
                                    <p:anim calcmode="lin" valueType="num">
                                      <p:cBhvr additive="base">
                                        <p:cTn id="17" dur="2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5"/>
          <p:cNvSpPr txBox="1"/>
          <p:nvPr/>
        </p:nvSpPr>
        <p:spPr>
          <a:xfrm>
            <a:off x="9527540" y="4331970"/>
            <a:ext cx="14139545" cy="8863965"/>
          </a:xfrm>
          <a:prstGeom prst="rect">
            <a:avLst/>
          </a:prstGeom>
          <a:noFill/>
        </p:spPr>
        <p:txBody>
          <a:bodyPr wrap="square" lIns="0" tIns="0" rIns="0" bIns="0" rtlCol="0">
            <a:spAutoFit/>
          </a:bodyPr>
          <a:p>
            <a:pPr>
              <a:lnSpc>
                <a:spcPct val="150000"/>
              </a:lnSpc>
              <a:buBlip>
                <a:blip r:embed="rId1"/>
              </a:buBlip>
            </a:pPr>
            <a:r>
              <a:rPr lang="en-US" sz="3200" dirty="0">
                <a:latin typeface="Poppins Light" charset="0"/>
                <a:ea typeface="Poppins Light" charset="0"/>
                <a:cs typeface="Poppins Light" charset="0"/>
              </a:rPr>
              <a:t>The full form of CSS is Cascading Style Sheet...</a:t>
            </a:r>
            <a:endParaRPr lang="en-US" sz="3200" dirty="0">
              <a:latin typeface="Poppins Light" charset="0"/>
              <a:ea typeface="Poppins Light" charset="0"/>
              <a:cs typeface="Poppins Light" charset="0"/>
            </a:endParaRPr>
          </a:p>
          <a:p>
            <a:pPr>
              <a:lnSpc>
                <a:spcPct val="150000"/>
              </a:lnSpc>
            </a:pPr>
            <a:endParaRPr lang="en-US" sz="3200" dirty="0">
              <a:latin typeface="Poppins Light" charset="0"/>
              <a:ea typeface="Poppins Light" charset="0"/>
              <a:cs typeface="Poppins Light" charset="0"/>
            </a:endParaRPr>
          </a:p>
          <a:p>
            <a:pPr>
              <a:lnSpc>
                <a:spcPct val="150000"/>
              </a:lnSpc>
              <a:buBlip>
                <a:blip r:embed="rId1"/>
              </a:buBlip>
            </a:pPr>
            <a:r>
              <a:rPr lang="en-US" sz="3200" dirty="0">
                <a:latin typeface="Poppins Light" charset="0"/>
                <a:ea typeface="Poppins Light" charset="0"/>
                <a:cs typeface="Poppins Light" charset="0"/>
              </a:rPr>
              <a:t>CSS is one type of Style Sheet coding that are use for create </a:t>
            </a:r>
            <a:endParaRPr lang="en-US" sz="3200" dirty="0">
              <a:latin typeface="Poppins Light" charset="0"/>
              <a:ea typeface="Poppins Light" charset="0"/>
              <a:cs typeface="Poppins Light" charset="0"/>
            </a:endParaRPr>
          </a:p>
          <a:p>
            <a:pPr>
              <a:lnSpc>
                <a:spcPct val="150000"/>
              </a:lnSpc>
            </a:pPr>
            <a:r>
              <a:rPr lang="en-US" sz="3200" dirty="0">
                <a:latin typeface="Poppins Light" charset="0"/>
                <a:ea typeface="Poppins Light" charset="0"/>
                <a:cs typeface="Poppins Light" charset="0"/>
              </a:rPr>
              <a:t>  reactive Website &amp; Web-pages &amp; We can apply many styles of  </a:t>
            </a:r>
            <a:r>
              <a:rPr lang="en-US" sz="3200" dirty="0">
                <a:solidFill>
                  <a:schemeClr val="bg1"/>
                </a:solidFill>
                <a:latin typeface="Poppins Light" charset="0"/>
                <a:ea typeface="Poppins Light" charset="0"/>
                <a:cs typeface="Poppins Light" charset="0"/>
              </a:rPr>
              <a:t>t</a:t>
            </a:r>
            <a:r>
              <a:rPr lang="en-US" sz="3200" dirty="0">
                <a:latin typeface="Poppins Light" charset="0"/>
                <a:ea typeface="Poppins Light" charset="0"/>
                <a:cs typeface="Poppins Light" charset="0"/>
              </a:rPr>
              <a:t>       </a:t>
            </a:r>
            <a:r>
              <a:rPr lang="en-US" sz="3200" dirty="0">
                <a:solidFill>
                  <a:schemeClr val="bg1"/>
                </a:solidFill>
                <a:latin typeface="Poppins Light" charset="0"/>
                <a:ea typeface="Poppins Light" charset="0"/>
                <a:cs typeface="Poppins Light" charset="0"/>
              </a:rPr>
              <a:t>t</a:t>
            </a:r>
            <a:r>
              <a:rPr lang="en-US" sz="3200" dirty="0">
                <a:latin typeface="Poppins Light" charset="0"/>
                <a:ea typeface="Poppins Light" charset="0"/>
                <a:cs typeface="Poppins Light" charset="0"/>
              </a:rPr>
              <a:t> the element or control,that are use in website..</a:t>
            </a:r>
            <a:endParaRPr lang="en-US" sz="3200" dirty="0">
              <a:latin typeface="Poppins Light" charset="0"/>
              <a:ea typeface="Poppins Light" charset="0"/>
              <a:cs typeface="Poppins Light" charset="0"/>
            </a:endParaRPr>
          </a:p>
          <a:p>
            <a:pPr marL="457200" indent="-457200">
              <a:lnSpc>
                <a:spcPct val="150000"/>
              </a:lnSpc>
              <a:buFont typeface="Arial" panose="020B0604020202020204" pitchFamily="34" charset="0"/>
              <a:buBlip>
                <a:blip r:embed="rId1"/>
              </a:buBlip>
            </a:pPr>
            <a:r>
              <a:rPr lang="en-US" sz="3200" dirty="0">
                <a:latin typeface="Poppins Light" charset="0"/>
                <a:ea typeface="Poppins Light" charset="0"/>
                <a:cs typeface="Poppins Light" charset="0"/>
              </a:rPr>
              <a:t>The older version of CSS is Simple CSS...</a:t>
            </a:r>
            <a:endParaRPr lang="en-US" sz="3200" dirty="0">
              <a:latin typeface="Poppins Light" charset="0"/>
              <a:ea typeface="Poppins Light" charset="0"/>
              <a:cs typeface="Poppins Light" charset="0"/>
            </a:endParaRPr>
          </a:p>
          <a:p>
            <a:pPr>
              <a:lnSpc>
                <a:spcPct val="150000"/>
              </a:lnSpc>
              <a:buBlip>
                <a:blip r:embed="rId1"/>
              </a:buBlip>
            </a:pPr>
            <a:r>
              <a:rPr lang="en-US" sz="3200" dirty="0">
                <a:latin typeface="Poppins Light" charset="0"/>
                <a:ea typeface="Poppins Light" charset="0"/>
                <a:cs typeface="Poppins Light" charset="0"/>
              </a:rPr>
              <a:t>The Latest version of </a:t>
            </a:r>
            <a:r>
              <a:rPr lang="en-US" sz="3200" dirty="0">
                <a:latin typeface="Poppins Light" charset="0"/>
                <a:ea typeface="Poppins Light" charset="0"/>
                <a:cs typeface="Poppins Light" charset="0"/>
                <a:sym typeface="+mn-ea"/>
              </a:rPr>
              <a:t>CSS</a:t>
            </a:r>
            <a:r>
              <a:rPr lang="en-US" sz="3200" dirty="0">
                <a:latin typeface="Poppins Light" charset="0"/>
                <a:ea typeface="Poppins Light" charset="0"/>
                <a:cs typeface="Poppins Light" charset="0"/>
              </a:rPr>
              <a:t> is CSS 3...</a:t>
            </a:r>
            <a:endParaRPr lang="en-US" sz="3200" dirty="0">
              <a:latin typeface="Poppins Light" charset="0"/>
              <a:ea typeface="Poppins Light" charset="0"/>
              <a:cs typeface="Poppins Light" charset="0"/>
            </a:endParaRPr>
          </a:p>
          <a:p>
            <a:pPr>
              <a:lnSpc>
                <a:spcPct val="150000"/>
              </a:lnSpc>
              <a:buBlip>
                <a:blip r:embed="rId1"/>
              </a:buBlip>
            </a:pPr>
            <a:r>
              <a:rPr lang="en-US" sz="3200" dirty="0">
                <a:latin typeface="Poppins Light" charset="0"/>
                <a:ea typeface="Poppins Light" charset="0"/>
                <a:cs typeface="Poppins Light" charset="0"/>
              </a:rPr>
              <a:t>CSS 3 is very usefull for create reactive website &amp; We can use  more style tag in webpage to create more attractive webpage &amp; website...</a:t>
            </a:r>
            <a:endParaRPr lang="en-US" sz="3200" dirty="0">
              <a:latin typeface="Poppins Light" charset="0"/>
              <a:ea typeface="Poppins Light" charset="0"/>
              <a:cs typeface="Poppins Light" charset="0"/>
            </a:endParaRPr>
          </a:p>
          <a:p>
            <a:pPr indent="0">
              <a:lnSpc>
                <a:spcPct val="150000"/>
              </a:lnSpc>
              <a:buNone/>
            </a:pPr>
            <a:endParaRPr lang="en-US" sz="3200" dirty="0">
              <a:latin typeface="Poppins Light" charset="0"/>
              <a:ea typeface="Poppins Light" charset="0"/>
              <a:cs typeface="Poppins Light" charset="0"/>
            </a:endParaRPr>
          </a:p>
          <a:p>
            <a:pPr indent="0">
              <a:lnSpc>
                <a:spcPct val="150000"/>
              </a:lnSpc>
              <a:buNone/>
            </a:pPr>
            <a:r>
              <a:rPr lang="en-US" sz="3200" dirty="0">
                <a:latin typeface="Poppins Light" charset="0"/>
                <a:ea typeface="Poppins Light" charset="0"/>
                <a:cs typeface="Poppins Light" charset="0"/>
                <a:hlinkClick r:id="rId2" action="ppaction://hlinkfile"/>
              </a:rPr>
              <a:t>Example of HTML &amp; CSS Page</a:t>
            </a:r>
            <a:r>
              <a:rPr lang="en-US" sz="3200" dirty="0">
                <a:latin typeface="Poppins Light" charset="0"/>
                <a:ea typeface="Poppins Light" charset="0"/>
                <a:cs typeface="Poppins Light" charset="0"/>
              </a:rPr>
              <a:t> </a:t>
            </a:r>
            <a:endParaRPr lang="en-US" sz="3200" dirty="0">
              <a:latin typeface="Poppins Light" charset="0"/>
              <a:ea typeface="Poppins Light" charset="0"/>
              <a:cs typeface="Poppins Light" charset="0"/>
            </a:endParaRPr>
          </a:p>
        </p:txBody>
      </p:sp>
      <p:sp>
        <p:nvSpPr>
          <p:cNvPr id="18" name="TextBox 3"/>
          <p:cNvSpPr txBox="1"/>
          <p:nvPr/>
        </p:nvSpPr>
        <p:spPr>
          <a:xfrm>
            <a:off x="9527704" y="1284273"/>
            <a:ext cx="5867400" cy="1015365"/>
          </a:xfrm>
          <a:prstGeom prst="rect">
            <a:avLst/>
          </a:prstGeom>
          <a:noFill/>
        </p:spPr>
        <p:txBody>
          <a:bodyPr wrap="square" lIns="0" tIns="0" rIns="0" bIns="0" rtlCol="0">
            <a:spAutoFit/>
          </a:bodyPr>
          <a:p>
            <a:r>
              <a:rPr lang="en-US" sz="6600" dirty="0">
                <a:latin typeface="Poppins SemiBold" charset="0"/>
                <a:ea typeface="Poppins SemiBold" charset="0"/>
                <a:cs typeface="Poppins SemiBold" charset="0"/>
              </a:rPr>
              <a:t>CSS</a:t>
            </a:r>
            <a:endParaRPr lang="en-US" sz="6600" dirty="0">
              <a:latin typeface="Poppins SemiBold" charset="0"/>
              <a:ea typeface="Poppins SemiBold" charset="0"/>
              <a:cs typeface="Poppins SemiBold" charset="0"/>
            </a:endParaRPr>
          </a:p>
        </p:txBody>
      </p:sp>
      <p:sp>
        <p:nvSpPr>
          <p:cNvPr id="19" name="TextBox 4"/>
          <p:cNvSpPr txBox="1"/>
          <p:nvPr/>
        </p:nvSpPr>
        <p:spPr>
          <a:xfrm>
            <a:off x="9527540" y="2739390"/>
            <a:ext cx="8440420" cy="615315"/>
          </a:xfrm>
          <a:prstGeom prst="rect">
            <a:avLst/>
          </a:prstGeom>
          <a:noFill/>
        </p:spPr>
        <p:txBody>
          <a:bodyPr wrap="square" lIns="0" tIns="0" rIns="0" bIns="0" rtlCol="0">
            <a:spAutoFit/>
          </a:bodyPr>
          <a:p>
            <a:r>
              <a:rPr lang="en-US" sz="4000" dirty="0">
                <a:latin typeface="Poppins Light" charset="0"/>
                <a:cs typeface="Poppins Light" charset="0"/>
              </a:rPr>
              <a:t>Cascading Style Sheet</a:t>
            </a:r>
            <a:endParaRPr lang="en-US" sz="4000" dirty="0">
              <a:latin typeface="Poppins Light" charset="0"/>
              <a:cs typeface="Poppins Light" charset="0"/>
            </a:endParaRPr>
          </a:p>
        </p:txBody>
      </p:sp>
      <p:pic>
        <p:nvPicPr>
          <p:cNvPr id="8" name="Picture Placeholder 2" descr="css3"/>
          <p:cNvPicPr>
            <a:picLocks noChangeAspect="1"/>
          </p:cNvPicPr>
          <p:nvPr>
            <p:ph type="pic" sz="quarter" idx="11"/>
          </p:nvPr>
        </p:nvPicPr>
        <p:blipFill>
          <a:blip r:embed="rId3"/>
          <a:stretch>
            <a:fillRect/>
          </a:stretch>
        </p:blipFill>
        <p:spPr>
          <a:xfrm>
            <a:off x="2795270" y="4000500"/>
            <a:ext cx="4023995" cy="5673090"/>
          </a:xfrm>
          <a:prstGeom prst="rect">
            <a:avLst/>
          </a:prstGeom>
        </p:spPr>
      </p:pic>
      <p:sp>
        <p:nvSpPr>
          <p:cNvPr id="2" name="Rectangle 1"/>
          <p:cNvSpPr/>
          <p:nvPr/>
        </p:nvSpPr>
        <p:spPr>
          <a:xfrm flipV="1">
            <a:off x="9527540" y="3721100"/>
            <a:ext cx="5631180" cy="762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 presetClass="entr" presetSubtype="8" fill="hold" grpId="0" nodeType="withEffect">
                                  <p:stCondLst>
                                    <p:cond delay="400"/>
                                  </p:stCondLst>
                                  <p:iterate type="wd">
                                    <p:tmPct val="4000"/>
                                  </p:iterate>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250" fill="hold"/>
                                        <p:tgtEl>
                                          <p:spTgt spid="17"/>
                                        </p:tgtEl>
                                        <p:attrNameLst>
                                          <p:attrName>ppt_x</p:attrName>
                                        </p:attrNameLst>
                                      </p:cBhvr>
                                      <p:tavLst>
                                        <p:tav tm="0">
                                          <p:val>
                                            <p:strVal val="0-#ppt_w/2"/>
                                          </p:val>
                                        </p:tav>
                                        <p:tav tm="100000">
                                          <p:val>
                                            <p:strVal val="#ppt_x"/>
                                          </p:val>
                                        </p:tav>
                                      </p:tavLst>
                                    </p:anim>
                                    <p:anim calcmode="lin" valueType="num">
                                      <p:cBhvr additive="base">
                                        <p:cTn id="14" dur="250" fill="hold"/>
                                        <p:tgtEl>
                                          <p:spTgt spid="17"/>
                                        </p:tgtEl>
                                        <p:attrNameLst>
                                          <p:attrName>ppt_y</p:attrName>
                                        </p:attrNameLst>
                                      </p:cBhvr>
                                      <p:tavLst>
                                        <p:tav tm="0">
                                          <p:val>
                                            <p:strVal val="#ppt_y"/>
                                          </p:val>
                                        </p:tav>
                                        <p:tav tm="100000">
                                          <p:val>
                                            <p:strVal val="#ppt_y"/>
                                          </p:val>
                                        </p:tav>
                                      </p:tavLst>
                                    </p:anim>
                                  </p:childTnLst>
                                </p:cTn>
                              </p:par>
                              <p:par>
                                <p:cTn id="15" presetID="22" presetClass="entr" presetSubtype="8" fill="hold" grpId="0"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5"/>
          <p:cNvSpPr txBox="1"/>
          <p:nvPr/>
        </p:nvSpPr>
        <p:spPr>
          <a:xfrm>
            <a:off x="7939405" y="3829685"/>
            <a:ext cx="16261080" cy="9602470"/>
          </a:xfrm>
          <a:prstGeom prst="rect">
            <a:avLst/>
          </a:prstGeom>
          <a:noFill/>
        </p:spPr>
        <p:txBody>
          <a:bodyPr wrap="square" lIns="0" tIns="0" rIns="0" bIns="0" rtlCol="0">
            <a:spAutoFit/>
          </a:bodyPr>
          <a:p>
            <a:pPr>
              <a:lnSpc>
                <a:spcPct val="150000"/>
              </a:lnSpc>
              <a:buBlip>
                <a:blip r:embed="rId1"/>
              </a:buBlip>
            </a:pPr>
            <a:r>
              <a:rPr lang="en-US" sz="3200" dirty="0">
                <a:latin typeface="Poppins Light" charset="0"/>
                <a:ea typeface="Poppins Light" charset="0"/>
                <a:cs typeface="Poppins Light" charset="0"/>
              </a:rPr>
              <a:t>The full form of JS is Javascript...</a:t>
            </a:r>
            <a:endParaRPr lang="en-US" sz="3200" dirty="0">
              <a:latin typeface="Poppins Light" charset="0"/>
              <a:ea typeface="Poppins Light" charset="0"/>
              <a:cs typeface="Poppins Light" charset="0"/>
            </a:endParaRPr>
          </a:p>
          <a:p>
            <a:pPr>
              <a:lnSpc>
                <a:spcPct val="150000"/>
              </a:lnSpc>
            </a:pPr>
            <a:endParaRPr lang="en-US" sz="3200" dirty="0">
              <a:latin typeface="Poppins Light" charset="0"/>
              <a:ea typeface="Poppins Light" charset="0"/>
              <a:cs typeface="Poppins Light" charset="0"/>
            </a:endParaRPr>
          </a:p>
          <a:p>
            <a:pPr>
              <a:lnSpc>
                <a:spcPct val="150000"/>
              </a:lnSpc>
            </a:pPr>
            <a:r>
              <a:rPr lang="en-US" sz="3200" dirty="0">
                <a:latin typeface="Poppins Light" charset="0"/>
                <a:ea typeface="Poppins Light" charset="0"/>
                <a:cs typeface="Poppins Light" charset="0"/>
              </a:rPr>
              <a:t>Javascript is the programming language of the Web.</a:t>
            </a:r>
            <a:endParaRPr lang="en-US" sz="3200" dirty="0">
              <a:latin typeface="Poppins Light" charset="0"/>
              <a:ea typeface="Poppins Light" charset="0"/>
              <a:cs typeface="Poppins Light" charset="0"/>
            </a:endParaRPr>
          </a:p>
          <a:p>
            <a:pPr>
              <a:lnSpc>
                <a:spcPct val="150000"/>
              </a:lnSpc>
              <a:buBlip>
                <a:blip r:embed="rId1"/>
              </a:buBlip>
            </a:pPr>
            <a:r>
              <a:rPr lang="en-US" sz="3200" dirty="0">
                <a:latin typeface="Poppins Light" charset="0"/>
                <a:ea typeface="Poppins Light" charset="0"/>
                <a:cs typeface="Poppins Light" charset="0"/>
              </a:rPr>
              <a:t>Majority of modern websites use Javascript, and all modern web- browsers- on desktops,game console,tablets and smart phones-include Javascript interpreters,making Javascript the most ubiquitous programming language in histrory...</a:t>
            </a:r>
            <a:endParaRPr lang="en-US" sz="3200" dirty="0">
              <a:latin typeface="Poppins Light" charset="0"/>
              <a:ea typeface="Poppins Light" charset="0"/>
              <a:cs typeface="Poppins Light" charset="0"/>
            </a:endParaRPr>
          </a:p>
          <a:p>
            <a:pPr>
              <a:lnSpc>
                <a:spcPct val="150000"/>
              </a:lnSpc>
              <a:buBlip>
                <a:blip r:embed="rId1"/>
              </a:buBlip>
            </a:pPr>
            <a:r>
              <a:rPr lang="en-US" sz="3200" dirty="0">
                <a:latin typeface="Poppins Light" charset="0"/>
                <a:ea typeface="Poppins Light" charset="0"/>
                <a:cs typeface="Poppins Light" charset="0"/>
              </a:rPr>
              <a:t>Javascript is part of the triad of technologies that all Web developers must learn:HTML to specify the content of web pages,CSS to specify the content of presentation of web pages, and Javascript to specify the behaviour of web pages...   </a:t>
            </a:r>
            <a:endParaRPr lang="en-US" sz="3200" dirty="0">
              <a:latin typeface="Poppins Light" charset="0"/>
              <a:ea typeface="Poppins Light" charset="0"/>
              <a:cs typeface="Poppins Light" charset="0"/>
            </a:endParaRPr>
          </a:p>
          <a:p>
            <a:pPr>
              <a:lnSpc>
                <a:spcPct val="150000"/>
              </a:lnSpc>
              <a:buBlip>
                <a:blip r:embed="rId1"/>
              </a:buBlip>
            </a:pPr>
            <a:endParaRPr lang="en-US" sz="3200" dirty="0">
              <a:latin typeface="Poppins Light" charset="0"/>
              <a:ea typeface="Poppins Light" charset="0"/>
              <a:cs typeface="Poppins Light" charset="0"/>
            </a:endParaRPr>
          </a:p>
          <a:p>
            <a:pPr indent="0">
              <a:lnSpc>
                <a:spcPct val="150000"/>
              </a:lnSpc>
              <a:buNone/>
            </a:pPr>
            <a:r>
              <a:rPr lang="en-US" sz="3200" dirty="0">
                <a:latin typeface="Poppins Light" charset="0"/>
                <a:ea typeface="Poppins Light" charset="0"/>
                <a:cs typeface="Poppins Light" charset="0"/>
                <a:hlinkClick r:id="rId2" action="ppaction://hlinkfile"/>
              </a:rPr>
              <a:t>Example of Javascript using HTML &amp; CSS</a:t>
            </a:r>
            <a:r>
              <a:rPr lang="en-US" sz="3200" dirty="0">
                <a:latin typeface="Poppins Light" charset="0"/>
                <a:ea typeface="Poppins Light" charset="0"/>
                <a:cs typeface="Poppins Light" charset="0"/>
              </a:rPr>
              <a:t> </a:t>
            </a:r>
            <a:endParaRPr lang="en-US" sz="3200" dirty="0">
              <a:latin typeface="Poppins Light" charset="0"/>
              <a:ea typeface="Poppins Light" charset="0"/>
              <a:cs typeface="Poppins Light" charset="0"/>
            </a:endParaRPr>
          </a:p>
        </p:txBody>
      </p:sp>
      <p:sp>
        <p:nvSpPr>
          <p:cNvPr id="18" name="TextBox 3"/>
          <p:cNvSpPr txBox="1"/>
          <p:nvPr/>
        </p:nvSpPr>
        <p:spPr>
          <a:xfrm>
            <a:off x="8020849" y="997253"/>
            <a:ext cx="5867400" cy="1015365"/>
          </a:xfrm>
          <a:prstGeom prst="rect">
            <a:avLst/>
          </a:prstGeom>
          <a:noFill/>
        </p:spPr>
        <p:txBody>
          <a:bodyPr wrap="square" lIns="0" tIns="0" rIns="0" bIns="0" rtlCol="0">
            <a:spAutoFit/>
          </a:bodyPr>
          <a:p>
            <a:r>
              <a:rPr lang="en-US" sz="6600" dirty="0">
                <a:latin typeface="Poppins SemiBold" charset="0"/>
                <a:ea typeface="Poppins SemiBold" charset="0"/>
                <a:cs typeface="Poppins SemiBold" charset="0"/>
              </a:rPr>
              <a:t>JS</a:t>
            </a:r>
            <a:endParaRPr lang="en-US" sz="6600" dirty="0">
              <a:latin typeface="Poppins SemiBold" charset="0"/>
              <a:ea typeface="Poppins SemiBold" charset="0"/>
              <a:cs typeface="Poppins SemiBold" charset="0"/>
            </a:endParaRPr>
          </a:p>
        </p:txBody>
      </p:sp>
      <p:sp>
        <p:nvSpPr>
          <p:cNvPr id="19" name="TextBox 4"/>
          <p:cNvSpPr txBox="1"/>
          <p:nvPr/>
        </p:nvSpPr>
        <p:spPr>
          <a:xfrm>
            <a:off x="8020685" y="2380615"/>
            <a:ext cx="8440420" cy="615315"/>
          </a:xfrm>
          <a:prstGeom prst="rect">
            <a:avLst/>
          </a:prstGeom>
          <a:noFill/>
        </p:spPr>
        <p:txBody>
          <a:bodyPr wrap="square" lIns="0" tIns="0" rIns="0" bIns="0" rtlCol="0">
            <a:spAutoFit/>
          </a:bodyPr>
          <a:p>
            <a:r>
              <a:rPr lang="en-US" sz="4000" dirty="0">
                <a:latin typeface="Poppins Light" charset="0"/>
                <a:cs typeface="Poppins Light" charset="0"/>
              </a:rPr>
              <a:t>Javascript</a:t>
            </a:r>
            <a:endParaRPr lang="en-US" sz="4000" dirty="0">
              <a:latin typeface="Poppins Light" charset="0"/>
              <a:cs typeface="Poppins Light" charset="0"/>
            </a:endParaRPr>
          </a:p>
        </p:txBody>
      </p:sp>
      <p:pic>
        <p:nvPicPr>
          <p:cNvPr id="10" name="Picture Placeholder 3" descr="java"/>
          <p:cNvPicPr>
            <a:picLocks noChangeAspect="1"/>
          </p:cNvPicPr>
          <p:nvPr>
            <p:ph type="pic" sz="quarter" idx="11"/>
          </p:nvPr>
        </p:nvPicPr>
        <p:blipFill>
          <a:blip r:embed="rId3"/>
          <a:stretch>
            <a:fillRect/>
          </a:stretch>
        </p:blipFill>
        <p:spPr>
          <a:xfrm>
            <a:off x="2138045" y="4348480"/>
            <a:ext cx="4267200" cy="4267200"/>
          </a:xfrm>
          <a:prstGeom prst="rect">
            <a:avLst/>
          </a:prstGeom>
        </p:spPr>
      </p:pic>
      <p:sp>
        <p:nvSpPr>
          <p:cNvPr id="2" name="Rectangle 1"/>
          <p:cNvSpPr/>
          <p:nvPr/>
        </p:nvSpPr>
        <p:spPr>
          <a:xfrm flipV="1">
            <a:off x="8020685" y="3245485"/>
            <a:ext cx="2632710" cy="762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 presetClass="entr" presetSubtype="8" fill="hold" grpId="0" nodeType="withEffect">
                                  <p:stCondLst>
                                    <p:cond delay="400"/>
                                  </p:stCondLst>
                                  <p:iterate type="wd">
                                    <p:tmPct val="4000"/>
                                  </p:iterate>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250" fill="hold"/>
                                        <p:tgtEl>
                                          <p:spTgt spid="17"/>
                                        </p:tgtEl>
                                        <p:attrNameLst>
                                          <p:attrName>ppt_x</p:attrName>
                                        </p:attrNameLst>
                                      </p:cBhvr>
                                      <p:tavLst>
                                        <p:tav tm="0">
                                          <p:val>
                                            <p:strVal val="0-#ppt_w/2"/>
                                          </p:val>
                                        </p:tav>
                                        <p:tav tm="100000">
                                          <p:val>
                                            <p:strVal val="#ppt_x"/>
                                          </p:val>
                                        </p:tav>
                                      </p:tavLst>
                                    </p:anim>
                                    <p:anim calcmode="lin" valueType="num">
                                      <p:cBhvr additive="base">
                                        <p:cTn id="14" dur="250" fill="hold"/>
                                        <p:tgtEl>
                                          <p:spTgt spid="17"/>
                                        </p:tgtEl>
                                        <p:attrNameLst>
                                          <p:attrName>ppt_y</p:attrName>
                                        </p:attrNameLst>
                                      </p:cBhvr>
                                      <p:tavLst>
                                        <p:tav tm="0">
                                          <p:val>
                                            <p:strVal val="#ppt_y"/>
                                          </p:val>
                                        </p:tav>
                                        <p:tav tm="100000">
                                          <p:val>
                                            <p:strVal val="#ppt_y"/>
                                          </p:val>
                                        </p:tav>
                                      </p:tavLst>
                                    </p:anim>
                                  </p:childTnLst>
                                </p:cTn>
                              </p:par>
                              <p:par>
                                <p:cTn id="15" presetID="22" presetClass="entr" presetSubtype="8" fill="hold" grpId="0"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5"/>
          <p:cNvSpPr txBox="1"/>
          <p:nvPr/>
        </p:nvSpPr>
        <p:spPr>
          <a:xfrm>
            <a:off x="8572500" y="3818255"/>
            <a:ext cx="15439390" cy="8863965"/>
          </a:xfrm>
          <a:prstGeom prst="rect">
            <a:avLst/>
          </a:prstGeom>
          <a:noFill/>
        </p:spPr>
        <p:txBody>
          <a:bodyPr wrap="square" lIns="0" tIns="0" rIns="0" bIns="0" rtlCol="0">
            <a:spAutoFit/>
          </a:bodyPr>
          <a:p>
            <a:pPr>
              <a:lnSpc>
                <a:spcPct val="150000"/>
              </a:lnSpc>
              <a:buBlip>
                <a:blip r:embed="rId1"/>
              </a:buBlip>
            </a:pPr>
            <a:r>
              <a:rPr lang="en-US" sz="3200" dirty="0">
                <a:latin typeface="Poppins Light" charset="0"/>
                <a:ea typeface="Poppins Light" charset="0"/>
                <a:cs typeface="Poppins Light" charset="0"/>
              </a:rPr>
              <a:t>The full form of TS is Typescript...</a:t>
            </a:r>
            <a:endParaRPr lang="en-US" sz="3200" dirty="0">
              <a:latin typeface="Poppins Light" charset="0"/>
              <a:ea typeface="Poppins Light" charset="0"/>
              <a:cs typeface="Poppins Light" charset="0"/>
            </a:endParaRPr>
          </a:p>
          <a:p>
            <a:pPr>
              <a:lnSpc>
                <a:spcPct val="150000"/>
              </a:lnSpc>
              <a:buBlip>
                <a:blip r:embed="rId1"/>
              </a:buBlip>
            </a:pPr>
            <a:endParaRPr lang="en-US" sz="3200" dirty="0">
              <a:latin typeface="Poppins Light" charset="0"/>
              <a:ea typeface="Poppins Light" charset="0"/>
              <a:cs typeface="Poppins Light" charset="0"/>
            </a:endParaRPr>
          </a:p>
          <a:p>
            <a:pPr>
              <a:lnSpc>
                <a:spcPct val="150000"/>
              </a:lnSpc>
              <a:buBlip>
                <a:blip r:embed="rId1"/>
              </a:buBlip>
            </a:pPr>
            <a:r>
              <a:rPr lang="en-US" sz="3200" dirty="0">
                <a:latin typeface="Poppins Light" charset="0"/>
                <a:ea typeface="Poppins Light" charset="0"/>
                <a:cs typeface="Poppins Light" charset="0"/>
              </a:rPr>
              <a:t>TypeScript is a free and open-source programming language  developed and maintained by Microsoft. It is a strict syntactical superset of JavaScript...</a:t>
            </a:r>
            <a:endParaRPr lang="en-US" sz="3200" dirty="0">
              <a:latin typeface="Poppins Light" charset="0"/>
              <a:ea typeface="Poppins Light" charset="0"/>
              <a:cs typeface="Poppins Light" charset="0"/>
            </a:endParaRPr>
          </a:p>
          <a:p>
            <a:pPr>
              <a:lnSpc>
                <a:spcPct val="150000"/>
              </a:lnSpc>
              <a:buBlip>
                <a:blip r:embed="rId1"/>
              </a:buBlip>
            </a:pPr>
            <a:r>
              <a:rPr lang="en-US" sz="3200" dirty="0">
                <a:latin typeface="Poppins Light" charset="0"/>
                <a:ea typeface="Poppins Light" charset="0"/>
                <a:cs typeface="Poppins Light" charset="0"/>
              </a:rPr>
              <a:t>TypeScript may be used to develop JavaScript applications for client-side or server-side (Node.js) execution...</a:t>
            </a:r>
            <a:endParaRPr lang="en-US" sz="3200" dirty="0">
              <a:latin typeface="Poppins Light" charset="0"/>
              <a:ea typeface="Poppins Light" charset="0"/>
              <a:cs typeface="Poppins Light" charset="0"/>
            </a:endParaRPr>
          </a:p>
          <a:p>
            <a:pPr>
              <a:lnSpc>
                <a:spcPct val="150000"/>
              </a:lnSpc>
              <a:buBlip>
                <a:blip r:embed="rId1"/>
              </a:buBlip>
            </a:pPr>
            <a:r>
              <a:rPr lang="en-US" sz="3200" dirty="0">
                <a:latin typeface="Poppins Light" charset="0"/>
                <a:ea typeface="Poppins Light" charset="0"/>
                <a:cs typeface="Poppins Light" charset="0"/>
              </a:rPr>
              <a:t>TypeScript is designed for development of large applications and compiles to JavaScript. As TypeScript is a superset of JavaScript, existing JavaScript programs are also valid TypeScript programs...</a:t>
            </a:r>
            <a:endParaRPr lang="en-US" sz="3200" dirty="0">
              <a:latin typeface="Poppins Light" charset="0"/>
              <a:ea typeface="Poppins Light" charset="0"/>
              <a:cs typeface="Poppins Light" charset="0"/>
            </a:endParaRPr>
          </a:p>
          <a:p>
            <a:pPr indent="0">
              <a:lnSpc>
                <a:spcPct val="150000"/>
              </a:lnSpc>
              <a:buNone/>
            </a:pPr>
            <a:endParaRPr lang="en-US" sz="3200" dirty="0">
              <a:latin typeface="Poppins Light" charset="0"/>
              <a:ea typeface="Poppins Light" charset="0"/>
              <a:cs typeface="Poppins Light" charset="0"/>
            </a:endParaRPr>
          </a:p>
          <a:p>
            <a:pPr indent="0">
              <a:lnSpc>
                <a:spcPct val="150000"/>
              </a:lnSpc>
              <a:buNone/>
            </a:pPr>
            <a:r>
              <a:rPr lang="en-US" sz="3200" dirty="0">
                <a:latin typeface="Poppins Light" charset="0"/>
                <a:ea typeface="Poppins Light" charset="0"/>
                <a:cs typeface="Poppins Light" charset="0"/>
                <a:hlinkClick r:id="rId2" action="ppaction://hlinkfile"/>
              </a:rPr>
              <a:t>Example of Typescript </a:t>
            </a:r>
            <a:r>
              <a:rPr lang="en-US" sz="3200" dirty="0">
                <a:latin typeface="Poppins Light" charset="0"/>
                <a:ea typeface="Poppins Light" charset="0"/>
                <a:cs typeface="Poppins Light" charset="0"/>
              </a:rPr>
              <a:t> </a:t>
            </a:r>
            <a:endParaRPr lang="en-US" sz="3200" dirty="0">
              <a:latin typeface="Poppins Light" charset="0"/>
              <a:ea typeface="Poppins Light" charset="0"/>
              <a:cs typeface="Poppins Light" charset="0"/>
            </a:endParaRPr>
          </a:p>
        </p:txBody>
      </p:sp>
      <p:sp>
        <p:nvSpPr>
          <p:cNvPr id="18" name="TextBox 3"/>
          <p:cNvSpPr txBox="1"/>
          <p:nvPr/>
        </p:nvSpPr>
        <p:spPr>
          <a:xfrm>
            <a:off x="8810154" y="997253"/>
            <a:ext cx="5867400" cy="1015365"/>
          </a:xfrm>
          <a:prstGeom prst="rect">
            <a:avLst/>
          </a:prstGeom>
          <a:noFill/>
        </p:spPr>
        <p:txBody>
          <a:bodyPr wrap="square" lIns="0" tIns="0" rIns="0" bIns="0" rtlCol="0">
            <a:spAutoFit/>
          </a:bodyPr>
          <a:p>
            <a:r>
              <a:rPr lang="en-US" sz="6600" dirty="0">
                <a:latin typeface="Poppins SemiBold" charset="0"/>
                <a:ea typeface="Poppins SemiBold" charset="0"/>
                <a:cs typeface="Poppins SemiBold" charset="0"/>
              </a:rPr>
              <a:t>TS</a:t>
            </a:r>
            <a:endParaRPr lang="en-US" sz="6600" dirty="0">
              <a:latin typeface="Poppins SemiBold" charset="0"/>
              <a:ea typeface="Poppins SemiBold" charset="0"/>
              <a:cs typeface="Poppins SemiBold" charset="0"/>
            </a:endParaRPr>
          </a:p>
        </p:txBody>
      </p:sp>
      <p:sp>
        <p:nvSpPr>
          <p:cNvPr id="19" name="TextBox 4"/>
          <p:cNvSpPr txBox="1"/>
          <p:nvPr/>
        </p:nvSpPr>
        <p:spPr>
          <a:xfrm>
            <a:off x="8881745" y="2380615"/>
            <a:ext cx="8440420" cy="615315"/>
          </a:xfrm>
          <a:prstGeom prst="rect">
            <a:avLst/>
          </a:prstGeom>
          <a:noFill/>
        </p:spPr>
        <p:txBody>
          <a:bodyPr wrap="square" lIns="0" tIns="0" rIns="0" bIns="0" rtlCol="0">
            <a:spAutoFit/>
          </a:bodyPr>
          <a:p>
            <a:r>
              <a:rPr lang="en-US" sz="4000" dirty="0">
                <a:latin typeface="Poppins Light" charset="0"/>
                <a:cs typeface="Poppins Light" charset="0"/>
              </a:rPr>
              <a:t>Typescript</a:t>
            </a:r>
            <a:endParaRPr lang="en-US" sz="4000" dirty="0">
              <a:latin typeface="Poppins Light" charset="0"/>
              <a:cs typeface="Poppins Light" charset="0"/>
            </a:endParaRPr>
          </a:p>
        </p:txBody>
      </p:sp>
      <p:pic>
        <p:nvPicPr>
          <p:cNvPr id="3" name="Picture Placeholder 2" descr="22318757"/>
          <p:cNvPicPr>
            <a:picLocks noChangeAspect="1"/>
          </p:cNvPicPr>
          <p:nvPr>
            <p:ph type="pic" sz="quarter" idx="10"/>
          </p:nvPr>
        </p:nvPicPr>
        <p:blipFill>
          <a:blip r:embed="rId3"/>
          <a:stretch>
            <a:fillRect/>
          </a:stretch>
        </p:blipFill>
        <p:spPr>
          <a:xfrm>
            <a:off x="2033905" y="4378960"/>
            <a:ext cx="3881755" cy="3705860"/>
          </a:xfrm>
          <a:prstGeom prst="rect">
            <a:avLst/>
          </a:prstGeom>
        </p:spPr>
      </p:pic>
      <p:pic>
        <p:nvPicPr>
          <p:cNvPr id="4" name="Picture Placeholder 3" descr="typescript-logo"/>
          <p:cNvPicPr>
            <a:picLocks noChangeAspect="1"/>
          </p:cNvPicPr>
          <p:nvPr>
            <p:ph type="pic" sz="quarter" idx="11"/>
          </p:nvPr>
        </p:nvPicPr>
        <p:blipFill>
          <a:blip r:embed="rId4"/>
          <a:stretch>
            <a:fillRect/>
          </a:stretch>
        </p:blipFill>
        <p:spPr>
          <a:xfrm>
            <a:off x="2040255" y="8470900"/>
            <a:ext cx="3895090" cy="1060450"/>
          </a:xfrm>
          <a:prstGeom prst="rect">
            <a:avLst/>
          </a:prstGeom>
        </p:spPr>
      </p:pic>
      <p:sp>
        <p:nvSpPr>
          <p:cNvPr id="2" name="Rectangle 1"/>
          <p:cNvSpPr/>
          <p:nvPr/>
        </p:nvSpPr>
        <p:spPr>
          <a:xfrm>
            <a:off x="8809990" y="3266440"/>
            <a:ext cx="2872105" cy="762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 presetClass="entr" presetSubtype="8" fill="hold" grpId="0" nodeType="withEffect">
                                  <p:stCondLst>
                                    <p:cond delay="400"/>
                                  </p:stCondLst>
                                  <p:iterate type="wd">
                                    <p:tmPct val="4000"/>
                                  </p:iterate>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250" fill="hold"/>
                                        <p:tgtEl>
                                          <p:spTgt spid="17"/>
                                        </p:tgtEl>
                                        <p:attrNameLst>
                                          <p:attrName>ppt_x</p:attrName>
                                        </p:attrNameLst>
                                      </p:cBhvr>
                                      <p:tavLst>
                                        <p:tav tm="0">
                                          <p:val>
                                            <p:strVal val="0-#ppt_w/2"/>
                                          </p:val>
                                        </p:tav>
                                        <p:tav tm="100000">
                                          <p:val>
                                            <p:strVal val="#ppt_x"/>
                                          </p:val>
                                        </p:tav>
                                      </p:tavLst>
                                    </p:anim>
                                    <p:anim calcmode="lin" valueType="num">
                                      <p:cBhvr additive="base">
                                        <p:cTn id="14" dur="250" fill="hold"/>
                                        <p:tgtEl>
                                          <p:spTgt spid="17"/>
                                        </p:tgtEl>
                                        <p:attrNameLst>
                                          <p:attrName>ppt_y</p:attrName>
                                        </p:attrNameLst>
                                      </p:cBhvr>
                                      <p:tavLst>
                                        <p:tav tm="0">
                                          <p:val>
                                            <p:strVal val="#ppt_y"/>
                                          </p:val>
                                        </p:tav>
                                        <p:tav tm="100000">
                                          <p:val>
                                            <p:strVal val="#ppt_y"/>
                                          </p:val>
                                        </p:tav>
                                      </p:tavLst>
                                    </p:anim>
                                  </p:childTnLst>
                                </p:cTn>
                              </p:par>
                              <p:par>
                                <p:cTn id="15" presetID="22" presetClass="entr" presetSubtype="8" fill="hold" grpId="0"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5"/>
          <p:cNvSpPr txBox="1"/>
          <p:nvPr/>
        </p:nvSpPr>
        <p:spPr>
          <a:xfrm>
            <a:off x="8572500" y="3818255"/>
            <a:ext cx="15439390" cy="6647815"/>
          </a:xfrm>
          <a:prstGeom prst="rect">
            <a:avLst/>
          </a:prstGeom>
          <a:noFill/>
        </p:spPr>
        <p:txBody>
          <a:bodyPr wrap="square" lIns="0" tIns="0" rIns="0" bIns="0" rtlCol="0">
            <a:spAutoFit/>
          </a:bodyPr>
          <a:p>
            <a:pPr>
              <a:lnSpc>
                <a:spcPct val="150000"/>
              </a:lnSpc>
              <a:buBlip>
                <a:blip r:embed="rId1"/>
              </a:buBlip>
            </a:pPr>
            <a:r>
              <a:rPr lang="en-US" sz="3200" dirty="0">
                <a:latin typeface="Poppins Light" charset="0"/>
                <a:ea typeface="Poppins Light" charset="0"/>
                <a:cs typeface="Poppins Light" charset="0"/>
              </a:rPr>
              <a:t>Continue...</a:t>
            </a:r>
            <a:endParaRPr lang="en-US" sz="3200" dirty="0">
              <a:latin typeface="Poppins Light" charset="0"/>
              <a:ea typeface="Poppins Light" charset="0"/>
              <a:cs typeface="Poppins Light" charset="0"/>
            </a:endParaRPr>
          </a:p>
          <a:p>
            <a:pPr>
              <a:lnSpc>
                <a:spcPct val="150000"/>
              </a:lnSpc>
              <a:buBlip>
                <a:blip r:embed="rId1"/>
              </a:buBlip>
            </a:pPr>
            <a:endParaRPr lang="en-US" sz="3200" dirty="0">
              <a:latin typeface="Poppins Light" charset="0"/>
              <a:ea typeface="Poppins Light" charset="0"/>
              <a:cs typeface="Poppins Light" charset="0"/>
            </a:endParaRPr>
          </a:p>
          <a:p>
            <a:pPr>
              <a:lnSpc>
                <a:spcPct val="150000"/>
              </a:lnSpc>
              <a:buBlip>
                <a:blip r:embed="rId1"/>
              </a:buBlip>
            </a:pPr>
            <a:r>
              <a:rPr lang="en-US" sz="3200" dirty="0">
                <a:latin typeface="Poppins Light" charset="0"/>
                <a:ea typeface="Poppins Light" charset="0"/>
                <a:cs typeface="Poppins Light" charset="0"/>
              </a:rPr>
              <a:t>Important Concept in Typescript...</a:t>
            </a:r>
            <a:endParaRPr lang="en-US" sz="3200" dirty="0">
              <a:latin typeface="Poppins Light" charset="0"/>
              <a:ea typeface="Poppins Light" charset="0"/>
              <a:cs typeface="Poppins Light" charset="0"/>
            </a:endParaRPr>
          </a:p>
          <a:p>
            <a:pPr indent="0">
              <a:lnSpc>
                <a:spcPct val="150000"/>
              </a:lnSpc>
              <a:buNone/>
            </a:pPr>
            <a:endParaRPr lang="en-US" sz="3200" dirty="0">
              <a:latin typeface="Poppins Light" charset="0"/>
              <a:ea typeface="Poppins Light" charset="0"/>
              <a:cs typeface="Poppins Light" charset="0"/>
            </a:endParaRPr>
          </a:p>
          <a:p>
            <a:pPr indent="0">
              <a:lnSpc>
                <a:spcPct val="150000"/>
              </a:lnSpc>
              <a:buNone/>
            </a:pPr>
            <a:r>
              <a:rPr lang="en-US" sz="3200" dirty="0">
                <a:latin typeface="Poppins Light" charset="0"/>
                <a:ea typeface="Poppins Light" charset="0"/>
                <a:cs typeface="Poppins Light" charset="0"/>
              </a:rPr>
              <a:t>Example of Typescript:: </a:t>
            </a:r>
            <a:endParaRPr lang="en-US" sz="3200" dirty="0">
              <a:latin typeface="Poppins Light" charset="0"/>
              <a:ea typeface="Poppins Light" charset="0"/>
              <a:cs typeface="Poppins Light" charset="0"/>
            </a:endParaRPr>
          </a:p>
          <a:p>
            <a:pPr indent="0">
              <a:lnSpc>
                <a:spcPct val="150000"/>
              </a:lnSpc>
              <a:buNone/>
            </a:pPr>
            <a:r>
              <a:rPr lang="en-US" sz="3200" dirty="0">
                <a:latin typeface="Poppins Light" charset="0"/>
                <a:ea typeface="Poppins Light" charset="0"/>
                <a:cs typeface="Poppins Light" charset="0"/>
              </a:rPr>
              <a:t>Arrow Function  </a:t>
            </a:r>
            <a:endParaRPr lang="en-US" sz="3200" dirty="0">
              <a:latin typeface="Poppins Light" charset="0"/>
              <a:ea typeface="Poppins Light" charset="0"/>
              <a:cs typeface="Poppins Light" charset="0"/>
            </a:endParaRPr>
          </a:p>
          <a:p>
            <a:pPr indent="0">
              <a:lnSpc>
                <a:spcPct val="150000"/>
              </a:lnSpc>
              <a:buNone/>
            </a:pPr>
            <a:r>
              <a:rPr lang="en-US" sz="3200" dirty="0">
                <a:latin typeface="Poppins Light" charset="0"/>
                <a:ea typeface="Poppins Light" charset="0"/>
                <a:cs typeface="Poppins Light" charset="0"/>
              </a:rPr>
              <a:t>Map Function </a:t>
            </a:r>
            <a:endParaRPr lang="en-US" sz="3200" dirty="0">
              <a:latin typeface="Poppins Light" charset="0"/>
              <a:ea typeface="Poppins Light" charset="0"/>
              <a:cs typeface="Poppins Light" charset="0"/>
            </a:endParaRPr>
          </a:p>
          <a:p>
            <a:pPr indent="0">
              <a:lnSpc>
                <a:spcPct val="150000"/>
              </a:lnSpc>
              <a:buNone/>
            </a:pPr>
            <a:r>
              <a:rPr lang="en-US" sz="3200" dirty="0">
                <a:latin typeface="Poppins Light" charset="0"/>
                <a:ea typeface="Poppins Light" charset="0"/>
                <a:cs typeface="Poppins Light" charset="0"/>
              </a:rPr>
              <a:t>Data Structuring</a:t>
            </a:r>
            <a:endParaRPr lang="en-US" sz="3200" dirty="0">
              <a:latin typeface="Poppins Light" charset="0"/>
              <a:ea typeface="Poppins Light" charset="0"/>
              <a:cs typeface="Poppins Light" charset="0"/>
            </a:endParaRPr>
          </a:p>
          <a:p>
            <a:pPr indent="0">
              <a:lnSpc>
                <a:spcPct val="150000"/>
              </a:lnSpc>
              <a:buNone/>
            </a:pPr>
            <a:r>
              <a:rPr lang="en-US" sz="3200" dirty="0">
                <a:latin typeface="Poppins Light" charset="0"/>
                <a:ea typeface="Poppins Light" charset="0"/>
                <a:cs typeface="Poppins Light" charset="0"/>
              </a:rPr>
              <a:t>Spread Operator   </a:t>
            </a:r>
            <a:endParaRPr lang="en-US" sz="3200" dirty="0">
              <a:latin typeface="Poppins Light" charset="0"/>
              <a:ea typeface="Poppins Light" charset="0"/>
              <a:cs typeface="Poppins Light" charset="0"/>
            </a:endParaRPr>
          </a:p>
        </p:txBody>
      </p:sp>
      <p:sp>
        <p:nvSpPr>
          <p:cNvPr id="18" name="TextBox 3"/>
          <p:cNvSpPr txBox="1"/>
          <p:nvPr/>
        </p:nvSpPr>
        <p:spPr>
          <a:xfrm>
            <a:off x="8810154" y="997253"/>
            <a:ext cx="5867400" cy="1015365"/>
          </a:xfrm>
          <a:prstGeom prst="rect">
            <a:avLst/>
          </a:prstGeom>
          <a:noFill/>
        </p:spPr>
        <p:txBody>
          <a:bodyPr wrap="square" lIns="0" tIns="0" rIns="0" bIns="0" rtlCol="0">
            <a:spAutoFit/>
          </a:bodyPr>
          <a:p>
            <a:r>
              <a:rPr lang="en-US" sz="6600" dirty="0">
                <a:latin typeface="Poppins SemiBold" charset="0"/>
                <a:ea typeface="Poppins SemiBold" charset="0"/>
                <a:cs typeface="Poppins SemiBold" charset="0"/>
              </a:rPr>
              <a:t>TS</a:t>
            </a:r>
            <a:endParaRPr lang="en-US" sz="6600" dirty="0">
              <a:latin typeface="Poppins SemiBold" charset="0"/>
              <a:ea typeface="Poppins SemiBold" charset="0"/>
              <a:cs typeface="Poppins SemiBold" charset="0"/>
            </a:endParaRPr>
          </a:p>
        </p:txBody>
      </p:sp>
      <p:sp>
        <p:nvSpPr>
          <p:cNvPr id="19" name="TextBox 4"/>
          <p:cNvSpPr txBox="1"/>
          <p:nvPr/>
        </p:nvSpPr>
        <p:spPr>
          <a:xfrm>
            <a:off x="8881745" y="2380615"/>
            <a:ext cx="8440420" cy="615315"/>
          </a:xfrm>
          <a:prstGeom prst="rect">
            <a:avLst/>
          </a:prstGeom>
          <a:noFill/>
        </p:spPr>
        <p:txBody>
          <a:bodyPr wrap="square" lIns="0" tIns="0" rIns="0" bIns="0" rtlCol="0">
            <a:spAutoFit/>
          </a:bodyPr>
          <a:p>
            <a:r>
              <a:rPr lang="en-US" sz="4000" dirty="0">
                <a:latin typeface="Poppins Light" charset="0"/>
                <a:cs typeface="Poppins Light" charset="0"/>
              </a:rPr>
              <a:t>Typescript</a:t>
            </a:r>
            <a:endParaRPr lang="en-US" sz="4000" dirty="0">
              <a:latin typeface="Poppins Light" charset="0"/>
              <a:cs typeface="Poppins Light" charset="0"/>
            </a:endParaRPr>
          </a:p>
        </p:txBody>
      </p:sp>
      <p:pic>
        <p:nvPicPr>
          <p:cNvPr id="3" name="Picture Placeholder 2" descr="22318757"/>
          <p:cNvPicPr>
            <a:picLocks noChangeAspect="1"/>
          </p:cNvPicPr>
          <p:nvPr>
            <p:ph type="pic" sz="quarter" idx="10"/>
          </p:nvPr>
        </p:nvPicPr>
        <p:blipFill>
          <a:blip r:embed="rId2"/>
          <a:stretch>
            <a:fillRect/>
          </a:stretch>
        </p:blipFill>
        <p:spPr>
          <a:xfrm>
            <a:off x="2033905" y="4378960"/>
            <a:ext cx="3881755" cy="3705860"/>
          </a:xfrm>
          <a:prstGeom prst="rect">
            <a:avLst/>
          </a:prstGeom>
        </p:spPr>
      </p:pic>
      <p:pic>
        <p:nvPicPr>
          <p:cNvPr id="4" name="Picture Placeholder 3" descr="typescript-logo"/>
          <p:cNvPicPr>
            <a:picLocks noChangeAspect="1"/>
          </p:cNvPicPr>
          <p:nvPr>
            <p:ph type="pic" sz="quarter" idx="11"/>
          </p:nvPr>
        </p:nvPicPr>
        <p:blipFill>
          <a:blip r:embed="rId3"/>
          <a:stretch>
            <a:fillRect/>
          </a:stretch>
        </p:blipFill>
        <p:spPr>
          <a:xfrm>
            <a:off x="2040255" y="8470900"/>
            <a:ext cx="3895090" cy="1060450"/>
          </a:xfrm>
          <a:prstGeom prst="rect">
            <a:avLst/>
          </a:prstGeom>
        </p:spPr>
      </p:pic>
      <p:sp>
        <p:nvSpPr>
          <p:cNvPr id="2" name="Bent Arrow 1">
            <a:hlinkClick r:id="rId4" action="ppaction://hlinkfile"/>
          </p:cNvPr>
          <p:cNvSpPr/>
          <p:nvPr/>
        </p:nvSpPr>
        <p:spPr>
          <a:xfrm rot="10800000">
            <a:off x="12192000" y="7578090"/>
            <a:ext cx="1240155" cy="50673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5" name="Bent Arrow 4">
            <a:hlinkClick r:id="rId4" action="ppaction://hlinkfile"/>
          </p:cNvPr>
          <p:cNvSpPr/>
          <p:nvPr/>
        </p:nvSpPr>
        <p:spPr>
          <a:xfrm rot="10800000">
            <a:off x="12175490" y="8207375"/>
            <a:ext cx="1240155" cy="50673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8" name="Bent Arrow 7">
            <a:hlinkClick r:id="rId4" action="ppaction://hlinkfile"/>
          </p:cNvPr>
          <p:cNvSpPr/>
          <p:nvPr/>
        </p:nvSpPr>
        <p:spPr>
          <a:xfrm rot="10800000">
            <a:off x="12302490" y="9051925"/>
            <a:ext cx="1113790" cy="50673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9" name="Bent Arrow 8">
            <a:hlinkClick r:id="rId4" action="ppaction://hlinkfile"/>
          </p:cNvPr>
          <p:cNvSpPr/>
          <p:nvPr/>
        </p:nvSpPr>
        <p:spPr>
          <a:xfrm rot="10800000">
            <a:off x="12285980" y="9752965"/>
            <a:ext cx="1113790" cy="50673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6" name="Rectangle 5"/>
          <p:cNvSpPr/>
          <p:nvPr/>
        </p:nvSpPr>
        <p:spPr>
          <a:xfrm>
            <a:off x="8809990" y="3266440"/>
            <a:ext cx="2898140" cy="762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 presetClass="entr" presetSubtype="8" fill="hold" grpId="0" nodeType="withEffect">
                                  <p:stCondLst>
                                    <p:cond delay="400"/>
                                  </p:stCondLst>
                                  <p:iterate type="wd">
                                    <p:tmPct val="4000"/>
                                  </p:iterate>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250" fill="hold"/>
                                        <p:tgtEl>
                                          <p:spTgt spid="17"/>
                                        </p:tgtEl>
                                        <p:attrNameLst>
                                          <p:attrName>ppt_x</p:attrName>
                                        </p:attrNameLst>
                                      </p:cBhvr>
                                      <p:tavLst>
                                        <p:tav tm="0">
                                          <p:val>
                                            <p:strVal val="0-#ppt_w/2"/>
                                          </p:val>
                                        </p:tav>
                                        <p:tav tm="100000">
                                          <p:val>
                                            <p:strVal val="#ppt_x"/>
                                          </p:val>
                                        </p:tav>
                                      </p:tavLst>
                                    </p:anim>
                                    <p:anim calcmode="lin" valueType="num">
                                      <p:cBhvr additive="base">
                                        <p:cTn id="14" dur="250" fill="hold"/>
                                        <p:tgtEl>
                                          <p:spTgt spid="17"/>
                                        </p:tgtEl>
                                        <p:attrNameLst>
                                          <p:attrName>ppt_y</p:attrName>
                                        </p:attrNameLst>
                                      </p:cBhvr>
                                      <p:tavLst>
                                        <p:tav tm="0">
                                          <p:val>
                                            <p:strVal val="#ppt_y"/>
                                          </p:val>
                                        </p:tav>
                                        <p:tav tm="100000">
                                          <p:val>
                                            <p:strVal val="#ppt_y"/>
                                          </p:val>
                                        </p:tav>
                                      </p:tavLst>
                                    </p:anim>
                                  </p:childTnLst>
                                </p:cTn>
                              </p:par>
                              <p:par>
                                <p:cTn id="15" presetID="22" presetClass="entr" presetSubtype="8" fill="hold" grpId="0" nodeType="withEffect">
                                  <p:stCondLst>
                                    <p:cond delay="40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6" grpId="0" bldLvl="0" animBg="1"/>
    </p:bld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2*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21"/>
  <p:tag name="KSO_WM_UNIT_TYPE" val="f"/>
  <p:tag name="KSO_WM_UNIT_INDEX" val="1"/>
  <p:tag name="KSO_WM_UNIT_ID" val="custom160421_3*f*1"/>
  <p:tag name="KSO_WM_UNIT_CLEAR" val="1"/>
  <p:tag name="KSO_WM_UNIT_LAYERLEVEL" val="1"/>
  <p:tag name="KSO_WM_UNIT_VALUE" val="98"/>
  <p:tag name="KSO_WM_UNIT_HIGHLIGHT" val="0"/>
  <p:tag name="KSO_WM_UNIT_COMPATIBLE" val="0"/>
  <p:tag name="KSO_WM_UNIT_PRESET_TEXT_INDEX" val="5"/>
  <p:tag name="KSO_WM_UNIT_PRESET_TEXT_LEN" val="125"/>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3*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21"/>
  <p:tag name="KSO_WM_UNIT_TYPE" val="f"/>
  <p:tag name="KSO_WM_UNIT_INDEX" val="1"/>
  <p:tag name="KSO_WM_UNIT_ID" val="custom160421_3*f*1"/>
  <p:tag name="KSO_WM_UNIT_CLEAR" val="1"/>
  <p:tag name="KSO_WM_UNIT_LAYERLEVEL" val="1"/>
  <p:tag name="KSO_WM_UNIT_VALUE" val="98"/>
  <p:tag name="KSO_WM_UNIT_HIGHLIGHT" val="0"/>
  <p:tag name="KSO_WM_UNIT_COMPATIBLE" val="0"/>
  <p:tag name="KSO_WM_UNIT_PRESET_TEXT_INDEX" val="5"/>
  <p:tag name="KSO_WM_UNIT_PRESET_TEXT_LEN" val="125"/>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3*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21"/>
  <p:tag name="KSO_WM_UNIT_TYPE" val="f"/>
  <p:tag name="KSO_WM_UNIT_INDEX" val="1"/>
  <p:tag name="KSO_WM_UNIT_ID" val="custom160421_3*f*1"/>
  <p:tag name="KSO_WM_UNIT_CLEAR" val="1"/>
  <p:tag name="KSO_WM_UNIT_LAYERLEVEL" val="1"/>
  <p:tag name="KSO_WM_UNIT_VALUE" val="98"/>
  <p:tag name="KSO_WM_UNIT_HIGHLIGHT" val="0"/>
  <p:tag name="KSO_WM_UNIT_COMPATIBLE" val="0"/>
  <p:tag name="KSO_WM_UNIT_PRESET_TEXT_INDEX" val="5"/>
  <p:tag name="KSO_WM_UNIT_PRESET_TEXT_LEN" val="125"/>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21"/>
  <p:tag name="KSO_WM_UNIT_TYPE" val="f"/>
  <p:tag name="KSO_WM_UNIT_INDEX" val="1"/>
  <p:tag name="KSO_WM_UNIT_ID" val="custom160421_3*f*1"/>
  <p:tag name="KSO_WM_UNIT_CLEAR" val="1"/>
  <p:tag name="KSO_WM_UNIT_LAYERLEVEL" val="1"/>
  <p:tag name="KSO_WM_UNIT_VALUE" val="98"/>
  <p:tag name="KSO_WM_UNIT_HIGHLIGHT" val="0"/>
  <p:tag name="KSO_WM_UNIT_COMPATIBLE" val="0"/>
  <p:tag name="KSO_WM_UNIT_PRESET_TEXT_INDEX" val="5"/>
  <p:tag name="KSO_WM_UNIT_PRESET_TEXT_LEN" val="125"/>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3*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3*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3*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3*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421"/>
  <p:tag name="KSO_WM_UNIT_TYPE" val="f"/>
  <p:tag name="KSO_WM_UNIT_INDEX" val="1"/>
  <p:tag name="KSO_WM_UNIT_ID" val="custom160421_2*f*1"/>
  <p:tag name="KSO_WM_UNIT_CLEAR" val="1"/>
  <p:tag name="KSO_WM_UNIT_LAYERLEVEL" val="1"/>
  <p:tag name="KSO_WM_UNIT_VALUE" val="203"/>
  <p:tag name="KSO_WM_UNIT_HIGHLIGHT" val="0"/>
  <p:tag name="KSO_WM_UNIT_COMPATIBLE" val="0"/>
  <p:tag name="KSO_WM_UNIT_PRESET_TEXT_INDEX" val="5"/>
  <p:tag name="KSO_WM_UNIT_PRESET_TEXT_LEN" val="232"/>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3*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3*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2*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21"/>
  <p:tag name="KSO_WM_UNIT_TYPE" val="f"/>
  <p:tag name="KSO_WM_UNIT_INDEX" val="1"/>
  <p:tag name="KSO_WM_UNIT_ID" val="custom160421_2*f*1"/>
  <p:tag name="KSO_WM_UNIT_CLEAR" val="1"/>
  <p:tag name="KSO_WM_UNIT_LAYERLEVEL" val="1"/>
  <p:tag name="KSO_WM_UNIT_VALUE" val="203"/>
  <p:tag name="KSO_WM_UNIT_HIGHLIGHT" val="0"/>
  <p:tag name="KSO_WM_UNIT_COMPATIBLE" val="0"/>
  <p:tag name="KSO_WM_UNIT_PRESET_TEXT_INDEX" val="5"/>
  <p:tag name="KSO_WM_UNIT_PRESET_TEXT_LEN" val="232"/>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3*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21"/>
  <p:tag name="KSO_WM_UNIT_TYPE" val="f"/>
  <p:tag name="KSO_WM_UNIT_INDEX" val="1"/>
  <p:tag name="KSO_WM_UNIT_ID" val="custom160421_3*f*1"/>
  <p:tag name="KSO_WM_UNIT_CLEAR" val="1"/>
  <p:tag name="KSO_WM_UNIT_LAYERLEVEL" val="1"/>
  <p:tag name="KSO_WM_UNIT_VALUE" val="98"/>
  <p:tag name="KSO_WM_UNIT_HIGHLIGHT" val="0"/>
  <p:tag name="KSO_WM_UNIT_COMPATIBLE" val="0"/>
  <p:tag name="KSO_WM_UNIT_PRESET_TEXT_INDEX" val="5"/>
  <p:tag name="KSO_WM_UNIT_PRESET_TEXT_LEN" val="125"/>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3*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421"/>
  <p:tag name="KSO_WM_UNIT_TYPE" val="f"/>
  <p:tag name="KSO_WM_UNIT_INDEX" val="1"/>
  <p:tag name="KSO_WM_UNIT_ID" val="custom160421_3*f*1"/>
  <p:tag name="KSO_WM_UNIT_CLEAR" val="1"/>
  <p:tag name="KSO_WM_UNIT_LAYERLEVEL" val="1"/>
  <p:tag name="KSO_WM_UNIT_VALUE" val="98"/>
  <p:tag name="KSO_WM_UNIT_HIGHLIGHT" val="0"/>
  <p:tag name="KSO_WM_UNIT_COMPATIBLE" val="0"/>
  <p:tag name="KSO_WM_UNIT_PRESET_TEXT_INDEX" val="5"/>
  <p:tag name="KSO_WM_UNIT_PRESET_TEXT_LEN" val="125"/>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21"/>
  <p:tag name="KSO_WM_UNIT_TYPE" val="a"/>
  <p:tag name="KSO_WM_UNIT_INDEX" val="1"/>
  <p:tag name="KSO_WM_UNIT_ID" val="custom160421_3*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Theme">
  <a:themeElements>
    <a:clrScheme name="Custom 4">
      <a:dk1>
        <a:srgbClr val="233348"/>
      </a:dk1>
      <a:lt1>
        <a:srgbClr val="FEFFFF"/>
      </a:lt1>
      <a:dk2>
        <a:srgbClr val="44546A"/>
      </a:dk2>
      <a:lt2>
        <a:srgbClr val="E7E6E6"/>
      </a:lt2>
      <a:accent1>
        <a:srgbClr val="233348"/>
      </a:accent1>
      <a:accent2>
        <a:srgbClr val="0B8A6D"/>
      </a:accent2>
      <a:accent3>
        <a:srgbClr val="80B880"/>
      </a:accent3>
      <a:accent4>
        <a:srgbClr val="BCD2B4"/>
      </a:accent4>
      <a:accent5>
        <a:srgbClr val="EAE0C7"/>
      </a:accent5>
      <a:accent6>
        <a:srgbClr val="E6845D"/>
      </a:accent6>
      <a:hlink>
        <a:srgbClr val="7C7C9A"/>
      </a:hlink>
      <a:folHlink>
        <a:srgbClr val="3E3F6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4443</Words>
  <Application>WPS Presentation</Application>
  <PresentationFormat>Custom</PresentationFormat>
  <Paragraphs>179</Paragraphs>
  <Slides>26</Slides>
  <Notes>48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Poppins Light</vt:lpstr>
      <vt:lpstr>Poppins Medium</vt:lpstr>
      <vt:lpstr>Poppins SemiBold</vt:lpstr>
      <vt:lpstr>Calibri</vt:lpstr>
      <vt:lpstr>Segoe Print</vt:lpstr>
      <vt:lpstr>Microsoft YaHei</vt:lpstr>
      <vt:lpstr/>
      <vt:lpstr>Arial Unicode MS</vt:lpstr>
      <vt:lpstr>Calibri Light</vt:lpstr>
      <vt:lpstr>SimHei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Serverless Document Publishing Application</vt:lpstr>
      <vt:lpstr>PowerPoint 演示文稿</vt:lpstr>
      <vt:lpstr>Swim-lane Activity Diagram</vt:lpstr>
      <vt:lpstr>UML of the system</vt:lpstr>
      <vt:lpstr>UML of the system</vt:lpstr>
      <vt:lpstr>Features of the System</vt:lpstr>
      <vt:lpstr>Features of the System-Technological</vt:lpstr>
      <vt:lpstr>Features of the System-Functional</vt:lpstr>
      <vt:lpstr>PowerPoint 演示文稿</vt:lpstr>
      <vt:lpstr>ScreenShot of Sign-Up Page</vt:lpstr>
      <vt:lpstr>ScreenShot of Login Page</vt:lpstr>
      <vt:lpstr>ScreenShot of Dashboard (Home Page)</vt:lpstr>
      <vt:lpstr>ScreenShot of sidebar</vt:lpstr>
      <vt:lpstr>ScreenShot of Resume Data Form</vt:lpstr>
      <vt:lpstr>ScreenShot of Resume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varshil.doshi</cp:lastModifiedBy>
  <cp:revision>975</cp:revision>
  <dcterms:created xsi:type="dcterms:W3CDTF">2016-04-21T20:41:00Z</dcterms:created>
  <dcterms:modified xsi:type="dcterms:W3CDTF">2018-03-23T05:13:48Z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