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9" d="100"/>
          <a:sy n="69" d="100"/>
        </p:scale>
        <p:origin x="-119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9155113" cy="6867525"/>
          </a:xfrm>
          <a:prstGeom prst="rect">
            <a:avLst/>
          </a:prstGeom>
          <a:noFill/>
          <a:ln w="9525">
            <a:noFill/>
          </a:ln>
        </p:spPr>
      </p:pic>
      <p:sp>
        <p:nvSpPr>
          <p:cNvPr id="2051" name="Rectangle 3"/>
          <p:cNvSpPr>
            <a:spLocks noGrp="1" noChangeArrowheads="1"/>
          </p:cNvSpPr>
          <p:nvPr>
            <p:ph type="ctrTitle"/>
          </p:nvPr>
        </p:nvSpPr>
        <p:spPr>
          <a:xfrm>
            <a:off x="1547813" y="1701800"/>
            <a:ext cx="6908800"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1547813" y="2927350"/>
            <a:ext cx="6913562"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1D8BD707-D9CF-40AE-B4C6-C98DA3205C09}" type="datetimeFigureOut">
              <a:rPr lang="en-US" smtClean="0"/>
            </a:fld>
            <a:endParaRPr lang="en-US"/>
          </a:p>
        </p:txBody>
      </p:sp>
      <p:sp>
        <p:nvSpPr>
          <p:cNvPr id="10" name="Rectangle 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6F15528-21DE-4FAA-801E-634DDDAF4B2B}"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90500"/>
            <a:ext cx="60198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8"/>
          <p:cNvPicPr>
            <a:picLocks noChangeAspect="1"/>
          </p:cNvPicPr>
          <p:nvPr/>
        </p:nvPicPr>
        <p:blipFill>
          <a:blip r:embed="rId12"/>
          <a:stretch>
            <a:fillRect/>
          </a:stretch>
        </p:blipFill>
        <p:spPr>
          <a:xfrm>
            <a:off x="0" y="0"/>
            <a:ext cx="9144000" cy="6858000"/>
          </a:xfrm>
          <a:prstGeom prst="rect">
            <a:avLst/>
          </a:prstGeom>
          <a:noFill/>
          <a:ln w="9525">
            <a:noFill/>
          </a:ln>
        </p:spPr>
      </p:pic>
      <p:sp>
        <p:nvSpPr>
          <p:cNvPr id="1027" name="Rectangle 3"/>
          <p:cNvSpPr>
            <a:spLocks noGrp="1"/>
          </p:cNvSpPr>
          <p:nvPr>
            <p:ph type="title"/>
          </p:nvPr>
        </p:nvSpPr>
        <p:spPr>
          <a:xfrm>
            <a:off x="457200" y="190500"/>
            <a:ext cx="82296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457200" y="1174750"/>
            <a:ext cx="82296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1D8BD707-D9CF-40AE-B4C6-C98DA3205C09}" type="datetimeFigureOut">
              <a:rPr lang="en-US" smtClean="0"/>
            </a:fld>
            <a:endParaRPr lang="en-US"/>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PROJECT PROFILE</a:t>
            </a:r>
            <a:endParaRPr lang="en-US" dirty="0"/>
          </a:p>
        </p:txBody>
      </p:sp>
      <p:sp>
        <p:nvSpPr>
          <p:cNvPr id="3" name="Content Placeholder 2"/>
          <p:cNvSpPr>
            <a:spLocks noGrp="1"/>
          </p:cNvSpPr>
          <p:nvPr>
            <p:ph idx="1"/>
          </p:nvPr>
        </p:nvSpPr>
        <p:spPr>
          <a:xfrm>
            <a:off x="457200" y="1600200"/>
            <a:ext cx="8230235" cy="4832350"/>
          </a:xfrm>
        </p:spPr>
        <p:txBody>
          <a:bodyPr>
            <a:normAutofit fontScale="25000" lnSpcReduction="20000"/>
          </a:bodyPr>
          <a:lstStyle/>
          <a:p>
            <a:pPr lvl="0" algn="just"/>
            <a:r>
              <a:rPr lang="en-US" sz="7200" b="1" u="sng" dirty="0" smtClean="0">
                <a:solidFill>
                  <a:schemeClr val="accent1"/>
                </a:solidFill>
                <a:latin typeface="Times New Roman" panose="02020603050405020304" charset="0"/>
              </a:rPr>
              <a:t>Project Name</a:t>
            </a:r>
            <a:r>
              <a:rPr lang="en-US" sz="7200" b="1" u="sng" dirty="0" smtClean="0">
                <a:solidFill>
                  <a:schemeClr val="accent1"/>
                </a:solidFill>
                <a:latin typeface="Bodoni MT Black" pitchFamily="18" charset="0"/>
              </a:rPr>
              <a:t>:</a:t>
            </a:r>
            <a:r>
              <a:rPr lang="en-US" sz="7200" dirty="0" smtClean="0">
                <a:latin typeface="Calibri" panose="020F0502020204030204" charset="0"/>
              </a:rPr>
              <a:t>  SERVERLESS DOCUMENT PUBLISHING 			   		     APPLICATION </a:t>
            </a:r>
            <a:endParaRPr lang="en-US" sz="7200" dirty="0" smtClean="0">
              <a:latin typeface="Calibri" panose="020F0502020204030204" charset="0"/>
            </a:endParaRPr>
          </a:p>
          <a:p>
            <a:pPr algn="just">
              <a:buNone/>
            </a:pPr>
            <a:r>
              <a:rPr lang="en-US" sz="7200" dirty="0" smtClean="0">
                <a:latin typeface="Bodoni MT Black" pitchFamily="18" charset="0"/>
              </a:rPr>
              <a:t>            </a:t>
            </a:r>
            <a:endParaRPr lang="en-US" sz="7200" dirty="0" smtClean="0">
              <a:latin typeface="Bodoni MT Black" pitchFamily="18" charset="0"/>
            </a:endParaRPr>
          </a:p>
          <a:p>
            <a:pPr lvl="0" algn="just"/>
            <a:r>
              <a:rPr lang="en-US" sz="7200" b="1" u="sng" dirty="0" smtClean="0">
                <a:solidFill>
                  <a:schemeClr val="accent1"/>
                </a:solidFill>
                <a:latin typeface="Times New Roman" panose="02020603050405020304" charset="0"/>
              </a:rPr>
              <a:t>Type of Application</a:t>
            </a:r>
            <a:r>
              <a:rPr lang="en-US" sz="7200" b="1" u="sng" dirty="0" smtClean="0">
                <a:solidFill>
                  <a:schemeClr val="accent1"/>
                </a:solidFill>
                <a:latin typeface="Bodoni MT Black" pitchFamily="18" charset="0"/>
              </a:rPr>
              <a:t>:</a:t>
            </a:r>
            <a:r>
              <a:rPr lang="en-US" sz="7200" b="1" u="sng" dirty="0" smtClean="0">
                <a:latin typeface="Bodoni MT Black" pitchFamily="18" charset="0"/>
              </a:rPr>
              <a:t> </a:t>
            </a:r>
            <a:r>
              <a:rPr lang="en-US" sz="7200" dirty="0" smtClean="0">
                <a:latin typeface="Calibri" panose="020F0502020204030204" charset="0"/>
              </a:rPr>
              <a:t>Single Page Application(SPA) </a:t>
            </a:r>
            <a:r>
              <a:rPr lang="en-US" sz="7200" dirty="0" smtClean="0">
                <a:latin typeface="Bodoni MT Black" pitchFamily="18" charset="0"/>
              </a:rPr>
              <a:t>   </a:t>
            </a:r>
            <a:endParaRPr lang="en-US" sz="7200" dirty="0" smtClean="0">
              <a:latin typeface="Bodoni MT Black" pitchFamily="18" charset="0"/>
            </a:endParaRPr>
          </a:p>
          <a:p>
            <a:pPr algn="just">
              <a:buNone/>
            </a:pPr>
            <a:r>
              <a:rPr lang="en-US" sz="7200" dirty="0" smtClean="0">
                <a:latin typeface="Bodoni MT Black" pitchFamily="18" charset="0"/>
              </a:rPr>
              <a:t>            </a:t>
            </a:r>
            <a:endParaRPr lang="en-US" sz="7200" dirty="0" smtClean="0">
              <a:latin typeface="Bodoni MT Black" pitchFamily="18" charset="0"/>
            </a:endParaRPr>
          </a:p>
          <a:p>
            <a:pPr lvl="0" algn="just"/>
            <a:r>
              <a:rPr lang="en-US" sz="7200" b="1" u="sng" dirty="0" smtClean="0">
                <a:solidFill>
                  <a:schemeClr val="accent1"/>
                </a:solidFill>
                <a:latin typeface="Times New Roman" panose="02020603050405020304" charset="0"/>
              </a:rPr>
              <a:t>Project Description:</a:t>
            </a:r>
            <a:r>
              <a:rPr lang="en-US" sz="7200" b="1" dirty="0" smtClean="0">
                <a:latin typeface="Bodoni MT Black" pitchFamily="18" charset="0"/>
              </a:rPr>
              <a:t> </a:t>
            </a:r>
            <a:r>
              <a:rPr lang="en-US" sz="7200" dirty="0" smtClean="0">
                <a:latin typeface="Calibri" panose="020F0502020204030204" charset="0"/>
              </a:rPr>
              <a:t>Feature-rich Resume Builder and News Letter  is used for automating the process of Resume Writing. This would be facilitating the employees and Students to make and print their resumes in a proper format. In addition, it will be facilitating the higher management to search the employees and Students depending upon their skills sets and other attributes. Anotehr feature is News Letter is used for automating  newsletter to promote your business or product the content of a good marketing newsletter, apart from being attractive for the target audience, should always be factual and impartial, otherwise it would lose its credibility towards the customer. Feature that makes this application more efficient that  Is ServerLess</a:t>
            </a:r>
            <a:endParaRPr lang="en-US" sz="7200" dirty="0" smtClean="0">
              <a:latin typeface="Calibri" panose="020F0502020204030204" charset="0"/>
            </a:endParaRPr>
          </a:p>
          <a:p>
            <a:pPr algn="just">
              <a:buNone/>
            </a:pPr>
            <a:endParaRPr lang="en-US" sz="7200" dirty="0" smtClean="0">
              <a:latin typeface="Bodoni MT Black" pitchFamily="18" charset="0"/>
            </a:endParaRPr>
          </a:p>
          <a:p>
            <a:pPr lvl="0" algn="just"/>
            <a:r>
              <a:rPr lang="en-US" sz="7200" b="1" u="sng" dirty="0" smtClean="0">
                <a:solidFill>
                  <a:schemeClr val="accent1"/>
                </a:solidFill>
                <a:latin typeface="Times New Roman" panose="02020603050405020304" charset="0"/>
              </a:rPr>
              <a:t>Team Size</a:t>
            </a:r>
            <a:r>
              <a:rPr lang="en-US" sz="7200" b="1" u="sng" dirty="0" smtClean="0">
                <a:solidFill>
                  <a:schemeClr val="accent1"/>
                </a:solidFill>
                <a:latin typeface="Bodoni MT Black" pitchFamily="18" charset="0"/>
              </a:rPr>
              <a:t>:</a:t>
            </a:r>
            <a:r>
              <a:rPr lang="en-US" sz="7200" dirty="0" smtClean="0">
                <a:latin typeface="Bodoni MT Black" pitchFamily="18" charset="0"/>
              </a:rPr>
              <a:t> </a:t>
            </a:r>
            <a:r>
              <a:rPr lang="en-US" sz="7200" dirty="0" smtClean="0">
                <a:latin typeface="Calibri" panose="020F0502020204030204" charset="0"/>
              </a:rPr>
              <a:t>1</a:t>
            </a:r>
            <a:r>
              <a:rPr lang="en-US" sz="7200" dirty="0" smtClean="0">
                <a:latin typeface="Bodoni MT Black" pitchFamily="18" charset="0"/>
              </a:rPr>
              <a:t>	</a:t>
            </a:r>
            <a:endParaRPr lang="en-US" sz="7200" dirty="0" smtClean="0">
              <a:latin typeface="Bodoni MT Black" pitchFamily="18" charset="0"/>
            </a:endParaRPr>
          </a:p>
          <a:p>
            <a:pPr>
              <a:buNone/>
            </a:pPr>
            <a:r>
              <a:rPr lang="en-US" sz="7200" b="1" dirty="0" smtClean="0">
                <a:latin typeface="Bodoni MT Black" pitchFamily="18" charset="0"/>
              </a:rPr>
              <a:t> </a:t>
            </a:r>
            <a:endParaRPr lang="en-US" dirty="0"/>
          </a:p>
        </p:txBody>
      </p:sp>
    </p:spTree>
  </p:cSld>
  <p:clrMapOvr>
    <a:masterClrMapping/>
  </p:clrMapOvr>
  <p:transition spd="slow">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PROFILE</a:t>
            </a:r>
            <a:endParaRPr lang="en-US" dirty="0"/>
          </a:p>
        </p:txBody>
      </p:sp>
      <p:sp>
        <p:nvSpPr>
          <p:cNvPr id="3" name="Content Placeholder 2"/>
          <p:cNvSpPr>
            <a:spLocks noGrp="1"/>
          </p:cNvSpPr>
          <p:nvPr>
            <p:ph idx="1"/>
          </p:nvPr>
        </p:nvSpPr>
        <p:spPr/>
        <p:txBody>
          <a:bodyPr>
            <a:normAutofit/>
          </a:bodyPr>
          <a:lstStyle/>
          <a:p>
            <a:pPr lvl="0" algn="just"/>
            <a:r>
              <a:rPr lang="en-US" sz="1900" b="1" u="sng" dirty="0" smtClean="0">
                <a:solidFill>
                  <a:schemeClr val="accent1"/>
                </a:solidFill>
                <a:latin typeface="Times New Roman" panose="02020603050405020304" charset="0"/>
              </a:rPr>
              <a:t>Front End</a:t>
            </a:r>
            <a:r>
              <a:rPr lang="en-US" sz="1900" u="sng" dirty="0" smtClean="0">
                <a:solidFill>
                  <a:schemeClr val="accent1"/>
                </a:solidFill>
                <a:latin typeface="Times New Roman" panose="02020603050405020304" charset="0"/>
              </a:rPr>
              <a:t>:</a:t>
            </a:r>
            <a:r>
              <a:rPr lang="en-US" sz="1900" dirty="0" smtClean="0">
                <a:solidFill>
                  <a:srgbClr val="FFFFA3"/>
                </a:solidFill>
                <a:latin typeface="Times New Roman" panose="02020603050405020304" charset="0"/>
              </a:rPr>
              <a:t> </a:t>
            </a:r>
            <a:r>
              <a:rPr lang="en-US" sz="1800" dirty="0" smtClean="0">
                <a:latin typeface="Calibri" panose="020F0502020204030204" charset="0"/>
              </a:rPr>
              <a:t>Angular CLI(1.7.1),  Angualr Material(5.2.4)</a:t>
            </a:r>
            <a:endParaRPr lang="en-US" sz="1800" dirty="0" smtClean="0">
              <a:latin typeface="Calibri" panose="020F0502020204030204" charset="0"/>
            </a:endParaRPr>
          </a:p>
          <a:p>
            <a:pPr algn="just">
              <a:buNone/>
            </a:pPr>
            <a:r>
              <a:rPr lang="en-US" sz="1900" dirty="0" smtClean="0">
                <a:latin typeface="Bodoni MT Black" pitchFamily="18" charset="0"/>
              </a:rPr>
              <a:t>	</a:t>
            </a:r>
            <a:endParaRPr lang="en-US" sz="1900" dirty="0" smtClean="0">
              <a:latin typeface="Bodoni MT Black" pitchFamily="18" charset="0"/>
            </a:endParaRPr>
          </a:p>
          <a:p>
            <a:pPr lvl="0" algn="just"/>
            <a:r>
              <a:rPr lang="en-US" sz="1800" b="1" u="sng" dirty="0" smtClean="0">
                <a:solidFill>
                  <a:schemeClr val="accent1"/>
                </a:solidFill>
                <a:latin typeface="Times New Roman" panose="02020603050405020304" charset="0"/>
              </a:rPr>
              <a:t>Back End</a:t>
            </a:r>
            <a:r>
              <a:rPr lang="en-US" sz="1900" u="sng" dirty="0" smtClean="0">
                <a:solidFill>
                  <a:schemeClr val="accent1"/>
                </a:solidFill>
                <a:latin typeface="Bodoni MT Black" pitchFamily="18" charset="0"/>
              </a:rPr>
              <a:t>: </a:t>
            </a:r>
            <a:r>
              <a:rPr lang="en-US" sz="1800" dirty="0" smtClean="0">
                <a:latin typeface="Calibri" panose="020F0502020204030204" charset="0"/>
              </a:rPr>
              <a:t>MongoDB(3.6)	</a:t>
            </a:r>
            <a:endParaRPr lang="en-US" sz="1800" dirty="0" smtClean="0">
              <a:latin typeface="Calibri" panose="020F0502020204030204" charset="0"/>
            </a:endParaRPr>
          </a:p>
          <a:p>
            <a:pPr lvl="0" algn="just">
              <a:buNone/>
            </a:pPr>
            <a:endParaRPr lang="en-US" sz="1900" dirty="0" smtClean="0">
              <a:latin typeface="Bodoni MT Black" pitchFamily="18" charset="0"/>
            </a:endParaRPr>
          </a:p>
          <a:p>
            <a:pPr lvl="0" algn="just"/>
            <a:r>
              <a:rPr lang="en-US" sz="1900" b="1" u="sng" dirty="0" smtClean="0">
                <a:solidFill>
                  <a:schemeClr val="accent1"/>
                </a:solidFill>
                <a:latin typeface="Times New Roman" panose="02020603050405020304" charset="0"/>
              </a:rPr>
              <a:t>Tools used</a:t>
            </a:r>
            <a:r>
              <a:rPr lang="en-US" sz="1900" u="sng" dirty="0" smtClean="0">
                <a:solidFill>
                  <a:schemeClr val="accent1"/>
                </a:solidFill>
                <a:latin typeface="Bodoni MT Black" pitchFamily="18" charset="0"/>
              </a:rPr>
              <a:t>: </a:t>
            </a:r>
            <a:r>
              <a:rPr lang="en-US" sz="1800" dirty="0" smtClean="0">
                <a:latin typeface="Calibri" panose="020F0502020204030204" charset="0"/>
              </a:rPr>
              <a:t>Node(9.5.0), express(4.16.3) ,RoboMongo 3T(1.1.1)</a:t>
            </a:r>
            <a:r>
              <a:rPr lang="en-US" sz="1900" dirty="0" smtClean="0">
                <a:latin typeface="Bodoni MT Black" pitchFamily="18" charset="0"/>
              </a:rPr>
              <a:t>	</a:t>
            </a:r>
            <a:endParaRPr lang="en-US" sz="1900" dirty="0" smtClean="0">
              <a:latin typeface="Bodoni MT Black" pitchFamily="18" charset="0"/>
            </a:endParaRPr>
          </a:p>
          <a:p>
            <a:endParaRPr lang="en-US" dirty="0"/>
          </a:p>
        </p:txBody>
      </p:sp>
    </p:spTree>
  </p:cSld>
  <p:clrMapOvr>
    <a:masterClrMapping/>
  </p:clrMapOvr>
  <p:transition spd="slow">
    <p:wipe dir="r"/>
  </p:transition>
  <p:timing>
    <p:tnLst>
      <p:par>
        <p:cTn id="1" dur="indefinite" restart="never" nodeType="tmRoot"/>
      </p:par>
    </p:tnLst>
  </p:timing>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Apex</Template>
  <TotalTime>0</TotalTime>
  <Words>1081</Words>
  <Application>WPS Presentation</Application>
  <PresentationFormat>On-screen Show (4:3)</PresentationFormat>
  <Paragraphs>20</Paragraphs>
  <Slides>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vt:i4>
      </vt:variant>
    </vt:vector>
  </HeadingPairs>
  <TitlesOfParts>
    <vt:vector size="13" baseType="lpstr">
      <vt:lpstr>Arial</vt:lpstr>
      <vt:lpstr>SimSun</vt:lpstr>
      <vt:lpstr>Wingdings</vt:lpstr>
      <vt:lpstr>Times New Roman</vt:lpstr>
      <vt:lpstr>Bodoni MT Black</vt:lpstr>
      <vt:lpstr>Calibri</vt:lpstr>
      <vt:lpstr>Segoe Print</vt:lpstr>
      <vt:lpstr>Microsoft YaHei</vt:lpstr>
      <vt:lpstr/>
      <vt:lpstr>Arial Unicode MS</vt:lpstr>
      <vt:lpstr>Communications and Dialogues</vt:lpstr>
      <vt:lpstr>PROJECT PROFILE</vt:lpstr>
      <vt:lpstr>PROJECT PROFILE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PROFILE</dc:title>
  <dc:creator>ACER</dc:creator>
  <cp:lastModifiedBy>mahmadsadik.koliya</cp:lastModifiedBy>
  <cp:revision>34</cp:revision>
  <dcterms:created xsi:type="dcterms:W3CDTF">2006-08-16T00:00:00Z</dcterms:created>
  <dcterms:modified xsi:type="dcterms:W3CDTF">2018-03-23T13:46:17Z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1033-10.2.0.5996</vt:lpwstr>
  </property>
</Properties>
</file>