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DIAGRAMS\DIAGRAMS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965"/>
          </a:xfrm>
        </p:spPr>
        <p:txBody>
          <a:bodyPr>
            <a:noAutofit/>
          </a:bodyPr>
          <a:lstStyle/>
          <a:p>
            <a:pPr lvl="2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charset="0"/>
              </a:rPr>
              <a:t>(S/W &amp; H/W Requirement Front end &amp; Back end)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2" algn="just"/>
            <a:r>
              <a:rPr lang="en-US" sz="19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HARDWARE INTERFACES</a:t>
            </a:r>
            <a:endParaRPr lang="en-US" sz="1900" u="sng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3" algn="just"/>
            <a:r>
              <a:rPr lang="en-US" sz="18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MINIMUM SERVER REQUIREMENT</a:t>
            </a:r>
            <a:endParaRPr lang="en-US" sz="1800" u="sng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3" algn="just"/>
            <a:r>
              <a:rPr lang="en-US" sz="19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Processor speed : </a:t>
            </a:r>
            <a:r>
              <a:rPr lang="en-US" sz="1500" dirty="0" smtClean="0">
                <a:latin typeface="Bodoni MT Black" pitchFamily="18" charset="0"/>
              </a:rPr>
              <a:t> </a:t>
            </a:r>
            <a:r>
              <a:rPr lang="en-US" sz="1900" dirty="0" smtClean="0">
                <a:latin typeface="Calibri" panose="020F0502020204030204" charset="0"/>
              </a:rPr>
              <a:t>1.8 GHZ (Recommended)</a:t>
            </a:r>
            <a:endParaRPr lang="en-US" sz="1900" dirty="0" smtClean="0">
              <a:latin typeface="Calibri" panose="020F0502020204030204" charset="0"/>
            </a:endParaRPr>
          </a:p>
          <a:p>
            <a:pPr lvl="3" algn="just"/>
            <a:r>
              <a:rPr lang="en-US" sz="15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Memory </a:t>
            </a:r>
            <a:r>
              <a:rPr lang="en-US" sz="1500" u="sng" dirty="0" smtClean="0">
                <a:solidFill>
                  <a:schemeClr val="accent2"/>
                </a:solidFill>
                <a:latin typeface="Bodoni MT Black" pitchFamily="18" charset="0"/>
              </a:rPr>
              <a:t>: </a:t>
            </a:r>
            <a:r>
              <a:rPr lang="en-US" sz="1800" dirty="0" smtClean="0">
                <a:latin typeface="Calibri" panose="020F0502020204030204" charset="0"/>
              </a:rPr>
              <a:t>512MB RAM (Recommended)</a:t>
            </a:r>
            <a:endParaRPr lang="en-US" sz="1800" dirty="0" smtClean="0">
              <a:latin typeface="Calibri" panose="020F0502020204030204" charset="0"/>
            </a:endParaRPr>
          </a:p>
          <a:p>
            <a:pPr lvl="3" algn="just"/>
            <a:r>
              <a:rPr lang="en-US" sz="18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Hard Disk </a:t>
            </a:r>
            <a:r>
              <a:rPr lang="en-US" sz="1500" dirty="0" smtClean="0">
                <a:solidFill>
                  <a:schemeClr val="accent4"/>
                </a:solidFill>
                <a:latin typeface="Bodoni MT Black" pitchFamily="18" charset="0"/>
              </a:rPr>
              <a:t> </a:t>
            </a:r>
            <a:r>
              <a:rPr lang="en-US" sz="1500" dirty="0" smtClean="0">
                <a:solidFill>
                  <a:schemeClr val="accent2"/>
                </a:solidFill>
                <a:latin typeface="Bodoni MT Black" pitchFamily="18" charset="0"/>
              </a:rPr>
              <a:t>:</a:t>
            </a:r>
            <a:r>
              <a:rPr lang="en-US" sz="1500" dirty="0" smtClean="0">
                <a:latin typeface="Bodoni MT Black" pitchFamily="18" charset="0"/>
              </a:rPr>
              <a:t> </a:t>
            </a:r>
            <a:r>
              <a:rPr lang="en-US" sz="1800" dirty="0" smtClean="0">
                <a:latin typeface="Calibri" panose="020F0502020204030204" charset="0"/>
              </a:rPr>
              <a:t>1 GB (Recommended)</a:t>
            </a:r>
            <a:endParaRPr lang="en-US" sz="1800" dirty="0" smtClean="0">
              <a:latin typeface="Calibri" panose="020F0502020204030204" charset="0"/>
            </a:endParaRPr>
          </a:p>
          <a:p>
            <a:pPr lvl="3" algn="just">
              <a:buNone/>
            </a:pPr>
            <a:endParaRPr lang="en-US" sz="600" dirty="0" smtClean="0">
              <a:latin typeface="Bodoni MT Black" pitchFamily="18" charset="0"/>
            </a:endParaRPr>
          </a:p>
          <a:p>
            <a:pPr lvl="3" algn="just"/>
            <a:r>
              <a:rPr lang="en-US" sz="18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MINIMUM CLIENT REQUIREMENT</a:t>
            </a:r>
            <a:endParaRPr lang="en-US" sz="1800" u="sng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3" algn="just"/>
            <a:r>
              <a:rPr lang="en-US" sz="18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Processor</a:t>
            </a:r>
            <a:r>
              <a:rPr lang="en-US" sz="1500" u="sng" dirty="0" smtClean="0">
                <a:solidFill>
                  <a:schemeClr val="accent2"/>
                </a:solidFill>
                <a:latin typeface="Bodoni MT Black" pitchFamily="18" charset="0"/>
              </a:rPr>
              <a:t> :</a:t>
            </a:r>
            <a:r>
              <a:rPr lang="en-US" sz="1500" dirty="0" smtClean="0">
                <a:solidFill>
                  <a:schemeClr val="accent2"/>
                </a:solidFill>
                <a:latin typeface="Bodoni MT Black" pitchFamily="18" charset="0"/>
              </a:rPr>
              <a:t> </a:t>
            </a:r>
            <a:r>
              <a:rPr lang="en-US" sz="1500" dirty="0" smtClean="0">
                <a:latin typeface="Calibri" panose="020F0502020204030204" charset="0"/>
              </a:rPr>
              <a:t>Pentium 4 (Recommended)</a:t>
            </a:r>
            <a:endParaRPr lang="en-US" sz="1500" dirty="0" smtClean="0">
              <a:latin typeface="Calibri" panose="020F0502020204030204" charset="0"/>
            </a:endParaRPr>
          </a:p>
          <a:p>
            <a:pPr lvl="3" algn="just"/>
            <a:r>
              <a:rPr lang="en-US" sz="1800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Memory </a:t>
            </a:r>
            <a:r>
              <a:rPr lang="en-US" sz="1500" u="sng" dirty="0" smtClean="0">
                <a:solidFill>
                  <a:schemeClr val="accent2"/>
                </a:solidFill>
                <a:latin typeface="Bodoni MT Black" pitchFamily="18" charset="0"/>
              </a:rPr>
              <a:t>  : </a:t>
            </a:r>
            <a:r>
              <a:rPr lang="en-US" sz="1500" dirty="0" smtClean="0">
                <a:solidFill>
                  <a:schemeClr val="accent4"/>
                </a:solidFill>
                <a:latin typeface="Bodoni MT Black" pitchFamily="18" charset="0"/>
              </a:rPr>
              <a:t> </a:t>
            </a:r>
            <a:r>
              <a:rPr lang="en-US" sz="1900" dirty="0" smtClean="0">
                <a:latin typeface="Calibri" panose="020F0502020204030204" charset="0"/>
              </a:rPr>
              <a:t>256 MB RAM (Recommended)</a:t>
            </a:r>
            <a:endParaRPr lang="en-US" sz="1900" dirty="0" smtClean="0">
              <a:latin typeface="Calibri" panose="020F0502020204030204" charset="0"/>
            </a:endParaRPr>
          </a:p>
          <a:p>
            <a:pPr lvl="1" algn="just"/>
            <a:endParaRPr lang="en-US" sz="600" dirty="0" smtClean="0">
              <a:solidFill>
                <a:srgbClr val="FFFFA3"/>
              </a:solidFill>
              <a:latin typeface="Bodoni MT Black" pitchFamily="18" charset="0"/>
            </a:endParaRPr>
          </a:p>
          <a:p>
            <a:pPr lvl="1" algn="just">
              <a:buNone/>
            </a:pPr>
            <a:endParaRPr lang="en-US" sz="1900" dirty="0" smtClean="0">
              <a:latin typeface="Bodoni MT Black" pitchFamily="18" charset="0"/>
            </a:endParaRPr>
          </a:p>
          <a:p>
            <a:pPr lvl="1" algn="just"/>
            <a:endParaRPr lang="en-US" sz="1900" dirty="0" smtClean="0">
              <a:latin typeface="Bodoni MT Black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965"/>
          </a:xfrm>
        </p:spPr>
        <p:txBody>
          <a:bodyPr>
            <a:noAutofit/>
          </a:bodyPr>
          <a:lstStyle/>
          <a:p>
            <a:pPr lvl="2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(S/W &amp; H/W Requirement Front end &amp; Back end)</a:t>
            </a:r>
            <a:endParaRPr lang="en-US" sz="2000" dirty="0" smtClean="0">
              <a:solidFill>
                <a:schemeClr val="accent2"/>
              </a:solidFill>
              <a:latin typeface="Times New Roman" panose="02020603050405020304" charset="0"/>
              <a:sym typeface="+mn-ea"/>
            </a:endParaRPr>
          </a:p>
          <a:p>
            <a:pPr lvl="1" algn="just"/>
            <a:endParaRPr lang="en-US" sz="600" dirty="0" smtClean="0">
              <a:solidFill>
                <a:srgbClr val="FFFFA3"/>
              </a:solidFill>
              <a:latin typeface="Bodoni MT Black" pitchFamily="18" charset="0"/>
            </a:endParaRPr>
          </a:p>
          <a:p>
            <a:pPr lvl="2" algn="just"/>
            <a:r>
              <a:rPr lang="en-US" sz="1710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SOFTWARE INTERFACES</a:t>
            </a:r>
            <a:endParaRPr lang="en-US" sz="1710" u="sng" dirty="0" smtClean="0">
              <a:solidFill>
                <a:schemeClr val="accent2"/>
              </a:solidFill>
              <a:latin typeface="Times New Roman" panose="02020603050405020304" charset="0"/>
              <a:sym typeface="+mn-ea"/>
            </a:endParaRPr>
          </a:p>
          <a:p>
            <a:pPr lvl="4" algn="just"/>
            <a:r>
              <a:rPr lang="en-US" sz="2000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Development Tool</a:t>
            </a:r>
            <a:r>
              <a:rPr lang="en-US" sz="2000" dirty="0" smtClean="0">
                <a:solidFill>
                  <a:schemeClr val="accent4"/>
                </a:solidFill>
                <a:latin typeface="Times New Roman" panose="02020603050405020304" charset="0"/>
                <a:sym typeface="+mn-ea"/>
              </a:rPr>
              <a:t>    : </a:t>
            </a:r>
            <a:r>
              <a:rPr lang="en-US" sz="2000" dirty="0" smtClean="0">
                <a:latin typeface="Times New Roman" panose="02020603050405020304" charset="0"/>
                <a:sym typeface="+mn-ea"/>
              </a:rPr>
              <a:t>      Visual Studio Code 2017(IDE)</a:t>
            </a:r>
            <a:endParaRPr lang="en-US" sz="2000" dirty="0" smtClean="0">
              <a:latin typeface="Times New Roman" panose="02020603050405020304" charset="0"/>
            </a:endParaRPr>
          </a:p>
          <a:p>
            <a:pPr lvl="4" algn="just"/>
            <a:r>
              <a:rPr lang="en-US" sz="2000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Database server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Times New Roman" panose="02020603050405020304" charset="0"/>
                <a:sym typeface="+mn-ea"/>
              </a:rPr>
              <a:t>      :   </a:t>
            </a:r>
            <a:r>
              <a:rPr lang="en-US" sz="2000" dirty="0" smtClean="0">
                <a:latin typeface="Times New Roman" panose="02020603050405020304" charset="0"/>
                <a:sym typeface="+mn-ea"/>
              </a:rPr>
              <a:t>     MonoDB(3.6)</a:t>
            </a:r>
            <a:endParaRPr lang="en-US" sz="2000" dirty="0" smtClean="0">
              <a:latin typeface="Times New Roman" panose="02020603050405020304" charset="0"/>
            </a:endParaRPr>
          </a:p>
          <a:p>
            <a:pPr lvl="4" algn="just"/>
            <a:r>
              <a:rPr lang="en-US" sz="2000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Technologies </a:t>
            </a:r>
            <a:r>
              <a:rPr lang="en-US" sz="2000" dirty="0" smtClean="0">
                <a:solidFill>
                  <a:schemeClr val="accent4"/>
                </a:solidFill>
                <a:latin typeface="Bodoni MT Black" pitchFamily="18" charset="0"/>
                <a:sym typeface="+mn-ea"/>
              </a:rPr>
              <a:t>       :  </a:t>
            </a:r>
            <a:r>
              <a:rPr lang="en-US" sz="2000" dirty="0" smtClean="0">
                <a:latin typeface="Bodoni MT Black" pitchFamily="18" charset="0"/>
                <a:sym typeface="+mn-ea"/>
              </a:rPr>
              <a:t>   </a:t>
            </a:r>
            <a:r>
              <a:rPr lang="en-US" sz="2000" dirty="0" smtClean="0">
                <a:latin typeface="Calibri" panose="020F0502020204030204" charset="0"/>
                <a:sym typeface="+mn-ea"/>
              </a:rPr>
              <a:t>Angular CLI(1.7.1),  </a:t>
            </a:r>
            <a:endParaRPr lang="en-US" sz="2000" dirty="0" smtClean="0">
              <a:latin typeface="Calibri" panose="020F0502020204030204" charset="0"/>
              <a:sym typeface="+mn-ea"/>
            </a:endParaRPr>
          </a:p>
          <a:p>
            <a:pPr marL="1828800" lvl="4" indent="0" algn="just">
              <a:buNone/>
            </a:pPr>
            <a:r>
              <a:rPr lang="en-US" sz="2000" dirty="0" smtClean="0">
                <a:latin typeface="Calibri" panose="020F0502020204030204" charset="0"/>
                <a:sym typeface="+mn-ea"/>
              </a:rPr>
              <a:t>			Angualr 	Material(5.2.4),</a:t>
            </a:r>
            <a:endParaRPr lang="en-US" sz="2000" dirty="0" smtClean="0">
              <a:latin typeface="Calibri" panose="020F0502020204030204" charset="0"/>
              <a:sym typeface="+mn-ea"/>
            </a:endParaRPr>
          </a:p>
          <a:p>
            <a:pPr marL="1828800" lvl="4" indent="0" algn="just">
              <a:buNone/>
            </a:pPr>
            <a:r>
              <a:rPr lang="en-US" sz="2000" dirty="0" smtClean="0">
                <a:latin typeface="Calibri" panose="020F0502020204030204" charset="0"/>
                <a:sym typeface="+mn-ea"/>
              </a:rPr>
              <a:t>			Node(9.5.0), 					express(4.16.3) ,</a:t>
            </a:r>
            <a:endParaRPr lang="en-US" sz="2000" dirty="0" smtClean="0">
              <a:latin typeface="Calibri" panose="020F0502020204030204" charset="0"/>
              <a:sym typeface="+mn-ea"/>
            </a:endParaRPr>
          </a:p>
          <a:p>
            <a:pPr marL="1828800" lvl="4" indent="0" algn="just">
              <a:buNone/>
            </a:pPr>
            <a:r>
              <a:rPr lang="en-US" sz="2000" dirty="0" smtClean="0">
                <a:latin typeface="Calibri" panose="020F0502020204030204" charset="0"/>
                <a:sym typeface="+mn-ea"/>
              </a:rPr>
              <a:t>			RoboMongo 3T(1.1.1)</a:t>
            </a:r>
            <a:r>
              <a:rPr lang="en-US" sz="2000" dirty="0" smtClean="0">
                <a:latin typeface="Bodoni MT Black" pitchFamily="18" charset="0"/>
                <a:sym typeface="+mn-ea"/>
              </a:rPr>
              <a:t>	</a:t>
            </a:r>
            <a:endParaRPr lang="en-US" sz="2000" dirty="0" smtClean="0">
              <a:latin typeface="Bodoni MT Black" pitchFamily="18" charset="0"/>
            </a:endParaRPr>
          </a:p>
          <a:p>
            <a:pPr marL="585470" lvl="1" indent="0" algn="just">
              <a:buNone/>
            </a:pPr>
            <a:endParaRPr lang="en-US" sz="1500" dirty="0" smtClean="0">
              <a:latin typeface="Bodoni MT Black" pitchFamily="18" charset="0"/>
            </a:endParaRPr>
          </a:p>
          <a:p>
            <a:pPr lvl="1" algn="just">
              <a:buNone/>
            </a:pPr>
            <a:endParaRPr lang="en-US" sz="1900" dirty="0" smtClean="0">
              <a:latin typeface="Bodoni MT Black" pitchFamily="18" charset="0"/>
            </a:endParaRPr>
          </a:p>
          <a:p>
            <a:pPr lvl="1" algn="just"/>
            <a:endParaRPr lang="en-US" sz="1900" dirty="0" smtClean="0">
              <a:latin typeface="Bodoni MT Black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90490"/>
          </a:xfrm>
        </p:spPr>
        <p:txBody>
          <a:bodyPr>
            <a:normAutofit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100" b="1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SYSTEM FEATURES:-</a:t>
            </a:r>
            <a:endParaRPr lang="en-US" sz="2100" b="1" u="sng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0"/>
            <a:r>
              <a:rPr lang="en-US" sz="2100" b="1" dirty="0" smtClean="0">
                <a:solidFill>
                  <a:schemeClr val="accent2"/>
                </a:solidFill>
                <a:latin typeface="Times New Roman" panose="02020603050405020304" charset="0"/>
              </a:rPr>
              <a:t>ADMIN USER:</a:t>
            </a:r>
            <a:endParaRPr lang="en-US" sz="2100" b="1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1"/>
            <a:r>
              <a:rPr lang="en-US" sz="1800" b="1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Resume structure </a:t>
            </a:r>
            <a:r>
              <a:rPr lang="en-US" sz="1800" b="1" dirty="0" smtClean="0">
                <a:solidFill>
                  <a:schemeClr val="accent4"/>
                </a:solidFill>
                <a:latin typeface="Times New Roman" panose="02020603050405020304" charset="0"/>
              </a:rPr>
              <a:t>:</a:t>
            </a:r>
            <a:r>
              <a:rPr lang="en-US" sz="1800" dirty="0" smtClean="0">
                <a:solidFill>
                  <a:srgbClr val="FFFFA3"/>
                </a:solidFill>
                <a:latin typeface="Times New Roman" panose="0202060305040502030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Calibri" panose="020F0502020204030204" charset="0"/>
              </a:rPr>
              <a:t>Admin should be able to Add\Update\Delete\Display form structure for Resume</a:t>
            </a:r>
            <a:r>
              <a:rPr lang="en-US" sz="1900" dirty="0" smtClean="0">
                <a:latin typeface="Calibri" panose="020F0502020204030204" charset="0"/>
              </a:rPr>
              <a:t>.</a:t>
            </a:r>
            <a:endParaRPr lang="en-US" sz="1900" dirty="0" smtClean="0">
              <a:latin typeface="Calibri" panose="020F0502020204030204" charset="0"/>
            </a:endParaRPr>
          </a:p>
          <a:p>
            <a:pPr marL="585470" lvl="1" indent="0">
              <a:buNone/>
            </a:pPr>
            <a:endParaRPr lang="en-US" sz="1900" dirty="0" smtClean="0">
              <a:latin typeface="Bodoni MT Black" pitchFamily="18" charset="0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NewsLetter structure</a:t>
            </a:r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:</a:t>
            </a:r>
            <a:r>
              <a:rPr lang="en-US" sz="1900" dirty="0" smtClean="0">
                <a:solidFill>
                  <a:schemeClr val="accent4"/>
                </a:solidFill>
                <a:latin typeface="Bodoni MT Black" pitchFamily="18" charset="0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Admin should be able to Add\Update\Delete\Display form structure for News Letter.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marL="585470" lvl="1" indent="0">
              <a:buNone/>
            </a:pPr>
            <a:endParaRPr lang="en-US" sz="1900" dirty="0" smtClean="0">
              <a:latin typeface="Bodoni MT Black" pitchFamily="18" charset="0"/>
              <a:sym typeface="+mn-ea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Resume Template:</a:t>
            </a:r>
            <a:r>
              <a:rPr lang="en-US" sz="1900" b="1" u="sng" dirty="0" smtClean="0">
                <a:solidFill>
                  <a:srgbClr val="FFFFA3"/>
                </a:solidFill>
                <a:latin typeface="Bodoni MT Black" pitchFamily="18" charset="0"/>
                <a:sym typeface="+mn-ea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Admin should be able to Add\Update\Delete\Display Template for </a:t>
            </a:r>
            <a:r>
              <a:rPr lang="en-US" sz="2000" dirty="0" smtClean="0">
                <a:latin typeface="Calibri" panose="020F0502020204030204" charset="0"/>
                <a:sym typeface="+mn-ea"/>
              </a:rPr>
              <a:t>Resume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.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marL="585470" lvl="1" indent="0">
              <a:buNone/>
            </a:pPr>
            <a:endParaRPr lang="en-US" sz="1900" dirty="0" smtClean="0">
              <a:latin typeface="Bodoni MT Black" pitchFamily="18" charset="0"/>
              <a:sym typeface="+mn-ea"/>
            </a:endParaRPr>
          </a:p>
          <a:p>
            <a:pPr lvl="1"/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NewsLetter Template:</a:t>
            </a:r>
            <a:r>
              <a:rPr lang="en-US" sz="2000" b="1" u="sng" dirty="0" smtClean="0">
                <a:solidFill>
                  <a:srgbClr val="FFFFA3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Admin should be able to Add\Update\Delete\Display Template for NewsLetter.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lvl="1"/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lvl="1"/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Publish/Download :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Admin should be able to Download Document or Publish Document.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USER:</a:t>
            </a:r>
            <a:endParaRPr lang="en-US" sz="2000" b="1" u="sng" dirty="0" smtClean="0">
              <a:solidFill>
                <a:schemeClr val="accent2"/>
              </a:solidFill>
              <a:latin typeface="Times New Roman" panose="02020603050405020304" charset="0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</a:rPr>
              <a:t>Resume:</a:t>
            </a:r>
            <a:r>
              <a:rPr lang="en-US" sz="1900" b="1" dirty="0" smtClean="0">
                <a:latin typeface="Bodoni MT Black" pitchFamily="18" charset="0"/>
              </a:rPr>
              <a:t> </a:t>
            </a:r>
            <a:r>
              <a:rPr lang="en-US" sz="1900" dirty="0" smtClean="0">
                <a:latin typeface="Calibri" panose="020F0502020204030204" charset="0"/>
              </a:rPr>
              <a:t>User should be able to select Resume</a:t>
            </a:r>
            <a:endParaRPr lang="en-US" sz="1900" dirty="0" smtClean="0">
              <a:latin typeface="Calibri" panose="020F0502020204030204" charset="0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 News Letter:</a:t>
            </a:r>
            <a:r>
              <a:rPr lang="en-US" sz="1900" b="1" dirty="0" smtClean="0">
                <a:latin typeface="Times New Roman" panose="02020603050405020304" charset="0"/>
                <a:sym typeface="+mn-ea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User should be able to select News Letter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details for Resume:</a:t>
            </a:r>
            <a:r>
              <a:rPr lang="en-US" sz="1900" b="1" dirty="0" smtClean="0">
                <a:solidFill>
                  <a:schemeClr val="accent2"/>
                </a:solidFill>
                <a:latin typeface="Bodoni MT Black" pitchFamily="18" charset="0"/>
                <a:sym typeface="+mn-ea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User should be able to Add\Update\Delete\view details for Resume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lvl="1"/>
            <a:r>
              <a:rPr lang="en-US" sz="1900" b="1" u="sng" dirty="0" smtClean="0">
                <a:solidFill>
                  <a:schemeClr val="accent2"/>
                </a:solidFill>
                <a:latin typeface="Times New Roman" panose="02020603050405020304" charset="0"/>
                <a:sym typeface="+mn-ea"/>
              </a:rPr>
              <a:t>Details for News Letter:</a:t>
            </a:r>
            <a:r>
              <a:rPr lang="en-US" sz="1900" b="1" dirty="0" smtClean="0">
                <a:solidFill>
                  <a:schemeClr val="accent4"/>
                </a:solidFill>
                <a:latin typeface="Bodoni MT Black" pitchFamily="18" charset="0"/>
                <a:sym typeface="+mn-ea"/>
              </a:rPr>
              <a:t> </a:t>
            </a:r>
            <a:r>
              <a:rPr lang="en-US" sz="1900" dirty="0" smtClean="0">
                <a:latin typeface="Calibri" panose="020F0502020204030204" charset="0"/>
                <a:sym typeface="+mn-ea"/>
              </a:rPr>
              <a:t>User should be able to Add\Update\Delete\view for News Letter</a:t>
            </a:r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lvl="1"/>
            <a:endParaRPr lang="en-US" sz="1900" dirty="0" smtClean="0">
              <a:latin typeface="Calibri" panose="020F0502020204030204" charset="0"/>
              <a:sym typeface="+mn-ea"/>
            </a:endParaRPr>
          </a:p>
          <a:p>
            <a:pPr marL="585470" lvl="1" indent="0">
              <a:buNone/>
            </a:pPr>
            <a:endParaRPr lang="en-US" sz="1900" dirty="0" smtClean="0">
              <a:latin typeface="Bodoni MT Black" pitchFamily="18" charset="0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smtClean="0">
                <a:latin typeface="Times New Roman" panose="02020603050405020304" charset="0"/>
                <a:hlinkClick r:id="rId1" action="ppaction://hlinkfile"/>
              </a:rPr>
              <a:t>DIAGRAMS</a:t>
            </a:r>
            <a:endParaRPr lang="en-US" sz="21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1433</Words>
  <Application>WPS Presentation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Bodoni MT Black</vt:lpstr>
      <vt:lpstr>Calibri</vt:lpstr>
      <vt:lpstr>Segoe Print</vt:lpstr>
      <vt:lpstr>Microsoft YaHei</vt:lpstr>
      <vt:lpstr/>
      <vt:lpstr>Arial Unicode MS</vt:lpstr>
      <vt:lpstr>Communications and Dialogues</vt:lpstr>
      <vt:lpstr>SYSTEM ANALYSIS</vt:lpstr>
      <vt:lpstr>SYSTEM ANALYSIS</vt:lpstr>
      <vt:lpstr>SYSTEM ANALYSIS</vt:lpstr>
      <vt:lpstr>SYSTEM ANALYSIS</vt:lpstr>
      <vt:lpstr>SYSTEM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</dc:title>
  <dc:creator>ACER</dc:creator>
  <cp:lastModifiedBy>mahmadsadik.koliya</cp:lastModifiedBy>
  <cp:revision>130</cp:revision>
  <dcterms:created xsi:type="dcterms:W3CDTF">2006-08-16T00:00:00Z</dcterms:created>
  <dcterms:modified xsi:type="dcterms:W3CDTF">2018-03-23T15:11:11Z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