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SCREEN%20SHOT\SCREENSHOT.docx" TargetMode="External"/><Relationship Id="rId1" Type="http://schemas.openxmlformats.org/officeDocument/2006/relationships/hyperlink" Target="DATA%20DICTIONARY\DATA%20DICTIONARY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383" y="4666615"/>
            <a:ext cx="6913562" cy="1752600"/>
          </a:xfrm>
        </p:spPr>
        <p:txBody>
          <a:bodyPr/>
          <a:lstStyle/>
          <a:p>
            <a:pPr lvl="0" algn="ctr"/>
            <a:r>
              <a:rPr lang="en-US" sz="2100" b="1" dirty="0" smtClean="0">
                <a:solidFill>
                  <a:srgbClr val="00B0F0"/>
                </a:solidFill>
                <a:uFillTx/>
                <a:latin typeface="Bodoni MT Black" pitchFamily="18" charset="0"/>
                <a:hlinkClick r:id="rId1" action="ppaction://hlinkfile"/>
              </a:rPr>
              <a:t>DATA DICTIONARY</a:t>
            </a:r>
            <a:endParaRPr lang="en-US" sz="2100" b="1" dirty="0" smtClean="0">
              <a:solidFill>
                <a:srgbClr val="00B0F0"/>
              </a:solidFill>
              <a:uFillTx/>
              <a:latin typeface="Bodoni MT Black" pitchFamily="18" charset="0"/>
              <a:hlinkClick r:id="rId1" action="ppaction://hlinkfile"/>
            </a:endParaRPr>
          </a:p>
          <a:p>
            <a:pPr lvl="0" algn="ctr"/>
            <a:r>
              <a:rPr lang="en-US" sz="2100" b="1" dirty="0" smtClean="0">
                <a:solidFill>
                  <a:srgbClr val="00B0F0"/>
                </a:solidFill>
                <a:uFillTx/>
                <a:latin typeface="Bodoni MT Black" pitchFamily="18" charset="0"/>
                <a:hlinkClick r:id="rId2" action="ppaction://hlinkfile"/>
              </a:rPr>
              <a:t>SCREEN SHOT</a:t>
            </a:r>
            <a:endParaRPr lang="en-US" sz="2100" b="1" dirty="0" smtClean="0">
              <a:solidFill>
                <a:srgbClr val="00B0F0"/>
              </a:solidFill>
              <a:uFillTx/>
              <a:latin typeface="Bodoni MT Black" pitchFamily="18" charset="0"/>
              <a:hlinkClick r:id="rId2" action="ppaction://hlinkfile"/>
            </a:endParaRPr>
          </a:p>
          <a:p>
            <a:pPr lvl="0"/>
            <a:endParaRPr lang="en-US" sz="2100" dirty="0" smtClean="0">
              <a:latin typeface="Bodoni MT Black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40</Words>
  <Application>WPS Presentation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SimSun</vt:lpstr>
      <vt:lpstr>Wingdings</vt:lpstr>
      <vt:lpstr>Wingdings 2</vt:lpstr>
      <vt:lpstr>Wingdings</vt:lpstr>
      <vt:lpstr>Wingdings 3</vt:lpstr>
      <vt:lpstr>Bodoni MT Black</vt:lpstr>
      <vt:lpstr>Lucida Sans</vt:lpstr>
      <vt:lpstr>Lucida Sans Unicode</vt:lpstr>
      <vt:lpstr>Segoe Print</vt:lpstr>
      <vt:lpstr>Book Antiqua</vt:lpstr>
      <vt:lpstr>Microsoft YaHei</vt:lpstr>
      <vt:lpstr/>
      <vt:lpstr>Arial Unicode MS</vt:lpstr>
      <vt:lpstr>Wingdings</vt:lpstr>
      <vt:lpstr>Symbol</vt:lpstr>
      <vt:lpstr>Calibri</vt:lpstr>
      <vt:lpstr>Communications and Dialogues</vt:lpstr>
      <vt:lpstr>System Design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</dc:title>
  <dc:creator>ACER</dc:creator>
  <cp:lastModifiedBy>mahmadsadik.koliya</cp:lastModifiedBy>
  <cp:revision>8</cp:revision>
  <dcterms:created xsi:type="dcterms:W3CDTF">2006-08-16T00:00:00Z</dcterms:created>
  <dcterms:modified xsi:type="dcterms:W3CDTF">2018-03-23T05:53:20Z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