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TESTING/TESTING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958" y="4691380"/>
            <a:ext cx="6913562" cy="1752600"/>
          </a:xfrm>
        </p:spPr>
        <p:txBody>
          <a:bodyPr>
            <a:normAutofit/>
          </a:bodyPr>
          <a:lstStyle/>
          <a:p>
            <a:pPr algn="ctr"/>
            <a:r>
              <a:rPr lang="en-US" sz="2100" dirty="0" smtClean="0">
                <a:solidFill>
                  <a:schemeClr val="accent2"/>
                </a:solidFill>
                <a:latin typeface="Bodoni MT Black" pitchFamily="18" charset="0"/>
                <a:hlinkClick r:id="rId1" action="ppaction://hlinkfile"/>
              </a:rPr>
              <a:t>TESTING</a:t>
            </a:r>
            <a:endParaRPr lang="en-US" sz="2100" dirty="0" smtClean="0">
              <a:solidFill>
                <a:schemeClr val="accent2"/>
              </a:solidFill>
              <a:latin typeface="Bodoni MT Black" pitchFamily="18" charset="0"/>
              <a:hlinkClick r:id="rId1" action="ppaction://hlinkfile"/>
            </a:endParaRPr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22</Words>
  <Application>WPS Presentation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SimSun</vt:lpstr>
      <vt:lpstr>Wingdings</vt:lpstr>
      <vt:lpstr>Wingdings 2</vt:lpstr>
      <vt:lpstr>Wingdings</vt:lpstr>
      <vt:lpstr>Wingdings 3</vt:lpstr>
      <vt:lpstr>Bodoni MT Black</vt:lpstr>
      <vt:lpstr>Lucida Sans</vt:lpstr>
      <vt:lpstr>Lucida Sans Unicode</vt:lpstr>
      <vt:lpstr>Segoe Print</vt:lpstr>
      <vt:lpstr>Microsoft YaHei</vt:lpstr>
      <vt:lpstr/>
      <vt:lpstr>Arial Unicode MS</vt:lpstr>
      <vt:lpstr>Wingdings</vt:lpstr>
      <vt:lpstr>Book Antiqua</vt:lpstr>
      <vt:lpstr>Symbol</vt:lpstr>
      <vt:lpstr>Calibri</vt:lpstr>
      <vt:lpstr>Communications and Dialogues</vt:lpstr>
      <vt:lpstr>System Testing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Testing </dc:title>
  <dc:creator>ACER</dc:creator>
  <cp:lastModifiedBy>mahmadsadik.koliya</cp:lastModifiedBy>
  <cp:revision>5</cp:revision>
  <dcterms:created xsi:type="dcterms:W3CDTF">2006-08-16T00:00:00Z</dcterms:created>
  <dcterms:modified xsi:type="dcterms:W3CDTF">2018-03-23T05:53:51Z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