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24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"/>
            <a:ext cx="9155113" cy="6867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547813" y="1701800"/>
            <a:ext cx="6908800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547813" y="2927350"/>
            <a:ext cx="6913562" cy="1752600"/>
          </a:xfrm>
        </p:spPr>
        <p:txBody>
          <a:bodyPr/>
          <a:lstStyle>
            <a:lvl1pPr marL="0" indent="0" algn="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7475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7475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457200" y="1174750"/>
            <a:ext cx="82296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rtl="0" fontAlgn="base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ENHANCEMENT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endParaRPr lang="en-US" sz="1900" dirty="0" smtClean="0">
              <a:latin typeface="Bodoni MT Black" pitchFamily="18" charset="0"/>
            </a:endParaRP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mmunications and Dialogues">
  <a:themeElements>
    <a:clrScheme name="Communications and Dialogu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Communications and Dialogu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Communications and Dialogu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0</TotalTime>
  <Words>19</Words>
  <Application>WPS Presentation</Application>
  <PresentationFormat>On-screen Show (4:3)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9" baseType="lpstr">
      <vt:lpstr>Arial</vt:lpstr>
      <vt:lpstr>SimSun</vt:lpstr>
      <vt:lpstr>Wingdings</vt:lpstr>
      <vt:lpstr>Wingdings 2</vt:lpstr>
      <vt:lpstr>Wingdings</vt:lpstr>
      <vt:lpstr>Wingdings 3</vt:lpstr>
      <vt:lpstr>Bodoni MT Black</vt:lpstr>
      <vt:lpstr>Lucida Sans</vt:lpstr>
      <vt:lpstr>Lucida Sans Unicode</vt:lpstr>
      <vt:lpstr>Wingdings</vt:lpstr>
      <vt:lpstr>Segoe Print</vt:lpstr>
      <vt:lpstr>Book Antiqua</vt:lpstr>
      <vt:lpstr>Microsoft YaHei</vt:lpstr>
      <vt:lpstr/>
      <vt:lpstr>Arial Unicode MS</vt:lpstr>
      <vt:lpstr>Symbol</vt:lpstr>
      <vt:lpstr>Calibri</vt:lpstr>
      <vt:lpstr>Communications and Dialogues</vt:lpstr>
      <vt:lpstr>FUTURE ENHANCEMENT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FUTURE ENHANCEMENT</dc:title>
  <dc:creator>ACER</dc:creator>
  <cp:lastModifiedBy>mahmadsadik.koliya</cp:lastModifiedBy>
  <cp:revision>4</cp:revision>
  <dcterms:created xsi:type="dcterms:W3CDTF">2006-08-16T00:00:00Z</dcterms:created>
  <dcterms:modified xsi:type="dcterms:W3CDTF">2018-03-23T05:54:10Z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1033-10.2.0.5996</vt:lpwstr>
  </property>
</Properties>
</file>