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55" d="100"/>
          <a:sy n="55" d="100"/>
        </p:scale>
        <p:origin x="34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6983-7EA7-B0F5-ABC7-4B30128F4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539A0-4296-4CC5-FB6C-EAACCAD96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1B668-0F37-2BEC-2E61-45C4FE4DB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92F1-BFED-4ED8-94FF-379EF540755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668D9-895E-F362-7E05-0C096DB9D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1C74C-7703-DCBE-F0AF-995826CD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175F-0A17-494F-BF6B-A980F4F0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38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4E38B-E535-DE59-0C03-72842891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FEE9C-AE67-5654-49A0-F91FACE5C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1E718-1389-5EA4-528E-180E8E5B5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92F1-BFED-4ED8-94FF-379EF540755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23CF2-BD6A-1EFC-1154-9DB57A844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52F10-8441-3641-8D3C-5A72AACE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175F-0A17-494F-BF6B-A980F4F0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35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78B7C1-A5A8-9FB5-16C0-738D8619A7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70B3F-0C54-340D-7739-1E12BA20E9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3B676-98D6-0F2E-4CE2-D7E0A70C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92F1-BFED-4ED8-94FF-379EF540755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ED524-7BF6-6DFF-42D2-3022D504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DE1D1-AD6E-09F6-5BD5-95F4A9D9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175F-0A17-494F-BF6B-A980F4F0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845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39DA-6F24-57C6-1EC3-7AE757D1B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57D8-E895-E25D-B78A-9D067285D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5C800-A8A9-1E1A-09A9-6CCF414A7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92F1-BFED-4ED8-94FF-379EF540755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7A39A-EAB0-7F84-F318-36E1FD3D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22AF6-9CB9-BF5B-DE9B-C1103740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175F-0A17-494F-BF6B-A980F4F0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19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27CD-72EF-5B6C-E21F-6B5256432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1A14-9D8A-0B6F-69D2-7900DDC29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6AA21-8672-A453-4CE8-FC27A6C5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92F1-BFED-4ED8-94FF-379EF540755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510A2-1B8D-3A8D-8BD3-1D114CD4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A2F11-1D3F-3AF9-8411-E8E85E12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175F-0A17-494F-BF6B-A980F4F0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2480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02BA9-DCC4-5CBB-CEA4-CE014CB3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61C58-6045-9F4F-5137-3052F89E9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882F9-5F59-F5AC-5D48-A12747EB7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72D5B-9BDD-E21E-DA14-1ED4871E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92F1-BFED-4ED8-94FF-379EF540755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71B0E-FFA1-5E56-E523-E2C238A6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52F10-34C6-0D52-3CAC-4E3980F6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175F-0A17-494F-BF6B-A980F4F0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39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48A0E-96C6-FBD0-FE26-F62F782FE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4DB5C-EF34-4E73-2AA3-6BDD473AD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45E74-B35F-7D17-2D22-A84E3532A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F5C422-1BB9-D077-D290-1DA65817C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97DC4-3B5B-1CFF-B768-7AF177F02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D55ECF-01FD-BC1B-93F9-1A8A38E09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92F1-BFED-4ED8-94FF-379EF540755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FAA62-58D3-794D-6D0C-23092AF6D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5D765-1EBE-EC24-401F-4A507B6E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175F-0A17-494F-BF6B-A980F4F0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792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7A89B-5DC3-61C3-E111-CF2366C58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1CF5F-006C-41AE-B660-F6145DFD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92F1-BFED-4ED8-94FF-379EF540755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C967B-3A32-0D7F-FBEA-4DA58247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465654-F200-946A-5D00-CC794321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175F-0A17-494F-BF6B-A980F4F0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93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D32D6D-EA8E-5F9A-39C4-1B680B62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92F1-BFED-4ED8-94FF-379EF540755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B817A-BEEA-D823-5CC6-5357C1DF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0775D-6876-2CEC-3378-294E65A1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175F-0A17-494F-BF6B-A980F4F0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647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A2F50-8648-33F4-1339-BB9BD24E5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19781-9C27-D006-2726-7A2ACF4BD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7BEF64-D20A-C4DD-679F-3A307ACFF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E437E-DA3F-6CC9-B6C5-BA3E7FF7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92F1-BFED-4ED8-94FF-379EF540755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13F54-80C6-1C4E-FA5E-2E914857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98EDA-68F7-58AD-F736-D6BB8AA11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175F-0A17-494F-BF6B-A980F4F0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B947-9DBC-890E-315D-07DE74448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8EE33-C003-010D-0CA9-2EBCD5F8F7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FEBA7A-BD4E-69A1-FE83-F4D9AD0DC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F79B-7581-D97C-EA34-39942F7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92F1-BFED-4ED8-94FF-379EF540755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44B9D-43EE-012D-00C9-5A41A402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B8A22-0EBB-2566-102A-608133E3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5175F-0A17-494F-BF6B-A980F4F0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31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338EB-EE65-695F-7F5A-68248216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14870-E4EC-30DD-466C-C8B0B1D7B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2F1DC-8A24-2345-F220-47FD65224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192F1-BFED-4ED8-94FF-379EF540755C}" type="datetimeFigureOut">
              <a:rPr lang="en-IN" smtClean="0"/>
              <a:t>27-01-2023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0358-390F-64FB-F40D-4E4ED4E94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02370-6CA5-7AC0-E21F-9C6B9AEFA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5175F-0A17-494F-BF6B-A980F4F05F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59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B51A7D-2937-8A62-4C38-5E89AD66FD30}"/>
              </a:ext>
            </a:extLst>
          </p:cNvPr>
          <p:cNvSpPr/>
          <p:nvPr/>
        </p:nvSpPr>
        <p:spPr>
          <a:xfrm>
            <a:off x="3449782" y="875295"/>
            <a:ext cx="5098473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Min</a:t>
            </a:r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 Project</a:t>
            </a:r>
          </a:p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5</a:t>
            </a:r>
            <a:r>
              <a:rPr lang="en-US" sz="5400" b="0" cap="none" spc="0" baseline="300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</a:t>
            </a:r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54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sem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7B0277-E0F7-B647-1232-7E4863FB78DA}"/>
              </a:ext>
            </a:extLst>
          </p:cNvPr>
          <p:cNvSpPr/>
          <p:nvPr/>
        </p:nvSpPr>
        <p:spPr>
          <a:xfrm>
            <a:off x="3135971" y="4657594"/>
            <a:ext cx="5476692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By- Shubham Khantwal</a:t>
            </a:r>
            <a:endParaRPr lang="en-US" sz="4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F7E380-B9D7-207C-EC51-F5489D1C1F28}"/>
              </a:ext>
            </a:extLst>
          </p:cNvPr>
          <p:cNvSpPr/>
          <p:nvPr/>
        </p:nvSpPr>
        <p:spPr>
          <a:xfrm>
            <a:off x="1690250" y="3285989"/>
            <a:ext cx="838199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Topic- Multi Model One Interface</a:t>
            </a:r>
          </a:p>
        </p:txBody>
      </p:sp>
    </p:spTree>
    <p:extLst>
      <p:ext uri="{BB962C8B-B14F-4D97-AF65-F5344CB8AC3E}">
        <p14:creationId xmlns:p14="http://schemas.microsoft.com/office/powerpoint/2010/main" val="166630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0A542C-3AB7-8610-547A-9A3AEC2C3955}"/>
              </a:ext>
            </a:extLst>
          </p:cNvPr>
          <p:cNvSpPr/>
          <p:nvPr/>
        </p:nvSpPr>
        <p:spPr>
          <a:xfrm>
            <a:off x="2907899" y="376541"/>
            <a:ext cx="5877443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Idea Behind the Project:-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B10254-B1E8-884C-4EA6-3776CFCE28C9}"/>
              </a:ext>
            </a:extLst>
          </p:cNvPr>
          <p:cNvSpPr txBox="1"/>
          <p:nvPr/>
        </p:nvSpPr>
        <p:spPr>
          <a:xfrm>
            <a:off x="1163782" y="2092037"/>
            <a:ext cx="978130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dirty="0"/>
              <a:t>Having single model for all the other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dirty="0"/>
              <a:t>Having a bot to solve real world problems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400" dirty="0"/>
              <a:t>Not only the query searching </a:t>
            </a:r>
          </a:p>
        </p:txBody>
      </p:sp>
    </p:spTree>
    <p:extLst>
      <p:ext uri="{BB962C8B-B14F-4D97-AF65-F5344CB8AC3E}">
        <p14:creationId xmlns:p14="http://schemas.microsoft.com/office/powerpoint/2010/main" val="273728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AC33F3-4BB8-B11D-3BC9-C27CC4D7E91D}"/>
              </a:ext>
            </a:extLst>
          </p:cNvPr>
          <p:cNvSpPr/>
          <p:nvPr/>
        </p:nvSpPr>
        <p:spPr>
          <a:xfrm>
            <a:off x="2798415" y="334987"/>
            <a:ext cx="5847050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Models that are merged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8A8F40-C8BB-E384-943A-CF76D01C64CE}"/>
              </a:ext>
            </a:extLst>
          </p:cNvPr>
          <p:cNvSpPr txBox="1"/>
          <p:nvPr/>
        </p:nvSpPr>
        <p:spPr>
          <a:xfrm>
            <a:off x="983673" y="1662545"/>
            <a:ext cx="94626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Movie recommender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000" dirty="0"/>
              <a:t>Content based recommendation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dirty="0"/>
              <a:t>House price predictor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4000" dirty="0"/>
              <a:t>Linear regression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90207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B371DB-72C8-7EAC-3327-6C058FDD8854}"/>
              </a:ext>
            </a:extLst>
          </p:cNvPr>
          <p:cNvSpPr txBox="1"/>
          <p:nvPr/>
        </p:nvSpPr>
        <p:spPr>
          <a:xfrm>
            <a:off x="997528" y="1385449"/>
            <a:ext cx="9476508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#numpy</a:t>
            </a:r>
          </a:p>
          <a:p>
            <a:r>
              <a:rPr lang="en-IN" sz="2400" dirty="0"/>
              <a:t>import </a:t>
            </a:r>
            <a:r>
              <a:rPr lang="en-IN" sz="2400" dirty="0" err="1"/>
              <a:t>numpy</a:t>
            </a:r>
            <a:r>
              <a:rPr lang="en-IN" sz="2400" dirty="0"/>
              <a:t> as np </a:t>
            </a:r>
          </a:p>
          <a:p>
            <a:r>
              <a:rPr lang="en-IN" sz="2400" dirty="0"/>
              <a:t>#pandas</a:t>
            </a:r>
          </a:p>
          <a:p>
            <a:r>
              <a:rPr lang="en-IN" sz="2400" dirty="0"/>
              <a:t>import pandas as pd</a:t>
            </a:r>
          </a:p>
          <a:p>
            <a:r>
              <a:rPr lang="en-IN" sz="2400" b="1" dirty="0"/>
              <a:t>#nltk</a:t>
            </a:r>
          </a:p>
          <a:p>
            <a:r>
              <a:rPr lang="en-IN" sz="2400" dirty="0"/>
              <a:t>import </a:t>
            </a:r>
            <a:r>
              <a:rPr lang="en-IN" sz="2400" dirty="0" err="1"/>
              <a:t>nltk</a:t>
            </a:r>
            <a:endParaRPr lang="en-IN" sz="2400" dirty="0"/>
          </a:p>
          <a:p>
            <a:r>
              <a:rPr lang="en-IN" sz="2400" dirty="0"/>
              <a:t>from </a:t>
            </a:r>
            <a:r>
              <a:rPr lang="en-IN" sz="2400" dirty="0" err="1"/>
              <a:t>nltk.stem.porter</a:t>
            </a:r>
            <a:r>
              <a:rPr lang="en-IN" sz="2400" dirty="0"/>
              <a:t> import </a:t>
            </a:r>
            <a:r>
              <a:rPr lang="en-IN" sz="2400" dirty="0" err="1"/>
              <a:t>PorterStemmer</a:t>
            </a:r>
            <a:endParaRPr lang="en-IN" sz="2400" dirty="0"/>
          </a:p>
          <a:p>
            <a:r>
              <a:rPr lang="en-IN" sz="2400" b="1" dirty="0"/>
              <a:t>#sklearn</a:t>
            </a:r>
          </a:p>
          <a:p>
            <a:r>
              <a:rPr lang="en-IN" sz="2400" dirty="0"/>
              <a:t>from </a:t>
            </a:r>
            <a:r>
              <a:rPr lang="en-IN" sz="2400" dirty="0" err="1"/>
              <a:t>sklearn.feature_extraction.text</a:t>
            </a:r>
            <a:r>
              <a:rPr lang="en-IN" sz="2400" dirty="0"/>
              <a:t> import </a:t>
            </a:r>
            <a:r>
              <a:rPr lang="en-IN" sz="2400" dirty="0" err="1"/>
              <a:t>CountVectorizer</a:t>
            </a:r>
            <a:endParaRPr lang="en-IN" sz="2400" dirty="0"/>
          </a:p>
          <a:p>
            <a:r>
              <a:rPr lang="en-IN" sz="2400" dirty="0"/>
              <a:t>from </a:t>
            </a:r>
            <a:r>
              <a:rPr lang="en-IN" sz="2400" dirty="0" err="1"/>
              <a:t>sklearn.metrics.pairwise</a:t>
            </a:r>
            <a:r>
              <a:rPr lang="en-IN" sz="2400" dirty="0"/>
              <a:t> import </a:t>
            </a:r>
            <a:r>
              <a:rPr lang="en-IN" sz="2400" dirty="0" err="1"/>
              <a:t>cosine_similarity</a:t>
            </a:r>
            <a:endParaRPr lang="en-IN" sz="2400" dirty="0"/>
          </a:p>
          <a:p>
            <a:r>
              <a:rPr lang="en-IN" sz="2400" dirty="0"/>
              <a:t>from </a:t>
            </a:r>
            <a:r>
              <a:rPr lang="en-IN" sz="2400" dirty="0" err="1"/>
              <a:t>sklearn.model_selection</a:t>
            </a:r>
            <a:r>
              <a:rPr lang="en-IN" sz="2400" dirty="0"/>
              <a:t> import </a:t>
            </a:r>
            <a:r>
              <a:rPr lang="en-IN" sz="2400" dirty="0" err="1"/>
              <a:t>train_test_split</a:t>
            </a:r>
            <a:r>
              <a:rPr lang="en-IN" sz="2400" dirty="0"/>
              <a:t> # data split</a:t>
            </a:r>
          </a:p>
          <a:p>
            <a:r>
              <a:rPr lang="en-IN" sz="2400" dirty="0"/>
              <a:t>from </a:t>
            </a:r>
            <a:r>
              <a:rPr lang="en-IN" sz="2400" dirty="0" err="1"/>
              <a:t>sklearn.linear_model</a:t>
            </a:r>
            <a:r>
              <a:rPr lang="en-IN" sz="2400" dirty="0"/>
              <a:t> import </a:t>
            </a:r>
            <a:r>
              <a:rPr lang="en-IN" sz="2400" dirty="0" err="1"/>
              <a:t>LinearRegression</a:t>
            </a:r>
            <a:r>
              <a:rPr lang="en-IN" sz="2400" dirty="0"/>
              <a:t> # OLS algorithm</a:t>
            </a:r>
          </a:p>
          <a:p>
            <a:r>
              <a:rPr lang="en-IN" sz="2400" b="1" dirty="0"/>
              <a:t>#ast</a:t>
            </a:r>
          </a:p>
          <a:p>
            <a:r>
              <a:rPr lang="en-IN" sz="2400" dirty="0"/>
              <a:t>import </a:t>
            </a:r>
            <a:r>
              <a:rPr lang="en-IN" sz="2400" dirty="0" err="1"/>
              <a:t>ast</a:t>
            </a:r>
            <a:endParaRPr lang="en-IN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386E39-32E7-1F43-7BDC-6FD1D21F4A8B}"/>
              </a:ext>
            </a:extLst>
          </p:cNvPr>
          <p:cNvSpPr/>
          <p:nvPr/>
        </p:nvSpPr>
        <p:spPr>
          <a:xfrm>
            <a:off x="3709311" y="279546"/>
            <a:ext cx="377584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Library used 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065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B892AB-1F9B-2654-5259-9D1589528CF4}"/>
              </a:ext>
            </a:extLst>
          </p:cNvPr>
          <p:cNvSpPr txBox="1"/>
          <p:nvPr/>
        </p:nvSpPr>
        <p:spPr>
          <a:xfrm>
            <a:off x="1094505" y="2329931"/>
            <a:ext cx="961505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/>
              <a:t>TMDB DATASET OF 5000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/>
              <a:t>HOUSE.CSV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30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3000" dirty="0"/>
              <a:t>BOTH THE DATASET ARE PICKED UP FROM KAGGLE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4A3D69-C9A9-2FFB-EFA5-1E43E565B617}"/>
              </a:ext>
            </a:extLst>
          </p:cNvPr>
          <p:cNvSpPr/>
          <p:nvPr/>
        </p:nvSpPr>
        <p:spPr>
          <a:xfrm>
            <a:off x="3803454" y="224126"/>
            <a:ext cx="383694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Dataset used</a:t>
            </a:r>
          </a:p>
        </p:txBody>
      </p:sp>
    </p:spTree>
    <p:extLst>
      <p:ext uri="{BB962C8B-B14F-4D97-AF65-F5344CB8AC3E}">
        <p14:creationId xmlns:p14="http://schemas.microsoft.com/office/powerpoint/2010/main" val="301453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3A8425-F73C-26DC-AFD6-67E48F42018A}"/>
              </a:ext>
            </a:extLst>
          </p:cNvPr>
          <p:cNvSpPr/>
          <p:nvPr/>
        </p:nvSpPr>
        <p:spPr>
          <a:xfrm>
            <a:off x="2726839" y="930714"/>
            <a:ext cx="5574539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FUTURE SCOPE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B4E28-7811-86B7-7B4B-1F4CB6FF7D6F}"/>
              </a:ext>
            </a:extLst>
          </p:cNvPr>
          <p:cNvSpPr txBox="1"/>
          <p:nvPr/>
        </p:nvSpPr>
        <p:spPr>
          <a:xfrm>
            <a:off x="1579420" y="2897967"/>
            <a:ext cx="824345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/>
              <a:t>INPUT FORMATS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/>
              <a:t>GUI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/>
              <a:t>MORE MODEL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/>
              <a:t>LARGE VARIATION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000" dirty="0"/>
              <a:t>DETAILED OUTPUT</a:t>
            </a:r>
          </a:p>
        </p:txBody>
      </p:sp>
    </p:spTree>
    <p:extLst>
      <p:ext uri="{BB962C8B-B14F-4D97-AF65-F5344CB8AC3E}">
        <p14:creationId xmlns:p14="http://schemas.microsoft.com/office/powerpoint/2010/main" val="329520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224342-B054-25C7-932F-9DFAB3729F7D}"/>
              </a:ext>
            </a:extLst>
          </p:cNvPr>
          <p:cNvSpPr/>
          <p:nvPr/>
        </p:nvSpPr>
        <p:spPr>
          <a:xfrm>
            <a:off x="1824354" y="2967335"/>
            <a:ext cx="854330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 FOR YOUR TIME</a:t>
            </a:r>
          </a:p>
        </p:txBody>
      </p:sp>
    </p:spTree>
    <p:extLst>
      <p:ext uri="{BB962C8B-B14F-4D97-AF65-F5344CB8AC3E}">
        <p14:creationId xmlns:p14="http://schemas.microsoft.com/office/powerpoint/2010/main" val="347159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166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Khantwal</dc:creator>
  <cp:lastModifiedBy>Shubham Khantwal</cp:lastModifiedBy>
  <cp:revision>1</cp:revision>
  <dcterms:created xsi:type="dcterms:W3CDTF">2023-01-27T16:51:39Z</dcterms:created>
  <dcterms:modified xsi:type="dcterms:W3CDTF">2023-01-27T17:55:48Z</dcterms:modified>
</cp:coreProperties>
</file>