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0F4639-8852-4E7E-8600-92E7E4873615}">
          <p14:sldIdLst>
            <p14:sldId id="256"/>
            <p14:sldId id="257"/>
          </p14:sldIdLst>
        </p14:section>
        <p14:section name="Untitled Section" id="{FE389907-451E-42FC-AD28-99C66745C1D9}">
          <p14:sldIdLst>
            <p14:sldId id="258"/>
            <p14:sldId id="260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1856-28E2-4129-A593-5040C3B0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738E1-4E2B-408D-A40F-FA5AD9AB1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5A96-1684-43B5-BF98-7992A7FE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1546-4A18-4E1E-B47E-C8D2088E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30D6-42F4-453D-B20B-C9D0CA04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D535-718D-4FD5-B856-185BFDF8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59344-3631-4CA0-ADB6-37C3EAB5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DAFB-0371-4FD1-BB75-864DCA6C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E090-F3C2-4E86-9160-CA5504DD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2DB2-DC59-43F1-896E-93173F52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8D217-4C28-402F-B45E-8321E187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62811-0AB8-4FC9-9C02-F26D6190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A83D-9AD4-49AB-90F0-7755CF3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45F2-4F8E-4DDA-9F4B-C0E6E7E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8C78-1C96-48A2-B13D-E19D4363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B02A-8A32-461C-AF63-F32ED77D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29D1-718A-4162-95D7-2798C30C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A657-2015-4D8A-B185-332A3B94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A7BC-4719-402E-A026-BCB38002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1AED-1487-4846-B13E-57A2249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FF58-12F6-45C3-B249-2566991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375F-0C84-49B1-9FE6-7A54CFB8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4C8B-FBE0-4163-8A9E-1CB608AB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F2AD-7444-4510-9EB8-D2B4BAD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ED67-EF77-4D76-A890-02CCC6D8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3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CE2A-D92D-4019-A47A-8511EB3C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1D7F-4E82-4368-93F1-969A53518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9CE1-7775-4DD4-A284-1105E444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10E9-3960-4C5F-84D6-8FC4C8E5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FBC5-0880-40DA-BC27-B1DD331A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FCB5-7389-43AE-8D47-93A7A415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6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FC85-74E9-41E6-93E1-461970AD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6DD9-4B7D-4F7F-AF22-A8263E6F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1B0C5-763E-4A91-94F6-2BFAE78F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F5913-6927-4C01-806E-F3EA8A93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769C5-7615-452D-884F-7AC2FF75A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402BB-55ED-4D32-8FE0-762E6232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7A064-2AA4-4022-A127-4DA4BEA9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8AFAA-15F3-4EC1-97EB-5552E8AC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38D-9E0B-456F-ADF3-CB3255EB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1849A-E35E-4B80-A520-A8081A5B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FD1F-6FA8-4C82-9E2F-2A46F0A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661DC-72B5-4890-A068-5E8E3F03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4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9ADDB-C5E0-4107-91ED-E3F7609F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E032-ABF8-474D-ABD0-203DC11E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47294-7BD6-4F57-83E4-3816D1B6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2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70E0-0460-45DD-AF31-8970F82D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FB8D-7FAE-4F50-9823-D5BAD0DC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C6EF3-D310-4D30-B1F8-CB9788B81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D318-9930-4250-A3AC-70920BD2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4ADB-2414-42DB-AFC7-A6F56325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02349-7706-496C-BF02-D165F548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D793-4F4D-4C88-AADC-44B66655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B353-5DBA-48BC-B4C2-B8232712D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710A4-E04A-4846-ACA2-F7B97FE0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CF37-810E-4BF2-AEA0-19F540E3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5BE0-632C-4804-9481-CC2D15DB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E9BA-746C-4CF8-B17F-0F361366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D22B5-1D40-4028-BA3D-5550DE96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6DE3-28B7-49B5-B3B3-F73CC845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77D3-37FF-44DF-9EA5-95403E04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71DF-6B2C-4970-83FF-C86A8D6EB51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8335-CA8B-45F8-9471-A9B58827E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3345-7084-446A-BB9B-4A3E94A7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7BE7-E19E-41DB-ABBE-5DF2356ED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A01-80DA-4227-8C2F-9713F0A18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548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LOOPS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B64E-8057-47A9-BB9E-3C6ABF55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75" y="2047875"/>
            <a:ext cx="10267950" cy="4048125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            TIME ,TIDE AND JAVASCRIPT  WAIT FOR NONE</a:t>
            </a:r>
          </a:p>
        </p:txBody>
      </p:sp>
    </p:spTree>
    <p:extLst>
      <p:ext uri="{BB962C8B-B14F-4D97-AF65-F5344CB8AC3E}">
        <p14:creationId xmlns:p14="http://schemas.microsoft.com/office/powerpoint/2010/main" val="412269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11BF-C945-4BB0-9291-2E3B805C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BF504-453C-45EF-A7C8-474BBB7B0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0" y="1800001"/>
            <a:ext cx="4295944" cy="32579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FDC08-2E04-4D63-9148-9EAA6192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53" y="988029"/>
            <a:ext cx="2364157" cy="4881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7DA4E-E232-42CB-8965-DCF865BF1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37" y="4928403"/>
            <a:ext cx="895350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F047C1-F64B-4FFD-A008-5B5461B3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481" y="4174891"/>
            <a:ext cx="895350" cy="753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78C071-38D9-4F01-945E-212B9156E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63" y="5057998"/>
            <a:ext cx="2181627" cy="1350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1C8D9-3D28-45F9-B934-E830E1844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80" y="5285638"/>
            <a:ext cx="1123950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BD939-DEFB-4212-9E35-1A5C0AFC5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55" y="5733435"/>
            <a:ext cx="981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0141-083F-4CC6-847F-8BDDE26F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D7816-AB0B-42F8-A888-A26F1CB51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306538"/>
            <a:ext cx="1250635" cy="300047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59A3A-B194-4D5A-BF3E-B1EC49D1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17501"/>
            <a:ext cx="9554316" cy="5729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26805-8EB9-418D-BFEB-B9885BEC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442913"/>
            <a:ext cx="1504950" cy="476250"/>
          </a:xfrm>
          <a:prstGeom prst="rect">
            <a:avLst/>
          </a:prstGeom>
        </p:spPr>
      </p:pic>
      <p:pic>
        <p:nvPicPr>
          <p:cNvPr id="1030" name="Picture 6" descr="Database | Bruker">
            <a:extLst>
              <a:ext uri="{FF2B5EF4-FFF2-40B4-BE49-F238E27FC236}">
                <a16:creationId xmlns:a16="http://schemas.microsoft.com/office/drawing/2014/main" id="{BF8870D6-4AEB-4EA3-B44E-A1DE5FAD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1247776"/>
            <a:ext cx="92392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4664E-78A2-400B-B7C7-014FB4F4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974" y="1238529"/>
            <a:ext cx="1199409" cy="510518"/>
          </a:xfrm>
          <a:prstGeom prst="rect">
            <a:avLst/>
          </a:prstGeom>
        </p:spPr>
      </p:pic>
      <p:pic>
        <p:nvPicPr>
          <p:cNvPr id="1026" name="Picture 2" descr="Geolocation for WordPress Forms - WPForms">
            <a:extLst>
              <a:ext uri="{FF2B5EF4-FFF2-40B4-BE49-F238E27FC236}">
                <a16:creationId xmlns:a16="http://schemas.microsoft.com/office/drawing/2014/main" id="{93308006-C164-4A0D-B8A7-D957AC65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39" y="357663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 you have Bluetooth on your PC? Here&amp;#39;s how you can check">
            <a:extLst>
              <a:ext uri="{FF2B5EF4-FFF2-40B4-BE49-F238E27FC236}">
                <a16:creationId xmlns:a16="http://schemas.microsoft.com/office/drawing/2014/main" id="{3BB66249-0392-442C-8F67-3B5E5973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381" y="2538414"/>
            <a:ext cx="825447" cy="8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BC5967A-67F3-4F06-B732-07D49CA7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61" y="2573508"/>
            <a:ext cx="1801377" cy="100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46,301 Sand Timer Stock Photos, Pictures &amp;amp; Royalty-Free Images - iStock">
            <a:extLst>
              <a:ext uri="{FF2B5EF4-FFF2-40B4-BE49-F238E27FC236}">
                <a16:creationId xmlns:a16="http://schemas.microsoft.com/office/drawing/2014/main" id="{F146B6DB-89C2-4B17-B4AE-007FDE03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44" y="4941088"/>
            <a:ext cx="214222" cy="2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sing Google Search Engine Results Page for Your Business">
            <a:extLst>
              <a:ext uri="{FF2B5EF4-FFF2-40B4-BE49-F238E27FC236}">
                <a16:creationId xmlns:a16="http://schemas.microsoft.com/office/drawing/2014/main" id="{38B58267-0D5B-4B6F-9CA6-2DCECD4B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299" y="4775343"/>
            <a:ext cx="1926402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and Timer Icons - Download Free Vector Icons | Noun Project">
            <a:extLst>
              <a:ext uri="{FF2B5EF4-FFF2-40B4-BE49-F238E27FC236}">
                <a16:creationId xmlns:a16="http://schemas.microsoft.com/office/drawing/2014/main" id="{518D2276-3CB9-406D-B723-A63B1F03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79" y="3693313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9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ABD7-C29F-4E15-8CE4-7EEB9F6B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815135-E76E-4710-A70C-CEF7BD72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EF994-0382-45B1-996C-E041AC52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14173"/>
            <a:ext cx="8713042" cy="59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8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7452-0CDD-41B1-873F-4A4B6F36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83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D9382-7D3B-431C-B82E-327CF469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7" y="194881"/>
            <a:ext cx="1733360" cy="4535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46F26-EE35-449B-84D2-13C79359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733426"/>
            <a:ext cx="5086350" cy="3799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A38B0-6284-4E94-A320-DF16449E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96" y="3940433"/>
            <a:ext cx="665050" cy="592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6A067D-9E7E-4D30-9601-9C63D7A00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46" y="4753607"/>
            <a:ext cx="1733360" cy="13306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AFA88D-F91D-4564-9DC1-8F680D599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59" y="4900355"/>
            <a:ext cx="909482" cy="454741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FAFF2E2-ABC0-4DF3-8573-948284916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33861" y="1128399"/>
            <a:ext cx="3315163" cy="2295845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513AE1-53CF-45CD-A06B-C85371AA8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944" y="2990796"/>
            <a:ext cx="981212" cy="8668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3AA2B4-E865-4638-BD5B-D6767CD65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459" y="5178676"/>
            <a:ext cx="529144" cy="4804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79A5DC-427F-49CF-8129-477657FCE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1659" y="3819217"/>
            <a:ext cx="1396162" cy="11904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136DA1A-3AB4-4FA4-BD45-FDCFD5BC8F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2917" y="4927463"/>
            <a:ext cx="4763165" cy="17718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DAFD98-D77F-4775-9916-E3C9C5D315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821" y="5357319"/>
            <a:ext cx="954680" cy="8434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300B01-DC63-43C4-A8CE-01151C79E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646" y="5686536"/>
            <a:ext cx="1081730" cy="4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E812-67E8-4C42-B1D5-D977AA61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6255C-DDE4-4780-999A-6FDC59BB4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851" y="1690688"/>
            <a:ext cx="4510519" cy="2233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0D692-AF43-4835-BB2E-C788D4F2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758803"/>
            <a:ext cx="2044177" cy="3958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2F71B-0ECF-4748-BD98-75E5D9D3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614181"/>
            <a:ext cx="2393191" cy="1878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E4C935-C199-415D-96AC-FF63A2EF6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070" y="894556"/>
            <a:ext cx="4853855" cy="3879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0BCB9-4067-44A7-AE02-0A941C781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5003142"/>
            <a:ext cx="942975" cy="463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82180D-78BB-49E7-804C-B19B38C14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9893" y="3998254"/>
            <a:ext cx="1033345" cy="881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B7BBE2-D25D-49E7-965B-640AE8D67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791" y="5298480"/>
            <a:ext cx="3988559" cy="1483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2FAB3-EA24-4581-9DA7-8B57D8CF84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152" y="4006987"/>
            <a:ext cx="592409" cy="5273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F7612A-75C6-4885-A0AC-CFCDBC0CEF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6564" y="3581415"/>
            <a:ext cx="1171739" cy="857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665304-1D28-4FBD-A04D-33F60ADAB1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3198" y="3308408"/>
            <a:ext cx="771633" cy="2953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6F9F0D-1441-4BAB-B364-83CB4390AA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937" y="5405107"/>
            <a:ext cx="762106" cy="695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9CD511-661C-4694-8C18-D4DB46686F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889" y="5728651"/>
            <a:ext cx="766911" cy="5611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4A7EFAF-A64D-4637-A64F-83CE89EC17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800" y="5733180"/>
            <a:ext cx="766911" cy="5611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B26E0D9-AB36-44E3-A5A5-38228A294B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306" y="5954109"/>
            <a:ext cx="1259761" cy="5387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9279B8-8505-440E-9F10-E20D4F0E09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5417" y="4200299"/>
            <a:ext cx="3315163" cy="12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2EEA-FB4A-489B-B11B-8C5D01C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FE7C-164B-484F-AC8E-097E5FCA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9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F30-3F68-49B4-96B4-073D167F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B630-D2C8-4600-BEB1-DAA01A49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056-99BA-43C8-99C0-0DEC5AC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6DB4-138A-48BF-A8C8-88EDC352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1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Office Theme</vt:lpstr>
      <vt:lpstr>EVENT LOOPS</vt:lpstr>
      <vt:lpstr>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LOOPS</dc:title>
  <dc:creator>shubham</dc:creator>
  <cp:lastModifiedBy>shubham</cp:lastModifiedBy>
  <cp:revision>2</cp:revision>
  <dcterms:created xsi:type="dcterms:W3CDTF">2021-09-25T04:39:15Z</dcterms:created>
  <dcterms:modified xsi:type="dcterms:W3CDTF">2021-09-25T11:43:38Z</dcterms:modified>
</cp:coreProperties>
</file>