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4" r:id="rId3"/>
    <p:sldId id="260" r:id="rId4"/>
    <p:sldId id="261" r:id="rId5"/>
    <p:sldId id="265" r:id="rId6"/>
    <p:sldId id="266" r:id="rId7"/>
    <p:sldId id="267" r:id="rId8"/>
    <p:sldId id="269" r:id="rId9"/>
    <p:sldId id="26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8" y="10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a Iyer" userId="dacd27cc65cb333a" providerId="LiveId" clId="{EC209ED2-5BAF-4601-ADF9-B76E96646693}"/>
    <pc:docChg chg="undo custSel addSld delSld modSld">
      <pc:chgData name="Shuba Iyer" userId="dacd27cc65cb333a" providerId="LiveId" clId="{EC209ED2-5BAF-4601-ADF9-B76E96646693}" dt="2018-02-05T18:37:10.115" v="817" actId="1076"/>
      <pc:docMkLst>
        <pc:docMk/>
      </pc:docMkLst>
      <pc:sldChg chg="del">
        <pc:chgData name="Shuba Iyer" userId="dacd27cc65cb333a" providerId="LiveId" clId="{EC209ED2-5BAF-4601-ADF9-B76E96646693}" dt="2018-02-05T18:19:46.853" v="405" actId="2696"/>
        <pc:sldMkLst>
          <pc:docMk/>
          <pc:sldMk cId="3639740562" sldId="262"/>
        </pc:sldMkLst>
      </pc:sldChg>
      <pc:sldChg chg="del">
        <pc:chgData name="Shuba Iyer" userId="dacd27cc65cb333a" providerId="LiveId" clId="{EC209ED2-5BAF-4601-ADF9-B76E96646693}" dt="2018-02-05T18:19:49.720" v="406" actId="2696"/>
        <pc:sldMkLst>
          <pc:docMk/>
          <pc:sldMk cId="1618763290" sldId="263"/>
        </pc:sldMkLst>
      </pc:sldChg>
      <pc:sldChg chg="addSp delSp modSp">
        <pc:chgData name="Shuba Iyer" userId="dacd27cc65cb333a" providerId="LiveId" clId="{EC209ED2-5BAF-4601-ADF9-B76E96646693}" dt="2018-02-05T18:07:36.970" v="67" actId="14100"/>
        <pc:sldMkLst>
          <pc:docMk/>
          <pc:sldMk cId="1653572416" sldId="265"/>
        </pc:sldMkLst>
        <pc:spChg chg="del">
          <ac:chgData name="Shuba Iyer" userId="dacd27cc65cb333a" providerId="LiveId" clId="{EC209ED2-5BAF-4601-ADF9-B76E96646693}" dt="2018-02-05T18:05:17.426" v="0" actId="931"/>
          <ac:spMkLst>
            <pc:docMk/>
            <pc:sldMk cId="1653572416" sldId="265"/>
            <ac:spMk id="7" creationId="{2E8B47F3-EAA2-4FA8-9771-05D0CF95BFE3}"/>
          </ac:spMkLst>
        </pc:spChg>
        <pc:picChg chg="add mod">
          <ac:chgData name="Shuba Iyer" userId="dacd27cc65cb333a" providerId="LiveId" clId="{EC209ED2-5BAF-4601-ADF9-B76E96646693}" dt="2018-02-05T18:07:36.970" v="67" actId="14100"/>
          <ac:picMkLst>
            <pc:docMk/>
            <pc:sldMk cId="1653572416" sldId="265"/>
            <ac:picMk id="4" creationId="{CEAECE98-C182-45DC-AE1D-DE2F6F5247FC}"/>
          </ac:picMkLst>
        </pc:picChg>
      </pc:sldChg>
      <pc:sldChg chg="addSp delSp modSp add">
        <pc:chgData name="Shuba Iyer" userId="dacd27cc65cb333a" providerId="LiveId" clId="{EC209ED2-5BAF-4601-ADF9-B76E96646693}" dt="2018-02-05T18:06:48.621" v="64" actId="14100"/>
        <pc:sldMkLst>
          <pc:docMk/>
          <pc:sldMk cId="3836202809" sldId="266"/>
        </pc:sldMkLst>
        <pc:spChg chg="mod">
          <ac:chgData name="Shuba Iyer" userId="dacd27cc65cb333a" providerId="LiveId" clId="{EC209ED2-5BAF-4601-ADF9-B76E96646693}" dt="2018-02-05T18:06:06.248" v="58" actId="20577"/>
          <ac:spMkLst>
            <pc:docMk/>
            <pc:sldMk cId="3836202809" sldId="266"/>
            <ac:spMk id="2" creationId="{5790E41B-272B-48E9-994C-0249D20035BC}"/>
          </ac:spMkLst>
        </pc:spChg>
        <pc:spChg chg="del">
          <ac:chgData name="Shuba Iyer" userId="dacd27cc65cb333a" providerId="LiveId" clId="{EC209ED2-5BAF-4601-ADF9-B76E96646693}" dt="2018-02-05T18:06:34.072" v="59" actId="931"/>
          <ac:spMkLst>
            <pc:docMk/>
            <pc:sldMk cId="3836202809" sldId="266"/>
            <ac:spMk id="3" creationId="{6F8E208B-7570-438B-A734-44025050B83E}"/>
          </ac:spMkLst>
        </pc:spChg>
        <pc:picChg chg="add mod">
          <ac:chgData name="Shuba Iyer" userId="dacd27cc65cb333a" providerId="LiveId" clId="{EC209ED2-5BAF-4601-ADF9-B76E96646693}" dt="2018-02-05T18:06:48.621" v="64" actId="14100"/>
          <ac:picMkLst>
            <pc:docMk/>
            <pc:sldMk cId="3836202809" sldId="266"/>
            <ac:picMk id="5" creationId="{6B7A37D1-AE78-40AE-BA8D-309D6DD5D348}"/>
          </ac:picMkLst>
        </pc:picChg>
      </pc:sldChg>
      <pc:sldChg chg="addSp delSp modSp add">
        <pc:chgData name="Shuba Iyer" userId="dacd27cc65cb333a" providerId="LiveId" clId="{EC209ED2-5BAF-4601-ADF9-B76E96646693}" dt="2018-02-05T18:21:58.559" v="520" actId="403"/>
        <pc:sldMkLst>
          <pc:docMk/>
          <pc:sldMk cId="740775151" sldId="267"/>
        </pc:sldMkLst>
        <pc:spChg chg="mod">
          <ac:chgData name="Shuba Iyer" userId="dacd27cc65cb333a" providerId="LiveId" clId="{EC209ED2-5BAF-4601-ADF9-B76E96646693}" dt="2018-02-05T18:11:53.891" v="98" actId="20577"/>
          <ac:spMkLst>
            <pc:docMk/>
            <pc:sldMk cId="740775151" sldId="267"/>
            <ac:spMk id="2" creationId="{B1F8F860-4793-4D42-8B7D-86D9635CA41D}"/>
          </ac:spMkLst>
        </pc:spChg>
        <pc:spChg chg="del">
          <ac:chgData name="Shuba Iyer" userId="dacd27cc65cb333a" providerId="LiveId" clId="{EC209ED2-5BAF-4601-ADF9-B76E96646693}" dt="2018-02-05T18:12:06.660" v="99" actId="931"/>
          <ac:spMkLst>
            <pc:docMk/>
            <pc:sldMk cId="740775151" sldId="267"/>
            <ac:spMk id="3" creationId="{11498238-4CDF-4A33-B381-606DA0363E38}"/>
          </ac:spMkLst>
        </pc:spChg>
        <pc:spChg chg="add del mod">
          <ac:chgData name="Shuba Iyer" userId="dacd27cc65cb333a" providerId="LiveId" clId="{EC209ED2-5BAF-4601-ADF9-B76E96646693}" dt="2018-02-05T18:16:05.786" v="127" actId="478"/>
          <ac:spMkLst>
            <pc:docMk/>
            <pc:sldMk cId="740775151" sldId="267"/>
            <ac:spMk id="18" creationId="{6173F17A-5F04-4503-AAC0-19E4D73F0C81}"/>
          </ac:spMkLst>
        </pc:spChg>
        <pc:spChg chg="add mod">
          <ac:chgData name="Shuba Iyer" userId="dacd27cc65cb333a" providerId="LiveId" clId="{EC209ED2-5BAF-4601-ADF9-B76E96646693}" dt="2018-02-05T18:21:58.559" v="520" actId="403"/>
          <ac:spMkLst>
            <pc:docMk/>
            <pc:sldMk cId="740775151" sldId="267"/>
            <ac:spMk id="19" creationId="{02D8A484-39FD-41D6-AD47-8BB725F80B0D}"/>
          </ac:spMkLst>
        </pc:spChg>
        <pc:grpChg chg="add mod">
          <ac:chgData name="Shuba Iyer" userId="dacd27cc65cb333a" providerId="LiveId" clId="{EC209ED2-5BAF-4601-ADF9-B76E96646693}" dt="2018-02-05T18:14:53.444" v="123" actId="14100"/>
          <ac:grpSpMkLst>
            <pc:docMk/>
            <pc:sldMk cId="740775151" sldId="267"/>
            <ac:grpSpMk id="17" creationId="{9CBB5536-64C5-4F69-A6D1-36F77AC99FAE}"/>
          </ac:grpSpMkLst>
        </pc:grpChg>
        <pc:picChg chg="add mod">
          <ac:chgData name="Shuba Iyer" userId="dacd27cc65cb333a" providerId="LiveId" clId="{EC209ED2-5BAF-4601-ADF9-B76E96646693}" dt="2018-02-05T18:14:40.926" v="121" actId="1076"/>
          <ac:picMkLst>
            <pc:docMk/>
            <pc:sldMk cId="740775151" sldId="267"/>
            <ac:picMk id="5" creationId="{BD99CFB1-F37E-4703-893C-14F6C9EBAE16}"/>
          </ac:picMkLst>
        </pc:picChg>
        <pc:cxnChg chg="add mod">
          <ac:chgData name="Shuba Iyer" userId="dacd27cc65cb333a" providerId="LiveId" clId="{EC209ED2-5BAF-4601-ADF9-B76E96646693}" dt="2018-02-05T18:14:37.901" v="120" actId="164"/>
          <ac:cxnSpMkLst>
            <pc:docMk/>
            <pc:sldMk cId="740775151" sldId="267"/>
            <ac:cxnSpMk id="7" creationId="{524E0D80-E0A0-45D5-B762-3254ABB5EEE8}"/>
          </ac:cxnSpMkLst>
        </pc:cxnChg>
        <pc:cxnChg chg="add mod">
          <ac:chgData name="Shuba Iyer" userId="dacd27cc65cb333a" providerId="LiveId" clId="{EC209ED2-5BAF-4601-ADF9-B76E96646693}" dt="2018-02-05T18:14:37.901" v="120" actId="164"/>
          <ac:cxnSpMkLst>
            <pc:docMk/>
            <pc:sldMk cId="740775151" sldId="267"/>
            <ac:cxnSpMk id="8" creationId="{90A7E4B9-F1A6-4319-BB34-C3257445CBA4}"/>
          </ac:cxnSpMkLst>
        </pc:cxnChg>
        <pc:cxnChg chg="add mod">
          <ac:chgData name="Shuba Iyer" userId="dacd27cc65cb333a" providerId="LiveId" clId="{EC209ED2-5BAF-4601-ADF9-B76E96646693}" dt="2018-02-05T18:14:37.901" v="120" actId="164"/>
          <ac:cxnSpMkLst>
            <pc:docMk/>
            <pc:sldMk cId="740775151" sldId="267"/>
            <ac:cxnSpMk id="9" creationId="{122D6590-57CF-422F-BC27-D44FFE465815}"/>
          </ac:cxnSpMkLst>
        </pc:cxnChg>
        <pc:cxnChg chg="add mod">
          <ac:chgData name="Shuba Iyer" userId="dacd27cc65cb333a" providerId="LiveId" clId="{EC209ED2-5BAF-4601-ADF9-B76E96646693}" dt="2018-02-05T18:14:37.901" v="120" actId="164"/>
          <ac:cxnSpMkLst>
            <pc:docMk/>
            <pc:sldMk cId="740775151" sldId="267"/>
            <ac:cxnSpMk id="10" creationId="{5D534679-C6B5-4CE9-95DD-5D1F18011D14}"/>
          </ac:cxnSpMkLst>
        </pc:cxnChg>
        <pc:cxnChg chg="add mod">
          <ac:chgData name="Shuba Iyer" userId="dacd27cc65cb333a" providerId="LiveId" clId="{EC209ED2-5BAF-4601-ADF9-B76E96646693}" dt="2018-02-05T18:14:37.901" v="120" actId="164"/>
          <ac:cxnSpMkLst>
            <pc:docMk/>
            <pc:sldMk cId="740775151" sldId="267"/>
            <ac:cxnSpMk id="11" creationId="{814364AE-9EB8-4485-B7FB-34446200C4D3}"/>
          </ac:cxnSpMkLst>
        </pc:cxnChg>
      </pc:sldChg>
      <pc:sldChg chg="modSp add">
        <pc:chgData name="Shuba Iyer" userId="dacd27cc65cb333a" providerId="LiveId" clId="{EC209ED2-5BAF-4601-ADF9-B76E96646693}" dt="2018-02-05T18:24:21.969" v="741" actId="20577"/>
        <pc:sldMkLst>
          <pc:docMk/>
          <pc:sldMk cId="379538179" sldId="268"/>
        </pc:sldMkLst>
        <pc:spChg chg="mod">
          <ac:chgData name="Shuba Iyer" userId="dacd27cc65cb333a" providerId="LiveId" clId="{EC209ED2-5BAF-4601-ADF9-B76E96646693}" dt="2018-02-05T18:22:36.179" v="530" actId="20577"/>
          <ac:spMkLst>
            <pc:docMk/>
            <pc:sldMk cId="379538179" sldId="268"/>
            <ac:spMk id="2" creationId="{8199C877-5BEA-4ECC-8458-50A50995316F}"/>
          </ac:spMkLst>
        </pc:spChg>
        <pc:spChg chg="mod">
          <ac:chgData name="Shuba Iyer" userId="dacd27cc65cb333a" providerId="LiveId" clId="{EC209ED2-5BAF-4601-ADF9-B76E96646693}" dt="2018-02-05T18:24:21.969" v="741" actId="20577"/>
          <ac:spMkLst>
            <pc:docMk/>
            <pc:sldMk cId="379538179" sldId="268"/>
            <ac:spMk id="3" creationId="{D3D81793-9F68-4788-B45F-5862091CB6F5}"/>
          </ac:spMkLst>
        </pc:spChg>
      </pc:sldChg>
      <pc:sldChg chg="addSp modSp add">
        <pc:chgData name="Shuba Iyer" userId="dacd27cc65cb333a" providerId="LiveId" clId="{EC209ED2-5BAF-4601-ADF9-B76E96646693}" dt="2018-02-05T18:37:10.115" v="817" actId="1076"/>
        <pc:sldMkLst>
          <pc:docMk/>
          <pc:sldMk cId="2690888305" sldId="269"/>
        </pc:sldMkLst>
        <pc:spChg chg="mod">
          <ac:chgData name="Shuba Iyer" userId="dacd27cc65cb333a" providerId="LiveId" clId="{EC209ED2-5BAF-4601-ADF9-B76E96646693}" dt="2018-02-05T18:24:35.972" v="758" actId="20577"/>
          <ac:spMkLst>
            <pc:docMk/>
            <pc:sldMk cId="2690888305" sldId="269"/>
            <ac:spMk id="2" creationId="{B254F334-09DF-4C04-82AE-08CCC6E9DB0D}"/>
          </ac:spMkLst>
        </pc:spChg>
        <pc:spChg chg="mod">
          <ac:chgData name="Shuba Iyer" userId="dacd27cc65cb333a" providerId="LiveId" clId="{EC209ED2-5BAF-4601-ADF9-B76E96646693}" dt="2018-02-05T18:26:50.669" v="770"/>
          <ac:spMkLst>
            <pc:docMk/>
            <pc:sldMk cId="2690888305" sldId="269"/>
            <ac:spMk id="3" creationId="{442874C9-9E2C-4288-811D-EFCD373AD748}"/>
          </ac:spMkLst>
        </pc:spChg>
        <pc:spChg chg="add mod">
          <ac:chgData name="Shuba Iyer" userId="dacd27cc65cb333a" providerId="LiveId" clId="{EC209ED2-5BAF-4601-ADF9-B76E96646693}" dt="2018-02-05T18:37:08.007" v="816" actId="1076"/>
          <ac:spMkLst>
            <pc:docMk/>
            <pc:sldMk cId="2690888305" sldId="269"/>
            <ac:spMk id="4" creationId="{92CCF99C-C289-46D1-82BD-73A35A19BFD2}"/>
          </ac:spMkLst>
        </pc:spChg>
        <pc:picChg chg="add mod">
          <ac:chgData name="Shuba Iyer" userId="dacd27cc65cb333a" providerId="LiveId" clId="{EC209ED2-5BAF-4601-ADF9-B76E96646693}" dt="2018-02-05T18:37:10.115" v="817" actId="1076"/>
          <ac:picMkLst>
            <pc:docMk/>
            <pc:sldMk cId="2690888305" sldId="269"/>
            <ac:picMk id="5" creationId="{F8B4680E-29AD-425B-A2B5-DABDB94CC1B1}"/>
          </ac:picMkLst>
        </pc:picChg>
      </pc:sldChg>
    </pc:docChg>
  </pc:docChgLst>
  <pc:docChgLst>
    <pc:chgData name="Shuba Iyer" userId="dacd27cc65cb333a" providerId="LiveId" clId="{A4440893-1201-47EC-98FB-E30FDB4D309B}"/>
    <pc:docChg chg="undo custSel addSld modSld modMainMaster">
      <pc:chgData name="Shuba Iyer" userId="dacd27cc65cb333a" providerId="LiveId" clId="{A4440893-1201-47EC-98FB-E30FDB4D309B}" dt="2018-02-05T17:24:12.346" v="204" actId="478"/>
      <pc:docMkLst>
        <pc:docMk/>
      </pc:docMkLst>
      <pc:sldChg chg="modSp">
        <pc:chgData name="Shuba Iyer" userId="dacd27cc65cb333a" providerId="LiveId" clId="{A4440893-1201-47EC-98FB-E30FDB4D309B}" dt="2018-02-05T17:19:47.653" v="159" actId="255"/>
        <pc:sldMkLst>
          <pc:docMk/>
          <pc:sldMk cId="1419783944" sldId="261"/>
        </pc:sldMkLst>
        <pc:spChg chg="mod">
          <ac:chgData name="Shuba Iyer" userId="dacd27cc65cb333a" providerId="LiveId" clId="{A4440893-1201-47EC-98FB-E30FDB4D309B}" dt="2018-02-05T17:17:38.190" v="148" actId="20577"/>
          <ac:spMkLst>
            <pc:docMk/>
            <pc:sldMk cId="1419783944" sldId="261"/>
            <ac:spMk id="2" creationId="{00000000-0000-0000-0000-000000000000}"/>
          </ac:spMkLst>
        </pc:spChg>
        <pc:spChg chg="mod">
          <ac:chgData name="Shuba Iyer" userId="dacd27cc65cb333a" providerId="LiveId" clId="{A4440893-1201-47EC-98FB-E30FDB4D309B}" dt="2018-02-05T17:19:47.653" v="159" actId="255"/>
          <ac:spMkLst>
            <pc:docMk/>
            <pc:sldMk cId="1419783944" sldId="261"/>
            <ac:spMk id="3" creationId="{B032B01B-489B-4774-ACDF-D90BAA6937A2}"/>
          </ac:spMkLst>
        </pc:spChg>
      </pc:sldChg>
      <pc:sldChg chg="modSp add">
        <pc:chgData name="Shuba Iyer" userId="dacd27cc65cb333a" providerId="LiveId" clId="{A4440893-1201-47EC-98FB-E30FDB4D309B}" dt="2018-02-05T17:16:42.554" v="126" actId="20577"/>
        <pc:sldMkLst>
          <pc:docMk/>
          <pc:sldMk cId="2411037981" sldId="264"/>
        </pc:sldMkLst>
        <pc:spChg chg="mod">
          <ac:chgData name="Shuba Iyer" userId="dacd27cc65cb333a" providerId="LiveId" clId="{A4440893-1201-47EC-98FB-E30FDB4D309B}" dt="2018-02-05T17:14:36.454" v="8" actId="20577"/>
          <ac:spMkLst>
            <pc:docMk/>
            <pc:sldMk cId="2411037981" sldId="264"/>
            <ac:spMk id="2" creationId="{12D94355-1882-4684-9F15-489E2078CC8D}"/>
          </ac:spMkLst>
        </pc:spChg>
        <pc:spChg chg="mod">
          <ac:chgData name="Shuba Iyer" userId="dacd27cc65cb333a" providerId="LiveId" clId="{A4440893-1201-47EC-98FB-E30FDB4D309B}" dt="2018-02-05T17:16:42.554" v="126" actId="20577"/>
          <ac:spMkLst>
            <pc:docMk/>
            <pc:sldMk cId="2411037981" sldId="264"/>
            <ac:spMk id="3" creationId="{7636CA0C-47BA-4FE0-9665-049C475DA718}"/>
          </ac:spMkLst>
        </pc:spChg>
      </pc:sldChg>
      <pc:sldChg chg="addSp delSp modSp add">
        <pc:chgData name="Shuba Iyer" userId="dacd27cc65cb333a" providerId="LiveId" clId="{A4440893-1201-47EC-98FB-E30FDB4D309B}" dt="2018-02-05T17:24:12.346" v="204" actId="478"/>
        <pc:sldMkLst>
          <pc:docMk/>
          <pc:sldMk cId="1653572416" sldId="265"/>
        </pc:sldMkLst>
        <pc:spChg chg="mod">
          <ac:chgData name="Shuba Iyer" userId="dacd27cc65cb333a" providerId="LiveId" clId="{A4440893-1201-47EC-98FB-E30FDB4D309B}" dt="2018-02-05T17:21:23.266" v="179" actId="403"/>
          <ac:spMkLst>
            <pc:docMk/>
            <pc:sldMk cId="1653572416" sldId="265"/>
            <ac:spMk id="2" creationId="{89ED9671-8A05-4AB0-91B9-6A7397A98BCC}"/>
          </ac:spMkLst>
        </pc:spChg>
        <pc:spChg chg="del mod">
          <ac:chgData name="Shuba Iyer" userId="dacd27cc65cb333a" providerId="LiveId" clId="{A4440893-1201-47EC-98FB-E30FDB4D309B}" dt="2018-02-05T17:21:43.516" v="181" actId="478"/>
          <ac:spMkLst>
            <pc:docMk/>
            <pc:sldMk cId="1653572416" sldId="265"/>
            <ac:spMk id="3" creationId="{397CBCE6-4FC6-46E8-BD8B-6888295CC021}"/>
          </ac:spMkLst>
        </pc:spChg>
        <pc:spChg chg="add del mod ord">
          <ac:chgData name="Shuba Iyer" userId="dacd27cc65cb333a" providerId="LiveId" clId="{A4440893-1201-47EC-98FB-E30FDB4D309B}" dt="2018-02-05T17:24:08.758" v="203" actId="478"/>
          <ac:spMkLst>
            <pc:docMk/>
            <pc:sldMk cId="1653572416" sldId="265"/>
            <ac:spMk id="5" creationId="{97D47FF7-7326-4772-AAA0-0AD6837E5851}"/>
          </ac:spMkLst>
        </pc:spChg>
        <pc:spChg chg="add mod">
          <ac:chgData name="Shuba Iyer" userId="dacd27cc65cb333a" providerId="LiveId" clId="{A4440893-1201-47EC-98FB-E30FDB4D309B}" dt="2018-02-05T17:24:12.346" v="204" actId="478"/>
          <ac:spMkLst>
            <pc:docMk/>
            <pc:sldMk cId="1653572416" sldId="265"/>
            <ac:spMk id="7" creationId="{2E8B47F3-EAA2-4FA8-9771-05D0CF95BFE3}"/>
          </ac:spMkLst>
        </pc:spChg>
        <pc:picChg chg="add del mod">
          <ac:chgData name="Shuba Iyer" userId="dacd27cc65cb333a" providerId="LiveId" clId="{A4440893-1201-47EC-98FB-E30FDB4D309B}" dt="2018-02-05T17:24:12.346" v="204" actId="478"/>
          <ac:picMkLst>
            <pc:docMk/>
            <pc:sldMk cId="1653572416" sldId="265"/>
            <ac:picMk id="4" creationId="{E2AAEC70-26AF-4471-B454-436CC04C2A80}"/>
          </ac:picMkLst>
        </pc:picChg>
      </pc:sldChg>
      <pc:sldMasterChg chg="modSldLayout">
        <pc:chgData name="Shuba Iyer" userId="dacd27cc65cb333a" providerId="LiveId" clId="{A4440893-1201-47EC-98FB-E30FDB4D309B}" dt="2018-02-05T17:19:13.652" v="158" actId="113"/>
        <pc:sldMasterMkLst>
          <pc:docMk/>
          <pc:sldMasterMk cId="774522689" sldId="2147483672"/>
        </pc:sldMasterMkLst>
        <pc:sldLayoutChg chg="modSp">
          <pc:chgData name="Shuba Iyer" userId="dacd27cc65cb333a" providerId="LiveId" clId="{A4440893-1201-47EC-98FB-E30FDB4D309B}" dt="2018-02-05T17:18:25.879" v="151" actId="113"/>
          <pc:sldLayoutMkLst>
            <pc:docMk/>
            <pc:sldMasterMk cId="774522689" sldId="2147483672"/>
            <pc:sldLayoutMk cId="836337372" sldId="2147483674"/>
          </pc:sldLayoutMkLst>
          <pc:spChg chg="mod">
            <ac:chgData name="Shuba Iyer" userId="dacd27cc65cb333a" providerId="LiveId" clId="{A4440893-1201-47EC-98FB-E30FDB4D309B}" dt="2018-02-05T17:18:25.879" v="151" actId="113"/>
            <ac:spMkLst>
              <pc:docMk/>
              <pc:sldMasterMk cId="774522689" sldId="2147483672"/>
              <pc:sldLayoutMk cId="836337372" sldId="2147483674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8:38.262" v="152" actId="113"/>
          <pc:sldLayoutMkLst>
            <pc:docMk/>
            <pc:sldMasterMk cId="774522689" sldId="2147483672"/>
            <pc:sldLayoutMk cId="383154339" sldId="2147483676"/>
          </pc:sldLayoutMkLst>
          <pc:spChg chg="mod">
            <ac:chgData name="Shuba Iyer" userId="dacd27cc65cb333a" providerId="LiveId" clId="{A4440893-1201-47EC-98FB-E30FDB4D309B}" dt="2018-02-05T17:18:38.262" v="152" actId="113"/>
            <ac:spMkLst>
              <pc:docMk/>
              <pc:sldMasterMk cId="774522689" sldId="2147483672"/>
              <pc:sldLayoutMk cId="383154339" sldId="2147483676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8:44.478" v="153" actId="113"/>
          <pc:sldLayoutMkLst>
            <pc:docMk/>
            <pc:sldMasterMk cId="774522689" sldId="2147483672"/>
            <pc:sldLayoutMk cId="3812924605" sldId="2147483677"/>
          </pc:sldLayoutMkLst>
          <pc:spChg chg="mod">
            <ac:chgData name="Shuba Iyer" userId="dacd27cc65cb333a" providerId="LiveId" clId="{A4440893-1201-47EC-98FB-E30FDB4D309B}" dt="2018-02-05T17:18:44.478" v="153" actId="113"/>
            <ac:spMkLst>
              <pc:docMk/>
              <pc:sldMasterMk cId="774522689" sldId="2147483672"/>
              <pc:sldLayoutMk cId="3812924605" sldId="2147483677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8:49.572" v="154" actId="113"/>
          <pc:sldLayoutMkLst>
            <pc:docMk/>
            <pc:sldMasterMk cId="774522689" sldId="2147483672"/>
            <pc:sldLayoutMk cId="2236569486" sldId="2147483678"/>
          </pc:sldLayoutMkLst>
          <pc:spChg chg="mod">
            <ac:chgData name="Shuba Iyer" userId="dacd27cc65cb333a" providerId="LiveId" clId="{A4440893-1201-47EC-98FB-E30FDB4D309B}" dt="2018-02-05T17:18:49.572" v="154" actId="113"/>
            <ac:spMkLst>
              <pc:docMk/>
              <pc:sldMasterMk cId="774522689" sldId="2147483672"/>
              <pc:sldLayoutMk cId="2236569486" sldId="2147483678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8:55.685" v="155" actId="113"/>
          <pc:sldLayoutMkLst>
            <pc:docMk/>
            <pc:sldMasterMk cId="774522689" sldId="2147483672"/>
            <pc:sldLayoutMk cId="3913643261" sldId="2147483680"/>
          </pc:sldLayoutMkLst>
          <pc:spChg chg="mod">
            <ac:chgData name="Shuba Iyer" userId="dacd27cc65cb333a" providerId="LiveId" clId="{A4440893-1201-47EC-98FB-E30FDB4D309B}" dt="2018-02-05T17:18:55.685" v="155" actId="113"/>
            <ac:spMkLst>
              <pc:docMk/>
              <pc:sldMasterMk cId="774522689" sldId="2147483672"/>
              <pc:sldLayoutMk cId="3913643261" sldId="2147483680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9:02.533" v="156" actId="113"/>
          <pc:sldLayoutMkLst>
            <pc:docMk/>
            <pc:sldMasterMk cId="774522689" sldId="2147483672"/>
            <pc:sldLayoutMk cId="3773852702" sldId="2147483681"/>
          </pc:sldLayoutMkLst>
          <pc:spChg chg="mod">
            <ac:chgData name="Shuba Iyer" userId="dacd27cc65cb333a" providerId="LiveId" clId="{A4440893-1201-47EC-98FB-E30FDB4D309B}" dt="2018-02-05T17:19:02.533" v="156" actId="113"/>
            <ac:spMkLst>
              <pc:docMk/>
              <pc:sldMasterMk cId="774522689" sldId="2147483672"/>
              <pc:sldLayoutMk cId="3773852702" sldId="2147483681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9:07.895" v="157" actId="113"/>
          <pc:sldLayoutMkLst>
            <pc:docMk/>
            <pc:sldMasterMk cId="774522689" sldId="2147483672"/>
            <pc:sldLayoutMk cId="1173316079" sldId="2147483682"/>
          </pc:sldLayoutMkLst>
          <pc:spChg chg="mod">
            <ac:chgData name="Shuba Iyer" userId="dacd27cc65cb333a" providerId="LiveId" clId="{A4440893-1201-47EC-98FB-E30FDB4D309B}" dt="2018-02-05T17:19:07.895" v="157" actId="113"/>
            <ac:spMkLst>
              <pc:docMk/>
              <pc:sldMasterMk cId="774522689" sldId="2147483672"/>
              <pc:sldLayoutMk cId="1173316079" sldId="2147483682"/>
              <ac:spMk id="2" creationId="{00000000-0000-0000-0000-000000000000}"/>
            </ac:spMkLst>
          </pc:spChg>
        </pc:sldLayoutChg>
        <pc:sldLayoutChg chg="modSp">
          <pc:chgData name="Shuba Iyer" userId="dacd27cc65cb333a" providerId="LiveId" clId="{A4440893-1201-47EC-98FB-E30FDB4D309B}" dt="2018-02-05T17:19:13.652" v="158" actId="113"/>
          <pc:sldLayoutMkLst>
            <pc:docMk/>
            <pc:sldMasterMk cId="774522689" sldId="2147483672"/>
            <pc:sldLayoutMk cId="887540175" sldId="2147483683"/>
          </pc:sldLayoutMkLst>
          <pc:spChg chg="mod">
            <ac:chgData name="Shuba Iyer" userId="dacd27cc65cb333a" providerId="LiveId" clId="{A4440893-1201-47EC-98FB-E30FDB4D309B}" dt="2018-02-05T17:19:13.652" v="158" actId="113"/>
            <ac:spMkLst>
              <pc:docMk/>
              <pc:sldMasterMk cId="774522689" sldId="2147483672"/>
              <pc:sldLayoutMk cId="887540175" sldId="2147483683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Shuba Iyer and </a:t>
            </a: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Kurpad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355-1882-4684-9F15-489E2078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CA0C-47BA-4FE0-9665-049C475D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Shuba Iyer -  Pronounced </a:t>
            </a:r>
            <a:r>
              <a:rPr lang="en-US" sz="2800" i="1" dirty="0"/>
              <a:t>“Shoe-</a:t>
            </a:r>
            <a:r>
              <a:rPr lang="en-US" sz="2800" i="1" dirty="0" err="1"/>
              <a:t>ba</a:t>
            </a:r>
            <a:r>
              <a:rPr lang="en-US" sz="2800" i="1" dirty="0"/>
              <a:t> Eye-</a:t>
            </a:r>
            <a:r>
              <a:rPr lang="en-US" sz="2800" i="1" dirty="0" err="1"/>
              <a:t>er</a:t>
            </a:r>
            <a:r>
              <a:rPr lang="en-US" sz="2800" i="1" dirty="0"/>
              <a:t>”</a:t>
            </a:r>
          </a:p>
          <a:p>
            <a:pPr marL="0" indent="0">
              <a:buNone/>
            </a:pPr>
            <a:r>
              <a:rPr lang="en-US" sz="2800" b="1" dirty="0"/>
              <a:t>	You can call me Ms. Iyer or Ms. Shuba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Shriya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1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programming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problem </a:t>
            </a:r>
            <a:r>
              <a:rPr lang="en-US" sz="3200" dirty="0"/>
              <a:t>to solve</a:t>
            </a:r>
          </a:p>
          <a:p>
            <a:r>
              <a:rPr lang="en-US" sz="3200" dirty="0"/>
              <a:t>A </a:t>
            </a:r>
            <a:r>
              <a:rPr lang="en-US" sz="3200" b="1" dirty="0"/>
              <a:t>solution </a:t>
            </a:r>
            <a:r>
              <a:rPr lang="en-US" sz="3200" dirty="0"/>
              <a:t>to the problem</a:t>
            </a:r>
          </a:p>
          <a:p>
            <a:r>
              <a:rPr lang="en-US" sz="3200" dirty="0"/>
              <a:t>The </a:t>
            </a:r>
            <a:r>
              <a:rPr lang="en-US" sz="3200" b="1" dirty="0"/>
              <a:t>solution</a:t>
            </a:r>
            <a:r>
              <a:rPr lang="en-US" sz="3200" dirty="0"/>
              <a:t> translated into a </a:t>
            </a:r>
            <a:r>
              <a:rPr lang="en-US" sz="3200" b="1" dirty="0"/>
              <a:t>language</a:t>
            </a:r>
            <a:r>
              <a:rPr lang="en-US" sz="3200" dirty="0"/>
              <a:t> the </a:t>
            </a:r>
            <a:r>
              <a:rPr lang="en-US" sz="3200" b="1" dirty="0"/>
              <a:t>computer</a:t>
            </a:r>
            <a:r>
              <a:rPr lang="en-US" sz="3200" dirty="0"/>
              <a:t> can </a:t>
            </a:r>
            <a:r>
              <a:rPr lang="en-US" sz="3200" b="1" dirty="0"/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B01B-489B-4774-ACDF-D90BAA69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Welcome!</a:t>
            </a:r>
          </a:p>
          <a:p>
            <a:pPr fontAlgn="base"/>
            <a:r>
              <a:rPr lang="en-US" sz="2800" dirty="0"/>
              <a:t>Python is an easy to learn programming language. </a:t>
            </a:r>
          </a:p>
          <a:p>
            <a:pPr fontAlgn="base"/>
            <a:r>
              <a:rPr lang="en-US" sz="2800" dirty="0"/>
              <a:t>You can use it to create web apps, games, even a search engine!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671-8A05-4AB0-91B9-6A7397A9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Integrated Development and Learning Environment (</a:t>
            </a:r>
            <a:r>
              <a:rPr lang="en-US" sz="4400" dirty="0"/>
              <a:t>IDLE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AECE98-C182-45DC-AE1D-DE2F6F524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199"/>
            <a:ext cx="8686800" cy="4191885"/>
          </a:xfrm>
        </p:spPr>
      </p:pic>
    </p:spTree>
    <p:extLst>
      <p:ext uri="{BB962C8B-B14F-4D97-AF65-F5344CB8AC3E}">
        <p14:creationId xmlns:p14="http://schemas.microsoft.com/office/powerpoint/2010/main" val="165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E41B-272B-48E9-994C-0249D200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very first Python Program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7A37D1-AE78-40AE-BA8D-309D6DD5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5" y="1981200"/>
            <a:ext cx="9280073" cy="3810000"/>
          </a:xfrm>
        </p:spPr>
      </p:pic>
    </p:spTree>
    <p:extLst>
      <p:ext uri="{BB962C8B-B14F-4D97-AF65-F5344CB8AC3E}">
        <p14:creationId xmlns:p14="http://schemas.microsoft.com/office/powerpoint/2010/main" val="3836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860-4793-4D42-8B7D-86D9635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Python script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99CFB1-F37E-4703-893C-14F6C9EB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82" y="2123925"/>
            <a:ext cx="5087060" cy="2152950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BB5536-64C5-4F69-A6D1-36F77AC99FAE}"/>
              </a:ext>
            </a:extLst>
          </p:cNvPr>
          <p:cNvGrpSpPr/>
          <p:nvPr/>
        </p:nvGrpSpPr>
        <p:grpSpPr>
          <a:xfrm>
            <a:off x="2208212" y="2743200"/>
            <a:ext cx="4800600" cy="914400"/>
            <a:chOff x="2513012" y="2667000"/>
            <a:chExt cx="3810000" cy="914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4E0D80-E0A0-45D5-B762-3254ABB5E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4612" y="2667000"/>
              <a:ext cx="2438400" cy="7620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A7E4B9-F1A6-4319-BB34-C3257445CBA4}"/>
                </a:ext>
              </a:extLst>
            </p:cNvPr>
            <p:cNvCxnSpPr>
              <a:cxnSpLocks/>
            </p:cNvCxnSpPr>
            <p:nvPr/>
          </p:nvCxnSpPr>
          <p:spPr>
            <a:xfrm>
              <a:off x="2513012" y="2819400"/>
              <a:ext cx="3810000" cy="6096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22D6590-57CF-422F-BC27-D44FFE46581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12" y="2971800"/>
              <a:ext cx="3581400" cy="4572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534679-C6B5-4CE9-95DD-5D1F18011D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1872" y="3429000"/>
              <a:ext cx="329494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4364AE-9EB8-4485-B7FB-34446200C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297" y="3429000"/>
              <a:ext cx="3434515" cy="1524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D8A484-39FD-41D6-AD47-8BB725F80B0D}"/>
              </a:ext>
            </a:extLst>
          </p:cNvPr>
          <p:cNvSpPr txBox="1"/>
          <p:nvPr/>
        </p:nvSpPr>
        <p:spPr>
          <a:xfrm>
            <a:off x="7097875" y="1702227"/>
            <a:ext cx="3810000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line is a Python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shell window, type each statement and hit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Don’t forget the parentheses for the </a:t>
            </a:r>
            <a:r>
              <a:rPr lang="en-US" sz="2000" dirty="0">
                <a:solidFill>
                  <a:schemeClr val="accent1"/>
                </a:solidFill>
              </a:rPr>
              <a:t>“print” </a:t>
            </a:r>
            <a:r>
              <a:rPr lang="en-US" sz="2000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 what happens if you do not use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F334-09DF-4C04-82AE-08CCC6E9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74C9-9E2C-4288-811D-EFCD373A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4343398" cy="4038600"/>
          </a:xfrm>
        </p:spPr>
        <p:txBody>
          <a:bodyPr/>
          <a:lstStyle/>
          <a:p>
            <a:r>
              <a:rPr lang="en-US" sz="2800" dirty="0"/>
              <a:t>Try doing some math at the prompt:</a:t>
            </a:r>
          </a:p>
          <a:p>
            <a:pPr lvl="1"/>
            <a:r>
              <a:rPr lang="en-US" sz="2400" dirty="0"/>
              <a:t>&gt;&gt;&gt; 1 + 2</a:t>
            </a:r>
          </a:p>
          <a:p>
            <a:pPr lvl="1"/>
            <a:r>
              <a:rPr lang="en-US" sz="2400" dirty="0"/>
              <a:t>&gt;&gt;&gt; 12 - 3</a:t>
            </a:r>
          </a:p>
          <a:p>
            <a:pPr lvl="1"/>
            <a:r>
              <a:rPr lang="en-US" sz="2400" dirty="0"/>
              <a:t>&gt;&gt;&gt; 9 + 5 - 15</a:t>
            </a:r>
          </a:p>
          <a:p>
            <a:r>
              <a:rPr lang="en-US" sz="2800" dirty="0"/>
              <a:t>Operators:</a:t>
            </a:r>
          </a:p>
          <a:p>
            <a:pPr lvl="1"/>
            <a:r>
              <a:rPr lang="en-US" sz="2400" dirty="0"/>
              <a:t>add: +</a:t>
            </a:r>
          </a:p>
          <a:p>
            <a:pPr lvl="1"/>
            <a:r>
              <a:rPr lang="en-US" sz="2400" dirty="0"/>
              <a:t>subtract: -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CF99C-C289-46D1-82BD-73A35A19BFD2}"/>
              </a:ext>
            </a:extLst>
          </p:cNvPr>
          <p:cNvSpPr txBox="1"/>
          <p:nvPr/>
        </p:nvSpPr>
        <p:spPr>
          <a:xfrm>
            <a:off x="7150364" y="1676400"/>
            <a:ext cx="350520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More operators: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divide: /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multiply: *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Try doing some math at the prompt: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6 * 5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6 / 2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10 * 5 *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4680E-29AD-425B-A2B5-DABDB94C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2667000"/>
            <a:ext cx="2560050" cy="26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877-5BEA-4ECC-8458-50A5099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793-9F68-4788-B45F-5862091C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  <a:p>
            <a:pPr lvl="1"/>
            <a:r>
              <a:rPr lang="en-US" dirty="0"/>
              <a:t>Interpretive language</a:t>
            </a:r>
          </a:p>
          <a:p>
            <a:pPr lvl="1"/>
            <a:r>
              <a:rPr lang="en-US" dirty="0"/>
              <a:t>Also referred to as Scripting language</a:t>
            </a:r>
          </a:p>
          <a:p>
            <a:r>
              <a:rPr lang="en-US" dirty="0"/>
              <a:t>Python IDLE</a:t>
            </a:r>
          </a:p>
          <a:p>
            <a:pPr lvl="1"/>
            <a:r>
              <a:rPr lang="en-US" dirty="0"/>
              <a:t>Development environment</a:t>
            </a:r>
          </a:p>
          <a:p>
            <a:pPr lvl="1"/>
            <a:r>
              <a:rPr lang="en-US" dirty="0"/>
              <a:t>Also referred to as Shell</a:t>
            </a:r>
          </a:p>
          <a:p>
            <a:r>
              <a:rPr lang="en-US" dirty="0"/>
              <a:t>First Python program </a:t>
            </a:r>
          </a:p>
        </p:txBody>
      </p:sp>
    </p:spTree>
    <p:extLst>
      <p:ext uri="{BB962C8B-B14F-4D97-AF65-F5344CB8AC3E}">
        <p14:creationId xmlns:p14="http://schemas.microsoft.com/office/powerpoint/2010/main" val="3795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88</TotalTime>
  <Words>216</Words>
  <Application>Microsoft Office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굴림</vt:lpstr>
      <vt:lpstr>Arial</vt:lpstr>
      <vt:lpstr>Century Gothic</vt:lpstr>
      <vt:lpstr>Vertical and Horizontal design template</vt:lpstr>
      <vt:lpstr>Python for beginners</vt:lpstr>
      <vt:lpstr>About us</vt:lpstr>
      <vt:lpstr>What is programming</vt:lpstr>
      <vt:lpstr>Ready to Learn Python?</vt:lpstr>
      <vt:lpstr>Python Integrated Development and Learning Environment (IDLE)</vt:lpstr>
      <vt:lpstr>Your very first Python Program</vt:lpstr>
      <vt:lpstr>Simple Python script</vt:lpstr>
      <vt:lpstr>On your own-----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Shuba Iyer</dc:creator>
  <cp:lastModifiedBy>Shuba Iyer</cp:lastModifiedBy>
  <cp:revision>2</cp:revision>
  <dcterms:created xsi:type="dcterms:W3CDTF">2018-02-05T04:56:57Z</dcterms:created>
  <dcterms:modified xsi:type="dcterms:W3CDTF">2018-02-05T18:37:12Z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