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9" r:id="rId2"/>
    <p:sldId id="271" r:id="rId3"/>
    <p:sldId id="265" r:id="rId4"/>
    <p:sldId id="266" r:id="rId5"/>
    <p:sldId id="270" r:id="rId6"/>
    <p:sldId id="272" r:id="rId7"/>
    <p:sldId id="267" r:id="rId8"/>
    <p:sldId id="273" r:id="rId9"/>
    <p:sldId id="274" r:id="rId10"/>
    <p:sldId id="277" r:id="rId11"/>
    <p:sldId id="275" r:id="rId12"/>
    <p:sldId id="276" r:id="rId13"/>
    <p:sldId id="26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0" d="100"/>
          <a:sy n="110" d="100"/>
        </p:scale>
        <p:origin x="636" y="114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a Iyer" userId="dacd27cc65cb333a" providerId="LiveId" clId="{EC209ED2-5BAF-4601-ADF9-B76E96646693}"/>
    <pc:docChg chg="undo custSel addSld delSld modSld sldOrd">
      <pc:chgData name="Shuba Iyer" userId="dacd27cc65cb333a" providerId="LiveId" clId="{EC209ED2-5BAF-4601-ADF9-B76E96646693}" dt="2018-02-12T19:48:34.850" v="2688" actId="20577"/>
      <pc:docMkLst>
        <pc:docMk/>
      </pc:docMkLst>
      <pc:sldChg chg="del">
        <pc:chgData name="Shuba Iyer" userId="dacd27cc65cb333a" providerId="LiveId" clId="{EC209ED2-5BAF-4601-ADF9-B76E96646693}" dt="2018-02-12T17:40:54.538" v="0" actId="2696"/>
        <pc:sldMkLst>
          <pc:docMk/>
          <pc:sldMk cId="685996370" sldId="260"/>
        </pc:sldMkLst>
      </pc:sldChg>
      <pc:sldChg chg="del">
        <pc:chgData name="Shuba Iyer" userId="dacd27cc65cb333a" providerId="LiveId" clId="{EC209ED2-5BAF-4601-ADF9-B76E96646693}" dt="2018-02-12T17:40:57.035" v="1" actId="2696"/>
        <pc:sldMkLst>
          <pc:docMk/>
          <pc:sldMk cId="1419783944" sldId="261"/>
        </pc:sldMkLst>
      </pc:sldChg>
      <pc:sldChg chg="del">
        <pc:chgData name="Shuba Iyer" userId="dacd27cc65cb333a" providerId="LiveId" clId="{EC209ED2-5BAF-4601-ADF9-B76E96646693}" dt="2018-02-12T18:37:47.185" v="1086" actId="2696"/>
        <pc:sldMkLst>
          <pc:docMk/>
          <pc:sldMk cId="2411037981" sldId="264"/>
        </pc:sldMkLst>
      </pc:sldChg>
      <pc:sldChg chg="addSp delSp modSp">
        <pc:chgData name="Shuba Iyer" userId="dacd27cc65cb333a" providerId="LiveId" clId="{EC209ED2-5BAF-4601-ADF9-B76E96646693}" dt="2018-02-12T18:03:54.024" v="383" actId="11529"/>
        <pc:sldMkLst>
          <pc:docMk/>
          <pc:sldMk cId="3836202809" sldId="266"/>
        </pc:sldMkLst>
        <pc:spChg chg="add del mod">
          <ac:chgData name="Shuba Iyer" userId="dacd27cc65cb333a" providerId="LiveId" clId="{EC209ED2-5BAF-4601-ADF9-B76E96646693}" dt="2018-02-12T18:03:54.024" v="383" actId="11529"/>
          <ac:spMkLst>
            <pc:docMk/>
            <pc:sldMk cId="3836202809" sldId="266"/>
            <ac:spMk id="3" creationId="{7904BF1F-8E4C-4854-A5E4-734029549802}"/>
          </ac:spMkLst>
        </pc:spChg>
      </pc:sldChg>
      <pc:sldChg chg="modSp">
        <pc:chgData name="Shuba Iyer" userId="dacd27cc65cb333a" providerId="LiveId" clId="{EC209ED2-5BAF-4601-ADF9-B76E96646693}" dt="2018-02-12T19:48:34.850" v="2688" actId="20577"/>
        <pc:sldMkLst>
          <pc:docMk/>
          <pc:sldMk cId="379538179" sldId="268"/>
        </pc:sldMkLst>
        <pc:spChg chg="mod">
          <ac:chgData name="Shuba Iyer" userId="dacd27cc65cb333a" providerId="LiveId" clId="{EC209ED2-5BAF-4601-ADF9-B76E96646693}" dt="2018-02-12T19:48:34.850" v="2688" actId="20577"/>
          <ac:spMkLst>
            <pc:docMk/>
            <pc:sldMk cId="379538179" sldId="268"/>
            <ac:spMk id="3" creationId="{D3D81793-9F68-4788-B45F-5862091CB6F5}"/>
          </ac:spMkLst>
        </pc:spChg>
      </pc:sldChg>
      <pc:sldChg chg="del">
        <pc:chgData name="Shuba Iyer" userId="dacd27cc65cb333a" providerId="LiveId" clId="{EC209ED2-5BAF-4601-ADF9-B76E96646693}" dt="2018-02-12T18:33:14.644" v="1085" actId="2696"/>
        <pc:sldMkLst>
          <pc:docMk/>
          <pc:sldMk cId="2690888305" sldId="269"/>
        </pc:sldMkLst>
      </pc:sldChg>
      <pc:sldChg chg="addSp delSp modSp add">
        <pc:chgData name="Shuba Iyer" userId="dacd27cc65cb333a" providerId="LiveId" clId="{EC209ED2-5BAF-4601-ADF9-B76E96646693}" dt="2018-02-12T19:00:07.476" v="1099" actId="20577"/>
        <pc:sldMkLst>
          <pc:docMk/>
          <pc:sldMk cId="3476560283" sldId="270"/>
        </pc:sldMkLst>
        <pc:spChg chg="mod">
          <ac:chgData name="Shuba Iyer" userId="dacd27cc65cb333a" providerId="LiveId" clId="{EC209ED2-5BAF-4601-ADF9-B76E96646693}" dt="2018-02-12T18:05:03.914" v="399" actId="20577"/>
          <ac:spMkLst>
            <pc:docMk/>
            <pc:sldMk cId="3476560283" sldId="270"/>
            <ac:spMk id="2" creationId="{0C0F9967-8E0F-4F37-A50A-8B48B6514B1F}"/>
          </ac:spMkLst>
        </pc:spChg>
        <pc:spChg chg="add del mod">
          <ac:chgData name="Shuba Iyer" userId="dacd27cc65cb333a" providerId="LiveId" clId="{EC209ED2-5BAF-4601-ADF9-B76E96646693}" dt="2018-02-12T19:00:07.476" v="1099" actId="20577"/>
          <ac:spMkLst>
            <pc:docMk/>
            <pc:sldMk cId="3476560283" sldId="270"/>
            <ac:spMk id="3" creationId="{9D2C220A-9FF0-4A68-B2A1-DD25D9D649A9}"/>
          </ac:spMkLst>
        </pc:spChg>
        <pc:spChg chg="add del mod ord">
          <ac:chgData name="Shuba Iyer" userId="dacd27cc65cb333a" providerId="LiveId" clId="{EC209ED2-5BAF-4601-ADF9-B76E96646693}" dt="2018-02-12T18:29:25.437" v="1051" actId="11529"/>
          <ac:spMkLst>
            <pc:docMk/>
            <pc:sldMk cId="3476560283" sldId="270"/>
            <ac:spMk id="5" creationId="{0792BB2C-9E4A-44D2-9CEF-F575BF45B078}"/>
          </ac:spMkLst>
        </pc:spChg>
        <pc:spChg chg="add mod">
          <ac:chgData name="Shuba Iyer" userId="dacd27cc65cb333a" providerId="LiveId" clId="{EC209ED2-5BAF-4601-ADF9-B76E96646693}" dt="2018-02-12T18:31:18.270" v="1082" actId="113"/>
          <ac:spMkLst>
            <pc:docMk/>
            <pc:sldMk cId="3476560283" sldId="270"/>
            <ac:spMk id="8" creationId="{3BD72A2C-8C89-4F83-8AA6-1066402D8846}"/>
          </ac:spMkLst>
        </pc:spChg>
        <pc:picChg chg="add del mod">
          <ac:chgData name="Shuba Iyer" userId="dacd27cc65cb333a" providerId="LiveId" clId="{EC209ED2-5BAF-4601-ADF9-B76E96646693}" dt="2018-02-12T17:45:07.843" v="17" actId="20577"/>
          <ac:picMkLst>
            <pc:docMk/>
            <pc:sldMk cId="3476560283" sldId="270"/>
            <ac:picMk id="4" creationId="{4C3D44C1-B691-46A5-82D9-0DB4AFE6B0BF}"/>
          </ac:picMkLst>
        </pc:picChg>
        <pc:picChg chg="add del mod">
          <ac:chgData name="Shuba Iyer" userId="dacd27cc65cb333a" providerId="LiveId" clId="{EC209ED2-5BAF-4601-ADF9-B76E96646693}" dt="2018-02-12T19:00:02.651" v="1097" actId="478"/>
          <ac:picMkLst>
            <pc:docMk/>
            <pc:sldMk cId="3476560283" sldId="270"/>
            <ac:picMk id="9" creationId="{F84AEB92-BA53-4F9A-8E3D-90F2235105C0}"/>
          </ac:picMkLst>
        </pc:picChg>
        <pc:cxnChg chg="add mod">
          <ac:chgData name="Shuba Iyer" userId="dacd27cc65cb333a" providerId="LiveId" clId="{EC209ED2-5BAF-4601-ADF9-B76E96646693}" dt="2018-02-12T18:31:34.148" v="1084" actId="1076"/>
          <ac:cxnSpMkLst>
            <pc:docMk/>
            <pc:sldMk cId="3476560283" sldId="270"/>
            <ac:cxnSpMk id="7" creationId="{FB11D481-95B2-4D22-A8D1-BF7F4D06E729}"/>
          </ac:cxnSpMkLst>
        </pc:cxnChg>
      </pc:sldChg>
      <pc:sldChg chg="modSp add ord">
        <pc:chgData name="Shuba Iyer" userId="dacd27cc65cb333a" providerId="LiveId" clId="{EC209ED2-5BAF-4601-ADF9-B76E96646693}" dt="2018-02-12T18:03:14.039" v="381" actId="20577"/>
        <pc:sldMkLst>
          <pc:docMk/>
          <pc:sldMk cId="721081837" sldId="271"/>
        </pc:sldMkLst>
        <pc:spChg chg="mod">
          <ac:chgData name="Shuba Iyer" userId="dacd27cc65cb333a" providerId="LiveId" clId="{EC209ED2-5BAF-4601-ADF9-B76E96646693}" dt="2018-02-12T17:53:01.331" v="144" actId="20577"/>
          <ac:spMkLst>
            <pc:docMk/>
            <pc:sldMk cId="721081837" sldId="271"/>
            <ac:spMk id="2" creationId="{7DC9E987-FFE8-4DF5-B8DB-AB65D623B319}"/>
          </ac:spMkLst>
        </pc:spChg>
        <pc:spChg chg="mod">
          <ac:chgData name="Shuba Iyer" userId="dacd27cc65cb333a" providerId="LiveId" clId="{EC209ED2-5BAF-4601-ADF9-B76E96646693}" dt="2018-02-12T18:02:57.181" v="380" actId="403"/>
          <ac:spMkLst>
            <pc:docMk/>
            <pc:sldMk cId="721081837" sldId="271"/>
            <ac:spMk id="3" creationId="{A1DF045E-7401-4ED2-86B8-B881F5079A0E}"/>
          </ac:spMkLst>
        </pc:spChg>
      </pc:sldChg>
      <pc:sldChg chg="addSp delSp modSp add">
        <pc:chgData name="Shuba Iyer" userId="dacd27cc65cb333a" providerId="LiveId" clId="{EC209ED2-5BAF-4601-ADF9-B76E96646693}" dt="2018-02-12T19:01:11.187" v="1117" actId="732"/>
        <pc:sldMkLst>
          <pc:docMk/>
          <pc:sldMk cId="999369284" sldId="272"/>
        </pc:sldMkLst>
        <pc:spChg chg="mod">
          <ac:chgData name="Shuba Iyer" userId="dacd27cc65cb333a" providerId="LiveId" clId="{EC209ED2-5BAF-4601-ADF9-B76E96646693}" dt="2018-02-12T19:00:43.101" v="1112" actId="20577"/>
          <ac:spMkLst>
            <pc:docMk/>
            <pc:sldMk cId="999369284" sldId="272"/>
            <ac:spMk id="2" creationId="{25E15DCC-40DB-4B0B-B075-4C1777BAF9B9}"/>
          </ac:spMkLst>
        </pc:spChg>
        <pc:spChg chg="add del">
          <ac:chgData name="Shuba Iyer" userId="dacd27cc65cb333a" providerId="LiveId" clId="{EC209ED2-5BAF-4601-ADF9-B76E96646693}" dt="2018-02-12T19:00:45.602" v="1113" actId="732"/>
          <ac:spMkLst>
            <pc:docMk/>
            <pc:sldMk cId="999369284" sldId="272"/>
            <ac:spMk id="3" creationId="{0F36F1A2-DF6C-4A11-8835-301E68030107}"/>
          </ac:spMkLst>
        </pc:spChg>
        <pc:picChg chg="add del mod">
          <ac:chgData name="Shuba Iyer" userId="dacd27cc65cb333a" providerId="LiveId" clId="{EC209ED2-5BAF-4601-ADF9-B76E96646693}" dt="2018-02-12T18:59:08.969" v="1089" actId="732"/>
          <ac:picMkLst>
            <pc:docMk/>
            <pc:sldMk cId="999369284" sldId="272"/>
            <ac:picMk id="4" creationId="{054FE1D8-FF91-4B50-80BE-060DF8D202AA}"/>
          </ac:picMkLst>
        </pc:picChg>
        <pc:picChg chg="add mod modCrop">
          <ac:chgData name="Shuba Iyer" userId="dacd27cc65cb333a" providerId="LiveId" clId="{EC209ED2-5BAF-4601-ADF9-B76E96646693}" dt="2018-02-12T19:01:11.187" v="1117" actId="732"/>
          <ac:picMkLst>
            <pc:docMk/>
            <pc:sldMk cId="999369284" sldId="272"/>
            <ac:picMk id="6" creationId="{AD5887A8-4048-4F8D-9B53-20A626A4E005}"/>
          </ac:picMkLst>
        </pc:picChg>
      </pc:sldChg>
      <pc:sldChg chg="modSp add">
        <pc:chgData name="Shuba Iyer" userId="dacd27cc65cb333a" providerId="LiveId" clId="{EC209ED2-5BAF-4601-ADF9-B76E96646693}" dt="2018-02-12T19:05:48.602" v="1487" actId="20577"/>
        <pc:sldMkLst>
          <pc:docMk/>
          <pc:sldMk cId="3422833427" sldId="273"/>
        </pc:sldMkLst>
        <pc:spChg chg="mod">
          <ac:chgData name="Shuba Iyer" userId="dacd27cc65cb333a" providerId="LiveId" clId="{EC209ED2-5BAF-4601-ADF9-B76E96646693}" dt="2018-02-12T19:01:50.107" v="1141" actId="20577"/>
          <ac:spMkLst>
            <pc:docMk/>
            <pc:sldMk cId="3422833427" sldId="273"/>
            <ac:spMk id="2" creationId="{A835BB97-8AC1-4EEF-BB1D-EF54ADC2F19C}"/>
          </ac:spMkLst>
        </pc:spChg>
        <pc:spChg chg="mod">
          <ac:chgData name="Shuba Iyer" userId="dacd27cc65cb333a" providerId="LiveId" clId="{EC209ED2-5BAF-4601-ADF9-B76E96646693}" dt="2018-02-12T19:05:48.602" v="1487" actId="20577"/>
          <ac:spMkLst>
            <pc:docMk/>
            <pc:sldMk cId="3422833427" sldId="273"/>
            <ac:spMk id="3" creationId="{954A3FE1-EE85-480E-AD55-31B6A22D5174}"/>
          </ac:spMkLst>
        </pc:spChg>
      </pc:sldChg>
      <pc:sldChg chg="addSp modSp add">
        <pc:chgData name="Shuba Iyer" userId="dacd27cc65cb333a" providerId="LiveId" clId="{EC209ED2-5BAF-4601-ADF9-B76E96646693}" dt="2018-02-12T19:20:24.733" v="1850" actId="20577"/>
        <pc:sldMkLst>
          <pc:docMk/>
          <pc:sldMk cId="3314352931" sldId="274"/>
        </pc:sldMkLst>
        <pc:spChg chg="mod">
          <ac:chgData name="Shuba Iyer" userId="dacd27cc65cb333a" providerId="LiveId" clId="{EC209ED2-5BAF-4601-ADF9-B76E96646693}" dt="2018-02-12T19:12:17.590" v="1682" actId="20577"/>
          <ac:spMkLst>
            <pc:docMk/>
            <pc:sldMk cId="3314352931" sldId="274"/>
            <ac:spMk id="2" creationId="{E24CAE06-8688-4B4C-A829-0070F8594BCC}"/>
          </ac:spMkLst>
        </pc:spChg>
        <pc:spChg chg="mod">
          <ac:chgData name="Shuba Iyer" userId="dacd27cc65cb333a" providerId="LiveId" clId="{EC209ED2-5BAF-4601-ADF9-B76E96646693}" dt="2018-02-12T19:20:24.733" v="1850" actId="20577"/>
          <ac:spMkLst>
            <pc:docMk/>
            <pc:sldMk cId="3314352931" sldId="274"/>
            <ac:spMk id="3" creationId="{19B5D1B3-371E-4EB3-8AD1-9A70317527FC}"/>
          </ac:spMkLst>
        </pc:spChg>
        <pc:spChg chg="add mod">
          <ac:chgData name="Shuba Iyer" userId="dacd27cc65cb333a" providerId="LiveId" clId="{EC209ED2-5BAF-4601-ADF9-B76E96646693}" dt="2018-02-12T19:12:44.439" v="1704" actId="1076"/>
          <ac:spMkLst>
            <pc:docMk/>
            <pc:sldMk cId="3314352931" sldId="274"/>
            <ac:spMk id="4" creationId="{F27AA87C-2B36-43F7-8938-CEB86E569895}"/>
          </ac:spMkLst>
        </pc:spChg>
        <pc:picChg chg="add mod">
          <ac:chgData name="Shuba Iyer" userId="dacd27cc65cb333a" providerId="LiveId" clId="{EC209ED2-5BAF-4601-ADF9-B76E96646693}" dt="2018-02-12T19:16:03.264" v="1710" actId="20577"/>
          <ac:picMkLst>
            <pc:docMk/>
            <pc:sldMk cId="3314352931" sldId="274"/>
            <ac:picMk id="5" creationId="{837FFF8B-5F58-4CA7-A4DE-9132CE72A027}"/>
          </ac:picMkLst>
        </pc:picChg>
      </pc:sldChg>
      <pc:sldChg chg="modSp add">
        <pc:chgData name="Shuba Iyer" userId="dacd27cc65cb333a" providerId="LiveId" clId="{EC209ED2-5BAF-4601-ADF9-B76E96646693}" dt="2018-02-12T19:36:45.206" v="1992" actId="27636"/>
        <pc:sldMkLst>
          <pc:docMk/>
          <pc:sldMk cId="1539835561" sldId="275"/>
        </pc:sldMkLst>
        <pc:spChg chg="mod">
          <ac:chgData name="Shuba Iyer" userId="dacd27cc65cb333a" providerId="LiveId" clId="{EC209ED2-5BAF-4601-ADF9-B76E96646693}" dt="2018-02-12T19:33:49.636" v="1860" actId="20577"/>
          <ac:spMkLst>
            <pc:docMk/>
            <pc:sldMk cId="1539835561" sldId="275"/>
            <ac:spMk id="2" creationId="{1AB08CD7-3B94-4DE5-98CC-EE2DCA349933}"/>
          </ac:spMkLst>
        </pc:spChg>
        <pc:spChg chg="mod">
          <ac:chgData name="Shuba Iyer" userId="dacd27cc65cb333a" providerId="LiveId" clId="{EC209ED2-5BAF-4601-ADF9-B76E96646693}" dt="2018-02-12T19:36:45.206" v="1992" actId="27636"/>
          <ac:spMkLst>
            <pc:docMk/>
            <pc:sldMk cId="1539835561" sldId="275"/>
            <ac:spMk id="3" creationId="{AEC248E3-4426-45F9-B92B-DCB598B126F3}"/>
          </ac:spMkLst>
        </pc:spChg>
      </pc:sldChg>
      <pc:sldChg chg="addSp delSp modSp add">
        <pc:chgData name="Shuba Iyer" userId="dacd27cc65cb333a" providerId="LiveId" clId="{EC209ED2-5BAF-4601-ADF9-B76E96646693}" dt="2018-02-12T19:47:55.371" v="2615" actId="20577"/>
        <pc:sldMkLst>
          <pc:docMk/>
          <pc:sldMk cId="1121603806" sldId="276"/>
        </pc:sldMkLst>
        <pc:spChg chg="mod">
          <ac:chgData name="Shuba Iyer" userId="dacd27cc65cb333a" providerId="LiveId" clId="{EC209ED2-5BAF-4601-ADF9-B76E96646693}" dt="2018-02-12T19:37:17.917" v="2023" actId="20577"/>
          <ac:spMkLst>
            <pc:docMk/>
            <pc:sldMk cId="1121603806" sldId="276"/>
            <ac:spMk id="2" creationId="{9022B712-46B6-409F-910B-1749D30F24BA}"/>
          </ac:spMkLst>
        </pc:spChg>
        <pc:spChg chg="add del mod">
          <ac:chgData name="Shuba Iyer" userId="dacd27cc65cb333a" providerId="LiveId" clId="{EC209ED2-5BAF-4601-ADF9-B76E96646693}" dt="2018-02-12T19:47:55.371" v="2615" actId="20577"/>
          <ac:spMkLst>
            <pc:docMk/>
            <pc:sldMk cId="1121603806" sldId="276"/>
            <ac:spMk id="3" creationId="{FB0290EF-EFB2-4AA7-8995-9B7C1F3F5876}"/>
          </ac:spMkLst>
        </pc:spChg>
        <pc:spChg chg="add del mod">
          <ac:chgData name="Shuba Iyer" userId="dacd27cc65cb333a" providerId="LiveId" clId="{EC209ED2-5BAF-4601-ADF9-B76E96646693}" dt="2018-02-12T19:42:25.942" v="2324" actId="478"/>
          <ac:spMkLst>
            <pc:docMk/>
            <pc:sldMk cId="1121603806" sldId="276"/>
            <ac:spMk id="5" creationId="{964B6A07-F091-411D-AAF6-36FB0E7AD964}"/>
          </ac:spMkLst>
        </pc:spChg>
        <pc:cxnChg chg="add del mod">
          <ac:chgData name="Shuba Iyer" userId="dacd27cc65cb333a" providerId="LiveId" clId="{EC209ED2-5BAF-4601-ADF9-B76E96646693}" dt="2018-02-12T19:42:35.003" v="2326" actId="11529"/>
          <ac:cxnSpMkLst>
            <pc:docMk/>
            <pc:sldMk cId="1121603806" sldId="276"/>
            <ac:cxnSpMk id="7" creationId="{627A922A-1A0B-420A-BC9A-D7C5588837BB}"/>
          </ac:cxnSpMkLst>
        </pc:cxnChg>
        <pc:cxnChg chg="add del mod">
          <ac:chgData name="Shuba Iyer" userId="dacd27cc65cb333a" providerId="LiveId" clId="{EC209ED2-5BAF-4601-ADF9-B76E96646693}" dt="2018-02-12T19:44:17.511" v="2330" actId="478"/>
          <ac:cxnSpMkLst>
            <pc:docMk/>
            <pc:sldMk cId="1121603806" sldId="276"/>
            <ac:cxnSpMk id="9" creationId="{87EAA370-3EC2-480E-BD24-02DD79A3DEA1}"/>
          </ac:cxnSpMkLst>
        </pc:cxnChg>
      </pc:sldChg>
    </pc:docChg>
  </pc:docChgLst>
  <pc:docChgLst>
    <pc:chgData name="Shuba Iyer" userId="dacd27cc65cb333a" providerId="LiveId" clId="{2B30D03C-6B77-43A1-BD93-9431F4DCBE14}"/>
    <pc:docChg chg="custSel addSld modSld">
      <pc:chgData name="Shuba Iyer" userId="dacd27cc65cb333a" providerId="LiveId" clId="{2B30D03C-6B77-43A1-BD93-9431F4DCBE14}" dt="2018-02-12T19:59:23.833" v="58"/>
      <pc:docMkLst>
        <pc:docMk/>
      </pc:docMkLst>
      <pc:sldChg chg="addSp delSp modSp">
        <pc:chgData name="Shuba Iyer" userId="dacd27cc65cb333a" providerId="LiveId" clId="{2B30D03C-6B77-43A1-BD93-9431F4DCBE14}" dt="2018-02-12T19:59:23.833" v="58"/>
        <pc:sldMkLst>
          <pc:docMk/>
          <pc:sldMk cId="3314352931" sldId="274"/>
        </pc:sldMkLst>
        <pc:spChg chg="mod">
          <ac:chgData name="Shuba Iyer" userId="dacd27cc65cb333a" providerId="LiveId" clId="{2B30D03C-6B77-43A1-BD93-9431F4DCBE14}" dt="2018-02-12T19:59:12.373" v="56"/>
          <ac:spMkLst>
            <pc:docMk/>
            <pc:sldMk cId="3314352931" sldId="274"/>
            <ac:spMk id="3" creationId="{19B5D1B3-371E-4EB3-8AD1-9A70317527FC}"/>
          </ac:spMkLst>
        </pc:spChg>
        <pc:spChg chg="add del mod">
          <ac:chgData name="Shuba Iyer" userId="dacd27cc65cb333a" providerId="LiveId" clId="{2B30D03C-6B77-43A1-BD93-9431F4DCBE14}" dt="2018-02-12T19:59:23.833" v="58"/>
          <ac:spMkLst>
            <pc:docMk/>
            <pc:sldMk cId="3314352931" sldId="274"/>
            <ac:spMk id="6" creationId="{A14D085B-3C56-4674-B674-B2F179099282}"/>
          </ac:spMkLst>
        </pc:spChg>
      </pc:sldChg>
      <pc:sldChg chg="addSp delSp modSp add">
        <pc:chgData name="Shuba Iyer" userId="dacd27cc65cb333a" providerId="LiveId" clId="{2B30D03C-6B77-43A1-BD93-9431F4DCBE14}" dt="2018-02-12T19:58:07.669" v="47" actId="113"/>
        <pc:sldMkLst>
          <pc:docMk/>
          <pc:sldMk cId="3320017900" sldId="277"/>
        </pc:sldMkLst>
        <pc:spChg chg="del">
          <ac:chgData name="Shuba Iyer" userId="dacd27cc65cb333a" providerId="LiveId" clId="{2B30D03C-6B77-43A1-BD93-9431F4DCBE14}" dt="2018-02-12T19:54:35.915" v="3" actId="478"/>
          <ac:spMkLst>
            <pc:docMk/>
            <pc:sldMk cId="3320017900" sldId="277"/>
            <ac:spMk id="2" creationId="{C91CB9A4-2C57-4DA2-BE15-03507858C0CC}"/>
          </ac:spMkLst>
        </pc:spChg>
        <pc:spChg chg="del">
          <ac:chgData name="Shuba Iyer" userId="dacd27cc65cb333a" providerId="LiveId" clId="{2B30D03C-6B77-43A1-BD93-9431F4DCBE14}" dt="2018-02-12T19:54:37.970" v="4" actId="478"/>
          <ac:spMkLst>
            <pc:docMk/>
            <pc:sldMk cId="3320017900" sldId="277"/>
            <ac:spMk id="3" creationId="{EDA21561-3A5E-45AC-9D73-FABB8C67DB54}"/>
          </ac:spMkLst>
        </pc:spChg>
        <pc:spChg chg="add">
          <ac:chgData name="Shuba Iyer" userId="dacd27cc65cb333a" providerId="LiveId" clId="{2B30D03C-6B77-43A1-BD93-9431F4DCBE14}" dt="2018-02-12T19:53:55.621" v="2"/>
          <ac:spMkLst>
            <pc:docMk/>
            <pc:sldMk cId="3320017900" sldId="277"/>
            <ac:spMk id="4" creationId="{AE78762F-A73C-43BA-B0B9-63233EC623B9}"/>
          </ac:spMkLst>
        </pc:spChg>
        <pc:spChg chg="add">
          <ac:chgData name="Shuba Iyer" userId="dacd27cc65cb333a" providerId="LiveId" clId="{2B30D03C-6B77-43A1-BD93-9431F4DCBE14}" dt="2018-02-12T19:54:39.401" v="5"/>
          <ac:spMkLst>
            <pc:docMk/>
            <pc:sldMk cId="3320017900" sldId="277"/>
            <ac:spMk id="5" creationId="{754F73C6-562F-44A8-AABE-4301731970C5}"/>
          </ac:spMkLst>
        </pc:spChg>
        <pc:spChg chg="add mod">
          <ac:chgData name="Shuba Iyer" userId="dacd27cc65cb333a" providerId="LiveId" clId="{2B30D03C-6B77-43A1-BD93-9431F4DCBE14}" dt="2018-02-12T19:58:07.669" v="47" actId="113"/>
          <ac:spMkLst>
            <pc:docMk/>
            <pc:sldMk cId="3320017900" sldId="277"/>
            <ac:spMk id="6" creationId="{1D12CD8B-F5B2-4F5A-9FE0-8A9C5904471D}"/>
          </ac:spMkLst>
        </pc:spChg>
        <pc:spChg chg="add mod">
          <ac:chgData name="Shuba Iyer" userId="dacd27cc65cb333a" providerId="LiveId" clId="{2B30D03C-6B77-43A1-BD93-9431F4DCBE14}" dt="2018-02-12T19:57:25.080" v="37"/>
          <ac:spMkLst>
            <pc:docMk/>
            <pc:sldMk cId="3320017900" sldId="277"/>
            <ac:spMk id="7" creationId="{A7A53FA8-A1BB-4CB0-9735-0BDADCF03062}"/>
          </ac:spMkLst>
        </pc:spChg>
        <pc:picChg chg="add">
          <ac:chgData name="Shuba Iyer" userId="dacd27cc65cb333a" providerId="LiveId" clId="{2B30D03C-6B77-43A1-BD93-9431F4DCBE14}" dt="2018-02-12T19:54:39.401" v="5"/>
          <ac:picMkLst>
            <pc:docMk/>
            <pc:sldMk cId="3320017900" sldId="277"/>
            <ac:picMk id="8" creationId="{7AE2AAA9-9C19-400E-914D-DB17F4C009E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2/12/2018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2/12/2018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beginners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Shuba Iyer and </a:t>
            </a:r>
            <a:r>
              <a:rPr lang="en-US" dirty="0" err="1"/>
              <a:t>Shriya</a:t>
            </a:r>
            <a:r>
              <a:rPr lang="en-US" dirty="0"/>
              <a:t> </a:t>
            </a:r>
            <a:r>
              <a:rPr lang="en-US" dirty="0" err="1"/>
              <a:t>Kurpad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78762F-A73C-43BA-B0B9-63233EC623B9}"/>
              </a:ext>
            </a:extLst>
          </p:cNvPr>
          <p:cNvSpPr/>
          <p:nvPr/>
        </p:nvSpPr>
        <p:spPr>
          <a:xfrm>
            <a:off x="5963607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54F73C6-562F-44A8-AABE-43017319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 dirty="0"/>
              <a:t>On your own-----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12CD8B-F5B2-4F5A-9FE0-8A9C59044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828800"/>
            <a:ext cx="4343398" cy="4038600"/>
          </a:xfrm>
        </p:spPr>
        <p:txBody>
          <a:bodyPr/>
          <a:lstStyle/>
          <a:p>
            <a:r>
              <a:rPr lang="en-US" sz="2800" dirty="0"/>
              <a:t>Try doing some math at the prompt:</a:t>
            </a:r>
          </a:p>
          <a:p>
            <a:pPr marL="279082" lvl="1" indent="0">
              <a:buNone/>
            </a:pPr>
            <a:r>
              <a:rPr lang="en-US" sz="2400" dirty="0"/>
              <a:t>&gt;&gt;&gt; 1 </a:t>
            </a:r>
            <a:r>
              <a:rPr lang="en-US" sz="2400" b="1" dirty="0">
                <a:solidFill>
                  <a:schemeClr val="tx2"/>
                </a:solidFill>
              </a:rPr>
              <a:t>+</a:t>
            </a:r>
            <a:r>
              <a:rPr lang="en-US" sz="2400" dirty="0"/>
              <a:t> 2</a:t>
            </a:r>
          </a:p>
          <a:p>
            <a:pPr marL="279082" lvl="1" indent="0">
              <a:buNone/>
            </a:pPr>
            <a:r>
              <a:rPr lang="en-US" sz="2400" dirty="0"/>
              <a:t>&gt;&gt;&gt; 12 </a:t>
            </a:r>
            <a:r>
              <a:rPr lang="en-US" sz="2400" b="1" dirty="0">
                <a:solidFill>
                  <a:schemeClr val="tx2"/>
                </a:solidFill>
              </a:rPr>
              <a:t>-</a:t>
            </a:r>
            <a:r>
              <a:rPr lang="en-US" sz="2400" dirty="0"/>
              <a:t> 3</a:t>
            </a:r>
          </a:p>
          <a:p>
            <a:pPr marL="279082" lvl="1" indent="0">
              <a:buNone/>
            </a:pPr>
            <a:r>
              <a:rPr lang="en-US" sz="2400" dirty="0"/>
              <a:t>&gt;&gt;&gt; 9 </a:t>
            </a:r>
            <a:r>
              <a:rPr lang="en-US" sz="2400" b="1" dirty="0">
                <a:solidFill>
                  <a:schemeClr val="tx2"/>
                </a:solidFill>
              </a:rPr>
              <a:t>+</a:t>
            </a:r>
            <a:r>
              <a:rPr lang="en-US" sz="2400" dirty="0"/>
              <a:t> 5 </a:t>
            </a:r>
            <a:r>
              <a:rPr lang="en-US" sz="2400" b="1" dirty="0">
                <a:solidFill>
                  <a:schemeClr val="tx2"/>
                </a:solidFill>
              </a:rPr>
              <a:t>-</a:t>
            </a:r>
            <a:r>
              <a:rPr lang="en-US" sz="2400" dirty="0"/>
              <a:t> 15</a:t>
            </a:r>
          </a:p>
          <a:p>
            <a:r>
              <a:rPr lang="en-US" sz="2800" dirty="0"/>
              <a:t>Operators:</a:t>
            </a:r>
          </a:p>
          <a:p>
            <a:pPr lvl="1"/>
            <a:r>
              <a:rPr lang="en-US" sz="2400" dirty="0"/>
              <a:t>add: </a:t>
            </a:r>
            <a:r>
              <a:rPr lang="en-US" sz="2400" b="1" dirty="0">
                <a:solidFill>
                  <a:schemeClr val="tx2"/>
                </a:solidFill>
              </a:rPr>
              <a:t>+</a:t>
            </a:r>
          </a:p>
          <a:p>
            <a:pPr lvl="1"/>
            <a:r>
              <a:rPr lang="en-US" sz="2400" dirty="0"/>
              <a:t>subtract: </a:t>
            </a:r>
            <a:r>
              <a:rPr lang="en-US" sz="2400" b="1" dirty="0">
                <a:solidFill>
                  <a:schemeClr val="tx2"/>
                </a:solidFill>
              </a:rPr>
              <a:t>-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53FA8-A1BB-4CB0-9735-0BDADCF03062}"/>
              </a:ext>
            </a:extLst>
          </p:cNvPr>
          <p:cNvSpPr txBox="1"/>
          <p:nvPr/>
        </p:nvSpPr>
        <p:spPr>
          <a:xfrm>
            <a:off x="7150364" y="1676400"/>
            <a:ext cx="3505201" cy="39703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More operators:</a:t>
            </a:r>
          </a:p>
          <a:p>
            <a:pPr lvl="1">
              <a:buClr>
                <a:schemeClr val="accent1"/>
              </a:buClr>
            </a:pPr>
            <a:r>
              <a:rPr lang="en-US" sz="2800" dirty="0"/>
              <a:t>divide: </a:t>
            </a:r>
            <a:r>
              <a:rPr lang="en-US" sz="2800" b="1" dirty="0">
                <a:solidFill>
                  <a:schemeClr val="tx2"/>
                </a:solidFill>
              </a:rPr>
              <a:t>/</a:t>
            </a:r>
          </a:p>
          <a:p>
            <a:pPr lvl="1">
              <a:buClr>
                <a:schemeClr val="accent1"/>
              </a:buClr>
            </a:pPr>
            <a:r>
              <a:rPr lang="en-US" sz="2800" dirty="0"/>
              <a:t>multiply: </a:t>
            </a:r>
            <a:r>
              <a:rPr lang="en-US" sz="2800" b="1" dirty="0">
                <a:solidFill>
                  <a:schemeClr val="tx2"/>
                </a:solidFill>
              </a:rPr>
              <a:t>*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Try doing some math at the prompt:</a:t>
            </a:r>
          </a:p>
          <a:p>
            <a:pPr marL="914400" lvl="1" indent="-457200">
              <a:buClr>
                <a:schemeClr val="accent1"/>
              </a:buClr>
              <a:buFont typeface="Century Gothic" panose="020B0502020202020204" pitchFamily="34" charset="0"/>
              <a:buChar char="–"/>
            </a:pPr>
            <a:r>
              <a:rPr lang="en-US" sz="2800" dirty="0"/>
              <a:t>&gt;&gt;&gt; 6 </a:t>
            </a:r>
            <a:r>
              <a:rPr lang="en-US" sz="2800" b="1" dirty="0">
                <a:solidFill>
                  <a:schemeClr val="tx2"/>
                </a:solidFill>
              </a:rPr>
              <a:t>*</a:t>
            </a:r>
            <a:r>
              <a:rPr lang="en-US" sz="2800" dirty="0"/>
              <a:t> 5</a:t>
            </a:r>
          </a:p>
          <a:p>
            <a:pPr marL="914400" lvl="1" indent="-457200">
              <a:buClr>
                <a:schemeClr val="accent1"/>
              </a:buClr>
              <a:buFont typeface="Century Gothic" panose="020B0502020202020204" pitchFamily="34" charset="0"/>
              <a:buChar char="–"/>
            </a:pPr>
            <a:r>
              <a:rPr lang="en-US" sz="2800" dirty="0"/>
              <a:t>&gt;&gt;&gt; 6 </a:t>
            </a:r>
            <a:r>
              <a:rPr lang="en-US" sz="2800" b="1" dirty="0">
                <a:solidFill>
                  <a:schemeClr val="tx2"/>
                </a:solidFill>
              </a:rPr>
              <a:t>/</a:t>
            </a:r>
            <a:r>
              <a:rPr lang="en-US" sz="2800" dirty="0"/>
              <a:t> 2</a:t>
            </a:r>
          </a:p>
          <a:p>
            <a:pPr marL="914400" lvl="1" indent="-457200">
              <a:buClr>
                <a:schemeClr val="accent1"/>
              </a:buClr>
              <a:buFont typeface="Century Gothic" panose="020B0502020202020204" pitchFamily="34" charset="0"/>
              <a:buChar char="–"/>
            </a:pPr>
            <a:r>
              <a:rPr lang="en-US" sz="2800" dirty="0"/>
              <a:t>&gt;&gt;&gt; 10 </a:t>
            </a:r>
            <a:r>
              <a:rPr lang="en-US" sz="2800" b="1" dirty="0">
                <a:solidFill>
                  <a:schemeClr val="tx2"/>
                </a:solidFill>
              </a:rPr>
              <a:t>*</a:t>
            </a:r>
            <a:r>
              <a:rPr lang="en-US" sz="2800" dirty="0"/>
              <a:t> 5 </a:t>
            </a:r>
            <a:r>
              <a:rPr lang="en-US" sz="2800" b="1" dirty="0">
                <a:solidFill>
                  <a:schemeClr val="tx2"/>
                </a:solidFill>
              </a:rPr>
              <a:t>*</a:t>
            </a:r>
            <a:r>
              <a:rPr lang="en-US" sz="2800" dirty="0"/>
              <a:t>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E2AAA9-9C19-400E-914D-DB17F4C00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12" y="2667000"/>
            <a:ext cx="2560050" cy="26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1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8CD7-3B94-4DE5-98CC-EE2DCA34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48E3-4426-45F9-B92B-DCB598B1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828800"/>
            <a:ext cx="9677398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Variables are like labels</a:t>
            </a:r>
          </a:p>
          <a:p>
            <a:pPr marL="0" indent="0">
              <a:buNone/>
            </a:pPr>
            <a:r>
              <a:rPr lang="en-US" sz="2600" dirty="0"/>
              <a:t>&gt;&gt;&gt; </a:t>
            </a:r>
            <a:r>
              <a:rPr lang="en-US" sz="2600" dirty="0" err="1">
                <a:solidFill>
                  <a:schemeClr val="accent1"/>
                </a:solidFill>
              </a:rPr>
              <a:t>fred</a:t>
            </a:r>
            <a:r>
              <a:rPr lang="en-US" sz="2600" dirty="0"/>
              <a:t> = 200</a:t>
            </a:r>
          </a:p>
          <a:p>
            <a:pPr marL="0" indent="0">
              <a:buNone/>
            </a:pPr>
            <a:r>
              <a:rPr lang="en-US" sz="2600" dirty="0"/>
              <a:t>&gt;&gt;&gt; print (</a:t>
            </a:r>
            <a:r>
              <a:rPr lang="en-US" sz="2600" dirty="0" err="1">
                <a:solidFill>
                  <a:schemeClr val="accent1"/>
                </a:solidFill>
              </a:rPr>
              <a:t>fred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600" dirty="0"/>
              <a:t>&gt;&gt;&gt; 200</a:t>
            </a:r>
          </a:p>
          <a:p>
            <a:r>
              <a:rPr lang="en-US" sz="2600" dirty="0"/>
              <a:t>Another example</a:t>
            </a:r>
          </a:p>
          <a:p>
            <a:pPr marL="0" indent="0">
              <a:buNone/>
            </a:pPr>
            <a:r>
              <a:rPr lang="en-US" sz="2600" dirty="0"/>
              <a:t>&gt;&gt;&gt; </a:t>
            </a:r>
            <a:r>
              <a:rPr lang="en-US" sz="2600" dirty="0" err="1">
                <a:solidFill>
                  <a:schemeClr val="accent1"/>
                </a:solidFill>
              </a:rPr>
              <a:t>fred</a:t>
            </a:r>
            <a:r>
              <a:rPr lang="en-US" sz="2600" dirty="0"/>
              <a:t> = 200</a:t>
            </a:r>
          </a:p>
          <a:p>
            <a:pPr marL="0" indent="0">
              <a:buNone/>
            </a:pPr>
            <a:r>
              <a:rPr lang="en-US" sz="2600" dirty="0"/>
              <a:t>&gt;&gt;&gt; </a:t>
            </a:r>
            <a:r>
              <a:rPr lang="en-US" sz="2600" dirty="0">
                <a:solidFill>
                  <a:schemeClr val="accent1"/>
                </a:solidFill>
              </a:rPr>
              <a:t>john</a:t>
            </a:r>
            <a:r>
              <a:rPr lang="en-US" sz="2600" dirty="0"/>
              <a:t> = </a:t>
            </a:r>
            <a:r>
              <a:rPr lang="en-US" sz="2600" dirty="0" err="1"/>
              <a:t>fred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&gt;&gt;&gt; print (</a:t>
            </a:r>
            <a:r>
              <a:rPr lang="en-US" sz="2600" dirty="0">
                <a:solidFill>
                  <a:schemeClr val="accent1"/>
                </a:solidFill>
              </a:rPr>
              <a:t>john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600" dirty="0"/>
              <a:t>&gt;&gt;&gt; 200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3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B712-46B6-409F-910B-1749D30F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Coins – Python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90EF-EFB2-4AA7-8995-9B7C1F3F5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found_coins</a:t>
            </a:r>
            <a:r>
              <a:rPr lang="en-US" dirty="0"/>
              <a:t> = 20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(What you found in the backyard)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magic_coins</a:t>
            </a:r>
            <a:r>
              <a:rPr lang="en-US" dirty="0"/>
              <a:t> = 10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(Magic coins that Magic box gives)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stolen_coins</a:t>
            </a:r>
            <a:r>
              <a:rPr lang="en-US" dirty="0"/>
              <a:t> = 3 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(Crow steals)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loot = </a:t>
            </a:r>
            <a:r>
              <a:rPr lang="en-US" dirty="0" err="1"/>
              <a:t>found_coins</a:t>
            </a:r>
            <a:r>
              <a:rPr lang="en-US" dirty="0"/>
              <a:t> + (</a:t>
            </a:r>
            <a:r>
              <a:rPr lang="en-US" dirty="0" err="1"/>
              <a:t>magic_coins</a:t>
            </a:r>
            <a:r>
              <a:rPr lang="en-US" dirty="0"/>
              <a:t> * 365)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(total at the end of the year)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stolen_by_crow</a:t>
            </a:r>
            <a:r>
              <a:rPr lang="en-US" dirty="0"/>
              <a:t> = </a:t>
            </a:r>
            <a:r>
              <a:rPr lang="en-US" dirty="0" err="1"/>
              <a:t>stolen_coins</a:t>
            </a:r>
            <a:r>
              <a:rPr lang="en-US" dirty="0"/>
              <a:t> * 365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(total stolen by the crow)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loot = loot – </a:t>
            </a:r>
            <a:r>
              <a:rPr lang="en-US" dirty="0" err="1"/>
              <a:t>stolen_by_crow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(final loot!)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0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C877-5BEA-4ECC-8458-50A5099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81793-9F68-4788-B45F-5862091CB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IDLE, Shell, Script</a:t>
            </a:r>
          </a:p>
          <a:p>
            <a:r>
              <a:rPr lang="en-US" dirty="0"/>
              <a:t>Math operations</a:t>
            </a:r>
          </a:p>
          <a:p>
            <a:r>
              <a:rPr lang="en-US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E987-FFE8-4DF5-B8DB-AB65D623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F045E-7401-4ED2-86B8-B881F5079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 is the Interactive Window where</a:t>
            </a:r>
          </a:p>
          <a:p>
            <a:pPr lvl="1"/>
            <a:r>
              <a:rPr lang="en-US" sz="2400" dirty="0"/>
              <a:t>You can type one Python Statement at a time</a:t>
            </a:r>
          </a:p>
          <a:p>
            <a:pPr lvl="1"/>
            <a:r>
              <a:rPr lang="en-US" sz="2400" dirty="0"/>
              <a:t>See the results of your statement </a:t>
            </a:r>
            <a:r>
              <a:rPr lang="en-US" sz="3200" b="1" dirty="0"/>
              <a:t>Right away</a:t>
            </a:r>
          </a:p>
          <a:p>
            <a:r>
              <a:rPr lang="en-US" sz="2800" dirty="0"/>
              <a:t>The 3 greater-than signs ( </a:t>
            </a:r>
            <a:r>
              <a:rPr lang="en-US" sz="2800" b="1" dirty="0"/>
              <a:t>&gt;&gt;&gt; </a:t>
            </a:r>
            <a:r>
              <a:rPr lang="en-US" sz="2800" dirty="0"/>
              <a:t>) are called </a:t>
            </a:r>
            <a:r>
              <a:rPr lang="en-US" sz="2800" b="1" dirty="0"/>
              <a:t>Prompt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8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9671-8A05-4AB0-91B9-6A7397A9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Integrated Development and Learning Environment (</a:t>
            </a:r>
            <a:r>
              <a:rPr lang="en-US" sz="4400" dirty="0"/>
              <a:t>IDLE</a:t>
            </a:r>
            <a:r>
              <a:rPr lang="en-US" dirty="0"/>
              <a:t>)</a:t>
            </a:r>
          </a:p>
        </p:txBody>
      </p:sp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EAECE98-C182-45DC-AE1D-DE2F6F524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981199"/>
            <a:ext cx="8686800" cy="4191885"/>
          </a:xfrm>
        </p:spPr>
      </p:pic>
    </p:spTree>
    <p:extLst>
      <p:ext uri="{BB962C8B-B14F-4D97-AF65-F5344CB8AC3E}">
        <p14:creationId xmlns:p14="http://schemas.microsoft.com/office/powerpoint/2010/main" val="165357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E41B-272B-48E9-994C-0249D200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very first Python Program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B7A37D1-AE78-40AE-BA8D-309D6DD5D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75" y="1981200"/>
            <a:ext cx="9280073" cy="3810000"/>
          </a:xfrm>
        </p:spPr>
      </p:pic>
    </p:spTree>
    <p:extLst>
      <p:ext uri="{BB962C8B-B14F-4D97-AF65-F5344CB8AC3E}">
        <p14:creationId xmlns:p14="http://schemas.microsoft.com/office/powerpoint/2010/main" val="383620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9967-8E0F-4F37-A50A-8B48B651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220A-9FF0-4A68-B2A1-DD25D9D6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Do you want to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Avoid rewriting code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Print and reference your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How do we do it?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answer: </a:t>
            </a:r>
            <a:r>
              <a:rPr lang="en-US" b="1" dirty="0"/>
              <a:t>Python Script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 save a new program, in IDLE (Shell)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Choose </a:t>
            </a:r>
            <a:r>
              <a:rPr lang="en-US" b="1" dirty="0"/>
              <a:t>File -&gt; New File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An empty window will appear with </a:t>
            </a:r>
            <a:r>
              <a:rPr lang="en-US" b="1" dirty="0"/>
              <a:t>Untitled </a:t>
            </a:r>
            <a:r>
              <a:rPr lang="en-US" dirty="0"/>
              <a:t>on the Menu Bar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Enter your Python code. </a:t>
            </a:r>
            <a:r>
              <a:rPr lang="en-US" dirty="0" err="1"/>
              <a:t>Eg</a:t>
            </a:r>
            <a:r>
              <a:rPr lang="en-US" dirty="0"/>
              <a:t>: print (“Hello World”)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Now choose </a:t>
            </a:r>
            <a:r>
              <a:rPr lang="en-US" b="1" dirty="0"/>
              <a:t>File -&gt; Save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Save it on your USB drive with a name, say, hello.</a:t>
            </a:r>
            <a:r>
              <a:rPr lang="en-US" b="1" i="1" dirty="0"/>
              <a:t>py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11D481-95B2-4D22-A8D1-BF7F4D06E729}"/>
              </a:ext>
            </a:extLst>
          </p:cNvPr>
          <p:cNvCxnSpPr/>
          <p:nvPr/>
        </p:nvCxnSpPr>
        <p:spPr>
          <a:xfrm flipH="1">
            <a:off x="7389812" y="5105399"/>
            <a:ext cx="6858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D72A2C-8C89-4F83-8AA6-1066402D8846}"/>
              </a:ext>
            </a:extLst>
          </p:cNvPr>
          <p:cNvSpPr txBox="1"/>
          <p:nvPr/>
        </p:nvSpPr>
        <p:spPr>
          <a:xfrm>
            <a:off x="8075612" y="4966900"/>
            <a:ext cx="1189749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File extension</a:t>
            </a:r>
          </a:p>
        </p:txBody>
      </p:sp>
    </p:spTree>
    <p:extLst>
      <p:ext uri="{BB962C8B-B14F-4D97-AF65-F5344CB8AC3E}">
        <p14:creationId xmlns:p14="http://schemas.microsoft.com/office/powerpoint/2010/main" val="347656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5DCC-40DB-4B0B-B075-4C1777BA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Script</a:t>
            </a:r>
          </a:p>
        </p:txBody>
      </p:sp>
      <p:pic>
        <p:nvPicPr>
          <p:cNvPr id="6" name="Content Placeholder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D5887A8-4048-4F8D-9B53-20A626A4E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" b="6949"/>
          <a:stretch/>
        </p:blipFill>
        <p:spPr>
          <a:xfrm>
            <a:off x="2894013" y="1828801"/>
            <a:ext cx="6705600" cy="3886200"/>
          </a:xfrm>
        </p:spPr>
      </p:pic>
    </p:spTree>
    <p:extLst>
      <p:ext uri="{BB962C8B-B14F-4D97-AF65-F5344CB8AC3E}">
        <p14:creationId xmlns:p14="http://schemas.microsoft.com/office/powerpoint/2010/main" val="99936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F860-4793-4D42-8B7D-86D9635C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Python script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99CFB1-F37E-4703-893C-14F6C9EBA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82" y="2123925"/>
            <a:ext cx="5087060" cy="2152950"/>
          </a:xfr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CBB5536-64C5-4F69-A6D1-36F77AC99FAE}"/>
              </a:ext>
            </a:extLst>
          </p:cNvPr>
          <p:cNvGrpSpPr/>
          <p:nvPr/>
        </p:nvGrpSpPr>
        <p:grpSpPr>
          <a:xfrm>
            <a:off x="2208212" y="2743200"/>
            <a:ext cx="4800600" cy="914400"/>
            <a:chOff x="2513012" y="2667000"/>
            <a:chExt cx="3810000" cy="91440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24E0D80-E0A0-45D5-B762-3254ABB5EEE8}"/>
                </a:ext>
              </a:extLst>
            </p:cNvPr>
            <p:cNvCxnSpPr>
              <a:cxnSpLocks/>
            </p:cNvCxnSpPr>
            <p:nvPr/>
          </p:nvCxnSpPr>
          <p:spPr>
            <a:xfrm>
              <a:off x="3884612" y="2667000"/>
              <a:ext cx="2438400" cy="76200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0A7E4B9-F1A6-4319-BB34-C3257445CBA4}"/>
                </a:ext>
              </a:extLst>
            </p:cNvPr>
            <p:cNvCxnSpPr>
              <a:cxnSpLocks/>
            </p:cNvCxnSpPr>
            <p:nvPr/>
          </p:nvCxnSpPr>
          <p:spPr>
            <a:xfrm>
              <a:off x="2513012" y="2819400"/>
              <a:ext cx="3810000" cy="60960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22D6590-57CF-422F-BC27-D44FFE465815}"/>
                </a:ext>
              </a:extLst>
            </p:cNvPr>
            <p:cNvCxnSpPr>
              <a:cxnSpLocks/>
            </p:cNvCxnSpPr>
            <p:nvPr/>
          </p:nvCxnSpPr>
          <p:spPr>
            <a:xfrm>
              <a:off x="2665412" y="2971800"/>
              <a:ext cx="3581400" cy="45720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D534679-C6B5-4CE9-95DD-5D1F18011D14}"/>
                </a:ext>
              </a:extLst>
            </p:cNvPr>
            <p:cNvCxnSpPr>
              <a:cxnSpLocks/>
            </p:cNvCxnSpPr>
            <p:nvPr/>
          </p:nvCxnSpPr>
          <p:spPr>
            <a:xfrm>
              <a:off x="2951872" y="3429000"/>
              <a:ext cx="329494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14364AE-9EB8-4485-B7FB-34446200C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2297" y="3429000"/>
              <a:ext cx="3434515" cy="15240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2D8A484-39FD-41D6-AD47-8BB725F80B0D}"/>
              </a:ext>
            </a:extLst>
          </p:cNvPr>
          <p:cNvSpPr txBox="1"/>
          <p:nvPr/>
        </p:nvSpPr>
        <p:spPr>
          <a:xfrm>
            <a:off x="7097875" y="1702227"/>
            <a:ext cx="3810000" cy="37240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line is a Python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the shell window, type each statement and hit 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Don’t forget the parentheses for the </a:t>
            </a:r>
            <a:r>
              <a:rPr lang="en-US" sz="2000" dirty="0">
                <a:solidFill>
                  <a:schemeClr val="accent1"/>
                </a:solidFill>
              </a:rPr>
              <a:t>“print” </a:t>
            </a:r>
            <a:r>
              <a:rPr lang="en-US" sz="2000" dirty="0"/>
              <a:t>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See what happens if you do not use parentheses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7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BB97-8AC1-4EEF-BB1D-EF54ADC2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Coins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A3FE1-EE85-480E-AD55-31B6A22D5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20 Gold coins when you were digging around in your backyard</a:t>
            </a:r>
          </a:p>
          <a:p>
            <a:r>
              <a:rPr lang="en-US" dirty="0"/>
              <a:t>You pace the 20 Gold coins in a “Magic Box”</a:t>
            </a:r>
          </a:p>
          <a:p>
            <a:r>
              <a:rPr lang="en-US" dirty="0"/>
              <a:t>The Magic Box adds 10 gold coins everyday of the year</a:t>
            </a:r>
          </a:p>
          <a:p>
            <a:r>
              <a:rPr lang="en-US" dirty="0"/>
              <a:t>How many coins would you have in the treasure chest if you did this everyday for one year? </a:t>
            </a:r>
          </a:p>
          <a:p>
            <a:r>
              <a:rPr lang="en-US" dirty="0"/>
              <a:t>10 X 365 = 3650</a:t>
            </a:r>
          </a:p>
          <a:p>
            <a:r>
              <a:rPr lang="en-US" dirty="0"/>
              <a:t>20 + 3650 - 3670</a:t>
            </a:r>
          </a:p>
        </p:txBody>
      </p:sp>
    </p:spTree>
    <p:extLst>
      <p:ext uri="{BB962C8B-B14F-4D97-AF65-F5344CB8AC3E}">
        <p14:creationId xmlns:p14="http://schemas.microsoft.com/office/powerpoint/2010/main" val="342283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AE06-8688-4B4C-A829-0070F859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5D1B3-371E-4EB3-8AD1-9A703175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612" y="1600200"/>
            <a:ext cx="6477002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&gt;&gt;&gt; 10 </a:t>
            </a:r>
            <a:r>
              <a:rPr lang="en-US" b="1" dirty="0">
                <a:solidFill>
                  <a:schemeClr val="tx2"/>
                </a:solidFill>
              </a:rPr>
              <a:t>*</a:t>
            </a:r>
            <a:r>
              <a:rPr lang="en-US" dirty="0"/>
              <a:t> 365</a:t>
            </a:r>
          </a:p>
          <a:p>
            <a:pPr marL="0" indent="0">
              <a:buNone/>
            </a:pPr>
            <a:r>
              <a:rPr lang="en-US" dirty="0"/>
              <a:t>&gt;&gt;&gt; 3650</a:t>
            </a:r>
          </a:p>
          <a:p>
            <a:pPr marL="0" indent="0">
              <a:buNone/>
            </a:pPr>
            <a:r>
              <a:rPr lang="en-US" dirty="0"/>
              <a:t>&gt;&gt;&gt; 20 </a:t>
            </a:r>
            <a:r>
              <a:rPr lang="en-US" b="1" dirty="0">
                <a:solidFill>
                  <a:schemeClr val="tx2"/>
                </a:solidFill>
              </a:rPr>
              <a:t>+</a:t>
            </a:r>
            <a:r>
              <a:rPr lang="en-US" dirty="0"/>
              <a:t> 3650 </a:t>
            </a:r>
          </a:p>
          <a:p>
            <a:pPr marL="0" indent="0">
              <a:buNone/>
            </a:pPr>
            <a:r>
              <a:rPr lang="en-US" dirty="0"/>
              <a:t>&gt;&gt;&gt; 3670</a:t>
            </a:r>
          </a:p>
          <a:p>
            <a:pPr marL="0" indent="0">
              <a:buNone/>
            </a:pPr>
            <a:r>
              <a:rPr lang="en-US" dirty="0"/>
              <a:t>&gt;&gt;&gt; 20 </a:t>
            </a:r>
            <a:r>
              <a:rPr lang="en-US" b="1" dirty="0">
                <a:solidFill>
                  <a:schemeClr val="tx2"/>
                </a:solidFill>
              </a:rPr>
              <a:t>+</a:t>
            </a:r>
            <a:r>
              <a:rPr lang="en-US" b="1" dirty="0"/>
              <a:t> </a:t>
            </a:r>
            <a:r>
              <a:rPr lang="en-US" dirty="0"/>
              <a:t>(10 </a:t>
            </a:r>
            <a:r>
              <a:rPr lang="en-US" b="1" dirty="0">
                <a:solidFill>
                  <a:schemeClr val="tx2"/>
                </a:solidFill>
              </a:rPr>
              <a:t>*</a:t>
            </a:r>
            <a:r>
              <a:rPr lang="en-US" b="1" dirty="0"/>
              <a:t> </a:t>
            </a:r>
            <a:r>
              <a:rPr lang="en-US" dirty="0"/>
              <a:t>365)</a:t>
            </a:r>
          </a:p>
          <a:p>
            <a:pPr marL="0" indent="0">
              <a:buNone/>
            </a:pPr>
            <a:r>
              <a:rPr lang="en-US" dirty="0"/>
              <a:t>&gt;&gt;&gt; 3670</a:t>
            </a:r>
          </a:p>
          <a:p>
            <a:r>
              <a:rPr lang="en-US" dirty="0"/>
              <a:t>What is?</a:t>
            </a:r>
          </a:p>
          <a:p>
            <a:pPr lvl="1"/>
            <a:r>
              <a:rPr lang="en-US" dirty="0"/>
              <a:t>((5 </a:t>
            </a:r>
            <a:r>
              <a:rPr lang="en-US" b="1" dirty="0">
                <a:solidFill>
                  <a:schemeClr val="tx2"/>
                </a:solidFill>
              </a:rPr>
              <a:t>+</a:t>
            </a:r>
            <a:r>
              <a:rPr lang="en-US" b="1" dirty="0"/>
              <a:t> </a:t>
            </a:r>
            <a:r>
              <a:rPr lang="en-US" dirty="0"/>
              <a:t>30) </a:t>
            </a:r>
            <a:r>
              <a:rPr lang="en-US" b="1" dirty="0">
                <a:solidFill>
                  <a:schemeClr val="tx2"/>
                </a:solidFill>
              </a:rPr>
              <a:t>*</a:t>
            </a:r>
            <a:r>
              <a:rPr lang="en-US" b="1" dirty="0"/>
              <a:t> </a:t>
            </a:r>
            <a:r>
              <a:rPr lang="en-US" dirty="0"/>
              <a:t>20) </a:t>
            </a:r>
            <a:r>
              <a:rPr lang="en-US" b="1" dirty="0">
                <a:solidFill>
                  <a:schemeClr val="tx2"/>
                </a:solidFill>
              </a:rPr>
              <a:t>/</a:t>
            </a:r>
            <a:r>
              <a:rPr lang="en-US" dirty="0"/>
              <a:t> 10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7AA87C-2B36-43F7-8938-CEB86E569895}"/>
              </a:ext>
            </a:extLst>
          </p:cNvPr>
          <p:cNvSpPr/>
          <p:nvPr/>
        </p:nvSpPr>
        <p:spPr>
          <a:xfrm>
            <a:off x="1522414" y="1721141"/>
            <a:ext cx="2707151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+   Addition</a:t>
            </a:r>
          </a:p>
          <a:p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-   Subtraction</a:t>
            </a:r>
          </a:p>
          <a:p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*   Multiplication</a:t>
            </a:r>
          </a:p>
          <a:p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/   Division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FFF8B-5F58-4CA7-A4DE-9132CE72A0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01483" y="3537023"/>
            <a:ext cx="2560050" cy="26542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1435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252</TotalTime>
  <Words>507</Words>
  <Application>Microsoft Office PowerPoint</Application>
  <PresentationFormat>Custom</PresentationFormat>
  <Paragraphs>87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굴림</vt:lpstr>
      <vt:lpstr>Arial</vt:lpstr>
      <vt:lpstr>Calibri</vt:lpstr>
      <vt:lpstr>Century Gothic</vt:lpstr>
      <vt:lpstr>Wingdings</vt:lpstr>
      <vt:lpstr>Vertical and Horizontal design template</vt:lpstr>
      <vt:lpstr>Python for beginners</vt:lpstr>
      <vt:lpstr>Python Shell</vt:lpstr>
      <vt:lpstr>Python Integrated Development and Learning Environment (IDLE)</vt:lpstr>
      <vt:lpstr>Your very first Python Program</vt:lpstr>
      <vt:lpstr>Saving your Python code</vt:lpstr>
      <vt:lpstr>Python Script</vt:lpstr>
      <vt:lpstr>Simple Python script</vt:lpstr>
      <vt:lpstr>Magic Coins</vt:lpstr>
      <vt:lpstr>Python operators</vt:lpstr>
      <vt:lpstr>On your own-----</vt:lpstr>
      <vt:lpstr>Variables</vt:lpstr>
      <vt:lpstr>Magic Coins – Python Script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Shuba Iyer</dc:creator>
  <cp:lastModifiedBy>Shuba Iyer</cp:lastModifiedBy>
  <cp:revision>2</cp:revision>
  <dcterms:created xsi:type="dcterms:W3CDTF">2018-02-05T04:56:57Z</dcterms:created>
  <dcterms:modified xsi:type="dcterms:W3CDTF">2018-02-12T19:59:34Z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