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8" r:id="rId3"/>
    <p:sldId id="271" r:id="rId4"/>
    <p:sldId id="265" r:id="rId5"/>
    <p:sldId id="270" r:id="rId6"/>
    <p:sldId id="274" r:id="rId7"/>
    <p:sldId id="280" r:id="rId8"/>
    <p:sldId id="279" r:id="rId9"/>
    <p:sldId id="28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a Iyer" userId="dacd27cc65cb333a" providerId="LiveId" clId="{88DF3196-C274-4305-8A51-1E232486C63D}"/>
    <pc:docChg chg="undo custSel addSld delSld modSld sldOrd">
      <pc:chgData name="Shuba Iyer" userId="dacd27cc65cb333a" providerId="LiveId" clId="{88DF3196-C274-4305-8A51-1E232486C63D}" dt="2018-02-26T21:36:29.822" v="669" actId="20577"/>
      <pc:docMkLst>
        <pc:docMk/>
      </pc:docMkLst>
      <pc:sldChg chg="addSp delSp modSp">
        <pc:chgData name="Shuba Iyer" userId="dacd27cc65cb333a" providerId="LiveId" clId="{88DF3196-C274-4305-8A51-1E232486C63D}" dt="2018-02-26T20:29:30.458" v="109" actId="27636"/>
        <pc:sldMkLst>
          <pc:docMk/>
          <pc:sldMk cId="1653572416" sldId="265"/>
        </pc:sldMkLst>
        <pc:spChg chg="mod">
          <ac:chgData name="Shuba Iyer" userId="dacd27cc65cb333a" providerId="LiveId" clId="{88DF3196-C274-4305-8A51-1E232486C63D}" dt="2018-02-26T20:27:38.027" v="70" actId="20577"/>
          <ac:spMkLst>
            <pc:docMk/>
            <pc:sldMk cId="1653572416" sldId="265"/>
            <ac:spMk id="2" creationId="{89ED9671-8A05-4AB0-91B9-6A7397A98BCC}"/>
          </ac:spMkLst>
        </pc:spChg>
        <pc:spChg chg="add mod">
          <ac:chgData name="Shuba Iyer" userId="dacd27cc65cb333a" providerId="LiveId" clId="{88DF3196-C274-4305-8A51-1E232486C63D}" dt="2018-02-26T20:29:30.458" v="109" actId="27636"/>
          <ac:spMkLst>
            <pc:docMk/>
            <pc:sldMk cId="1653572416" sldId="265"/>
            <ac:spMk id="5" creationId="{27B318C9-4EAF-4178-8ED4-76BBA8582FE1}"/>
          </ac:spMkLst>
        </pc:spChg>
        <pc:picChg chg="del">
          <ac:chgData name="Shuba Iyer" userId="dacd27cc65cb333a" providerId="LiveId" clId="{88DF3196-C274-4305-8A51-1E232486C63D}" dt="2018-02-26T20:27:44.860" v="71" actId="478"/>
          <ac:picMkLst>
            <pc:docMk/>
            <pc:sldMk cId="1653572416" sldId="265"/>
            <ac:picMk id="4" creationId="{CEAECE98-C182-45DC-AE1D-DE2F6F5247FC}"/>
          </ac:picMkLst>
        </pc:picChg>
      </pc:sldChg>
      <pc:sldChg chg="del">
        <pc:chgData name="Shuba Iyer" userId="dacd27cc65cb333a" providerId="LiveId" clId="{88DF3196-C274-4305-8A51-1E232486C63D}" dt="2018-02-26T20:36:37.542" v="199" actId="2696"/>
        <pc:sldMkLst>
          <pc:docMk/>
          <pc:sldMk cId="3836202809" sldId="266"/>
        </pc:sldMkLst>
      </pc:sldChg>
      <pc:sldChg chg="del">
        <pc:chgData name="Shuba Iyer" userId="dacd27cc65cb333a" providerId="LiveId" clId="{88DF3196-C274-4305-8A51-1E232486C63D}" dt="2018-02-26T20:36:52.072" v="201" actId="2696"/>
        <pc:sldMkLst>
          <pc:docMk/>
          <pc:sldMk cId="740775151" sldId="267"/>
        </pc:sldMkLst>
      </pc:sldChg>
      <pc:sldChg chg="del">
        <pc:chgData name="Shuba Iyer" userId="dacd27cc65cb333a" providerId="LiveId" clId="{88DF3196-C274-4305-8A51-1E232486C63D}" dt="2018-02-26T20:37:23.741" v="206" actId="2696"/>
        <pc:sldMkLst>
          <pc:docMk/>
          <pc:sldMk cId="379538179" sldId="268"/>
        </pc:sldMkLst>
      </pc:sldChg>
      <pc:sldChg chg="modSp">
        <pc:chgData name="Shuba Iyer" userId="dacd27cc65cb333a" providerId="LiveId" clId="{88DF3196-C274-4305-8A51-1E232486C63D}" dt="2018-02-26T20:55:42.742" v="582" actId="20577"/>
        <pc:sldMkLst>
          <pc:docMk/>
          <pc:sldMk cId="721081837" sldId="271"/>
        </pc:sldMkLst>
        <pc:spChg chg="mod">
          <ac:chgData name="Shuba Iyer" userId="dacd27cc65cb333a" providerId="LiveId" clId="{88DF3196-C274-4305-8A51-1E232486C63D}" dt="2018-02-26T20:21:16.644" v="18" actId="20577"/>
          <ac:spMkLst>
            <pc:docMk/>
            <pc:sldMk cId="721081837" sldId="271"/>
            <ac:spMk id="2" creationId="{7DC9E987-FFE8-4DF5-B8DB-AB65D623B319}"/>
          </ac:spMkLst>
        </pc:spChg>
        <pc:spChg chg="mod">
          <ac:chgData name="Shuba Iyer" userId="dacd27cc65cb333a" providerId="LiveId" clId="{88DF3196-C274-4305-8A51-1E232486C63D}" dt="2018-02-26T20:55:42.742" v="582" actId="20577"/>
          <ac:spMkLst>
            <pc:docMk/>
            <pc:sldMk cId="721081837" sldId="271"/>
            <ac:spMk id="3" creationId="{A1DF045E-7401-4ED2-86B8-B881F5079A0E}"/>
          </ac:spMkLst>
        </pc:spChg>
      </pc:sldChg>
      <pc:sldChg chg="del">
        <pc:chgData name="Shuba Iyer" userId="dacd27cc65cb333a" providerId="LiveId" clId="{88DF3196-C274-4305-8A51-1E232486C63D}" dt="2018-02-26T20:36:49.336" v="200" actId="2696"/>
        <pc:sldMkLst>
          <pc:docMk/>
          <pc:sldMk cId="999369284" sldId="272"/>
        </pc:sldMkLst>
      </pc:sldChg>
      <pc:sldChg chg="del">
        <pc:chgData name="Shuba Iyer" userId="dacd27cc65cb333a" providerId="LiveId" clId="{88DF3196-C274-4305-8A51-1E232486C63D}" dt="2018-02-26T20:36:55.718" v="202" actId="2696"/>
        <pc:sldMkLst>
          <pc:docMk/>
          <pc:sldMk cId="3422833427" sldId="273"/>
        </pc:sldMkLst>
      </pc:sldChg>
      <pc:sldChg chg="addSp delSp modSp">
        <pc:chgData name="Shuba Iyer" userId="dacd27cc65cb333a" providerId="LiveId" clId="{88DF3196-C274-4305-8A51-1E232486C63D}" dt="2018-02-26T20:52:37.295" v="435" actId="1076"/>
        <pc:sldMkLst>
          <pc:docMk/>
          <pc:sldMk cId="3314352931" sldId="274"/>
        </pc:sldMkLst>
        <pc:spChg chg="mod">
          <ac:chgData name="Shuba Iyer" userId="dacd27cc65cb333a" providerId="LiveId" clId="{88DF3196-C274-4305-8A51-1E232486C63D}" dt="2018-02-26T20:48:28.337" v="346" actId="6549"/>
          <ac:spMkLst>
            <pc:docMk/>
            <pc:sldMk cId="3314352931" sldId="274"/>
            <ac:spMk id="2" creationId="{E24CAE06-8688-4B4C-A829-0070F8594BCC}"/>
          </ac:spMkLst>
        </pc:spChg>
        <pc:spChg chg="del mod">
          <ac:chgData name="Shuba Iyer" userId="dacd27cc65cb333a" providerId="LiveId" clId="{88DF3196-C274-4305-8A51-1E232486C63D}" dt="2018-02-26T20:37:36.030" v="208" actId="478"/>
          <ac:spMkLst>
            <pc:docMk/>
            <pc:sldMk cId="3314352931" sldId="274"/>
            <ac:spMk id="3" creationId="{19B5D1B3-371E-4EB3-8AD1-9A70317527FC}"/>
          </ac:spMkLst>
        </pc:spChg>
        <pc:spChg chg="mod">
          <ac:chgData name="Shuba Iyer" userId="dacd27cc65cb333a" providerId="LiveId" clId="{88DF3196-C274-4305-8A51-1E232486C63D}" dt="2018-02-26T20:50:37.812" v="418" actId="1076"/>
          <ac:spMkLst>
            <pc:docMk/>
            <pc:sldMk cId="3314352931" sldId="274"/>
            <ac:spMk id="4" creationId="{F27AA87C-2B36-43F7-8938-CEB86E569895}"/>
          </ac:spMkLst>
        </pc:spChg>
        <pc:spChg chg="add del mod">
          <ac:chgData name="Shuba Iyer" userId="dacd27cc65cb333a" providerId="LiveId" clId="{88DF3196-C274-4305-8A51-1E232486C63D}" dt="2018-02-26T20:37:39.513" v="209" actId="478"/>
          <ac:spMkLst>
            <pc:docMk/>
            <pc:sldMk cId="3314352931" sldId="274"/>
            <ac:spMk id="7" creationId="{FF214401-239F-4296-B689-5BF1F2E23FB6}"/>
          </ac:spMkLst>
        </pc:spChg>
        <pc:spChg chg="add del mod">
          <ac:chgData name="Shuba Iyer" userId="dacd27cc65cb333a" providerId="LiveId" clId="{88DF3196-C274-4305-8A51-1E232486C63D}" dt="2018-02-26T20:47:32.019" v="305"/>
          <ac:spMkLst>
            <pc:docMk/>
            <pc:sldMk cId="3314352931" sldId="274"/>
            <ac:spMk id="8" creationId="{CB0A0C9A-3E70-4892-ACFE-48AAD9040EC0}"/>
          </ac:spMkLst>
        </pc:spChg>
        <pc:spChg chg="add mod">
          <ac:chgData name="Shuba Iyer" userId="dacd27cc65cb333a" providerId="LiveId" clId="{88DF3196-C274-4305-8A51-1E232486C63D}" dt="2018-02-26T20:52:25.815" v="434" actId="1076"/>
          <ac:spMkLst>
            <pc:docMk/>
            <pc:sldMk cId="3314352931" sldId="274"/>
            <ac:spMk id="9" creationId="{3244EB2D-29A5-4F6F-8481-C3ED3C447EB8}"/>
          </ac:spMkLst>
        </pc:spChg>
        <pc:spChg chg="add mod">
          <ac:chgData name="Shuba Iyer" userId="dacd27cc65cb333a" providerId="LiveId" clId="{88DF3196-C274-4305-8A51-1E232486C63D}" dt="2018-02-26T20:50:20.912" v="414" actId="122"/>
          <ac:spMkLst>
            <pc:docMk/>
            <pc:sldMk cId="3314352931" sldId="274"/>
            <ac:spMk id="10" creationId="{CF98223B-A108-40B1-A4E6-E39049D6C1E8}"/>
          </ac:spMkLst>
        </pc:spChg>
        <pc:spChg chg="add mod">
          <ac:chgData name="Shuba Iyer" userId="dacd27cc65cb333a" providerId="LiveId" clId="{88DF3196-C274-4305-8A51-1E232486C63D}" dt="2018-02-26T20:50:49.516" v="419" actId="11529"/>
          <ac:spMkLst>
            <pc:docMk/>
            <pc:sldMk cId="3314352931" sldId="274"/>
            <ac:spMk id="11" creationId="{9C54E1CD-3830-4B32-B5D1-9639DBD6EB5C}"/>
          </ac:spMkLst>
        </pc:spChg>
        <pc:spChg chg="add mod">
          <ac:chgData name="Shuba Iyer" userId="dacd27cc65cb333a" providerId="LiveId" clId="{88DF3196-C274-4305-8A51-1E232486C63D}" dt="2018-02-26T20:50:57.301" v="421" actId="1076"/>
          <ac:spMkLst>
            <pc:docMk/>
            <pc:sldMk cId="3314352931" sldId="274"/>
            <ac:spMk id="12" creationId="{75F47F28-E21D-4F0B-AF48-D23EA721D165}"/>
          </ac:spMkLst>
        </pc:spChg>
        <pc:picChg chg="mod">
          <ac:chgData name="Shuba Iyer" userId="dacd27cc65cb333a" providerId="LiveId" clId="{88DF3196-C274-4305-8A51-1E232486C63D}" dt="2018-02-26T20:52:37.295" v="435" actId="1076"/>
          <ac:picMkLst>
            <pc:docMk/>
            <pc:sldMk cId="3314352931" sldId="274"/>
            <ac:picMk id="5" creationId="{837FFF8B-5F58-4CA7-A4DE-9132CE72A027}"/>
          </ac:picMkLst>
        </pc:picChg>
      </pc:sldChg>
      <pc:sldChg chg="del">
        <pc:chgData name="Shuba Iyer" userId="dacd27cc65cb333a" providerId="LiveId" clId="{88DF3196-C274-4305-8A51-1E232486C63D}" dt="2018-02-26T20:37:17.402" v="204" actId="2696"/>
        <pc:sldMkLst>
          <pc:docMk/>
          <pc:sldMk cId="1539835561" sldId="275"/>
        </pc:sldMkLst>
      </pc:sldChg>
      <pc:sldChg chg="del">
        <pc:chgData name="Shuba Iyer" userId="dacd27cc65cb333a" providerId="LiveId" clId="{88DF3196-C274-4305-8A51-1E232486C63D}" dt="2018-02-26T20:37:20.140" v="205" actId="2696"/>
        <pc:sldMkLst>
          <pc:docMk/>
          <pc:sldMk cId="1121603806" sldId="276"/>
        </pc:sldMkLst>
      </pc:sldChg>
      <pc:sldChg chg="del">
        <pc:chgData name="Shuba Iyer" userId="dacd27cc65cb333a" providerId="LiveId" clId="{88DF3196-C274-4305-8A51-1E232486C63D}" dt="2018-02-26T20:37:09.877" v="203" actId="2696"/>
        <pc:sldMkLst>
          <pc:docMk/>
          <pc:sldMk cId="3320017900" sldId="277"/>
        </pc:sldMkLst>
      </pc:sldChg>
      <pc:sldChg chg="addSp modSp add">
        <pc:chgData name="Shuba Iyer" userId="dacd27cc65cb333a" providerId="LiveId" clId="{88DF3196-C274-4305-8A51-1E232486C63D}" dt="2018-02-26T20:35:47.434" v="198"/>
        <pc:sldMkLst>
          <pc:docMk/>
          <pc:sldMk cId="63529780" sldId="278"/>
        </pc:sldMkLst>
        <pc:spChg chg="mod">
          <ac:chgData name="Shuba Iyer" userId="dacd27cc65cb333a" providerId="LiveId" clId="{88DF3196-C274-4305-8A51-1E232486C63D}" dt="2018-02-26T20:32:10.487" v="152" actId="14100"/>
          <ac:spMkLst>
            <pc:docMk/>
            <pc:sldMk cId="63529780" sldId="278"/>
            <ac:spMk id="2" creationId="{C7981380-550F-4616-9666-172BD2D7DA95}"/>
          </ac:spMkLst>
        </pc:spChg>
        <pc:spChg chg="mod">
          <ac:chgData name="Shuba Iyer" userId="dacd27cc65cb333a" providerId="LiveId" clId="{88DF3196-C274-4305-8A51-1E232486C63D}" dt="2018-02-26T20:34:29.487" v="186" actId="27636"/>
          <ac:spMkLst>
            <pc:docMk/>
            <pc:sldMk cId="63529780" sldId="278"/>
            <ac:spMk id="3" creationId="{C40FD013-DA35-4F22-A45D-0BBD283BF4AB}"/>
          </ac:spMkLst>
        </pc:spChg>
        <pc:spChg chg="add mod">
          <ac:chgData name="Shuba Iyer" userId="dacd27cc65cb333a" providerId="LiveId" clId="{88DF3196-C274-4305-8A51-1E232486C63D}" dt="2018-02-26T20:35:47.434" v="198"/>
          <ac:spMkLst>
            <pc:docMk/>
            <pc:sldMk cId="63529780" sldId="278"/>
            <ac:spMk id="4" creationId="{F77D978A-AF24-4AC1-8D69-38705001D25E}"/>
          </ac:spMkLst>
        </pc:spChg>
      </pc:sldChg>
      <pc:sldChg chg="addSp modSp add">
        <pc:chgData name="Shuba Iyer" userId="dacd27cc65cb333a" providerId="LiveId" clId="{88DF3196-C274-4305-8A51-1E232486C63D}" dt="2018-02-26T21:34:26.342" v="643" actId="20577"/>
        <pc:sldMkLst>
          <pc:docMk/>
          <pc:sldMk cId="1932863575" sldId="279"/>
        </pc:sldMkLst>
        <pc:spChg chg="mod">
          <ac:chgData name="Shuba Iyer" userId="dacd27cc65cb333a" providerId="LiveId" clId="{88DF3196-C274-4305-8A51-1E232486C63D}" dt="2018-02-26T21:34:26.342" v="643" actId="20577"/>
          <ac:spMkLst>
            <pc:docMk/>
            <pc:sldMk cId="1932863575" sldId="279"/>
            <ac:spMk id="2" creationId="{247025E8-B4B5-4681-9EB2-1CED66365D2C}"/>
          </ac:spMkLst>
        </pc:spChg>
        <pc:spChg chg="mod">
          <ac:chgData name="Shuba Iyer" userId="dacd27cc65cb333a" providerId="LiveId" clId="{88DF3196-C274-4305-8A51-1E232486C63D}" dt="2018-02-26T21:30:20.583" v="597" actId="12"/>
          <ac:spMkLst>
            <pc:docMk/>
            <pc:sldMk cId="1932863575" sldId="279"/>
            <ac:spMk id="3" creationId="{8C4F74EF-10BB-4E87-A6A4-F2D6E746D5BB}"/>
          </ac:spMkLst>
        </pc:spChg>
        <pc:spChg chg="add mod">
          <ac:chgData name="Shuba Iyer" userId="dacd27cc65cb333a" providerId="LiveId" clId="{88DF3196-C274-4305-8A51-1E232486C63D}" dt="2018-02-26T21:32:59.318" v="610" actId="14100"/>
          <ac:spMkLst>
            <pc:docMk/>
            <pc:sldMk cId="1932863575" sldId="279"/>
            <ac:spMk id="4" creationId="{03D0B179-9E54-4B6F-B404-21E68F94C3AA}"/>
          </ac:spMkLst>
        </pc:spChg>
      </pc:sldChg>
      <pc:sldChg chg="modSp add ord">
        <pc:chgData name="Shuba Iyer" userId="dacd27cc65cb333a" providerId="LiveId" clId="{88DF3196-C274-4305-8A51-1E232486C63D}" dt="2018-02-26T21:34:20.631" v="642"/>
        <pc:sldMkLst>
          <pc:docMk/>
          <pc:sldMk cId="3395431941" sldId="280"/>
        </pc:sldMkLst>
        <pc:spChg chg="mod">
          <ac:chgData name="Shuba Iyer" userId="dacd27cc65cb333a" providerId="LiveId" clId="{88DF3196-C274-4305-8A51-1E232486C63D}" dt="2018-02-26T21:34:11.867" v="640" actId="20577"/>
          <ac:spMkLst>
            <pc:docMk/>
            <pc:sldMk cId="3395431941" sldId="280"/>
            <ac:spMk id="2" creationId="{832F82B9-D077-42DA-9753-89805FEA9130}"/>
          </ac:spMkLst>
        </pc:spChg>
        <pc:spChg chg="mod">
          <ac:chgData name="Shuba Iyer" userId="dacd27cc65cb333a" providerId="LiveId" clId="{88DF3196-C274-4305-8A51-1E232486C63D}" dt="2018-02-26T21:34:16.483" v="641" actId="12"/>
          <ac:spMkLst>
            <pc:docMk/>
            <pc:sldMk cId="3395431941" sldId="280"/>
            <ac:spMk id="3" creationId="{14DFA60A-AF49-45BF-9132-CE1E0CF86FD3}"/>
          </ac:spMkLst>
        </pc:spChg>
      </pc:sldChg>
      <pc:sldChg chg="modSp add">
        <pc:chgData name="Shuba Iyer" userId="dacd27cc65cb333a" providerId="LiveId" clId="{88DF3196-C274-4305-8A51-1E232486C63D}" dt="2018-02-26T21:36:29.822" v="669" actId="20577"/>
        <pc:sldMkLst>
          <pc:docMk/>
          <pc:sldMk cId="1423665240" sldId="281"/>
        </pc:sldMkLst>
        <pc:spChg chg="mod">
          <ac:chgData name="Shuba Iyer" userId="dacd27cc65cb333a" providerId="LiveId" clId="{88DF3196-C274-4305-8A51-1E232486C63D}" dt="2018-02-26T21:36:29.822" v="669" actId="20577"/>
          <ac:spMkLst>
            <pc:docMk/>
            <pc:sldMk cId="1423665240" sldId="281"/>
            <ac:spMk id="2" creationId="{8F368E8C-14C0-45E1-99B8-B9DF886657FD}"/>
          </ac:spMkLst>
        </pc:spChg>
        <pc:spChg chg="mod">
          <ac:chgData name="Shuba Iyer" userId="dacd27cc65cb333a" providerId="LiveId" clId="{88DF3196-C274-4305-8A51-1E232486C63D}" dt="2018-02-26T21:35:09.138" v="658"/>
          <ac:spMkLst>
            <pc:docMk/>
            <pc:sldMk cId="1423665240" sldId="281"/>
            <ac:spMk id="3" creationId="{A4A20867-5611-47EF-81DB-B80F04CC70B6}"/>
          </ac:spMkLst>
        </pc:spChg>
      </pc:sldChg>
    </pc:docChg>
  </pc:docChgLst>
  <pc:docChgLst>
    <pc:chgData name="Shuba Iyer" userId="dacd27cc65cb333a" providerId="LiveId" clId="{EC209ED2-5BAF-4601-ADF9-B76E96646693}"/>
    <pc:docChg chg="undo custSel addSld delSld modSld sldOrd">
      <pc:chgData name="Shuba Iyer" userId="dacd27cc65cb333a" providerId="LiveId" clId="{EC209ED2-5BAF-4601-ADF9-B76E96646693}" dt="2018-02-12T19:48:34.850" v="2688" actId="20577"/>
      <pc:docMkLst>
        <pc:docMk/>
      </pc:docMkLst>
      <pc:sldChg chg="addSp delSp modSp add">
        <pc:chgData name="Shuba Iyer" userId="dacd27cc65cb333a" providerId="LiveId" clId="{EC209ED2-5BAF-4601-ADF9-B76E96646693}" dt="2018-02-12T19:00:07.476" v="1099" actId="20577"/>
        <pc:sldMkLst>
          <pc:docMk/>
          <pc:sldMk cId="3476560283" sldId="270"/>
        </pc:sldMkLst>
        <pc:spChg chg="mod">
          <ac:chgData name="Shuba Iyer" userId="dacd27cc65cb333a" providerId="LiveId" clId="{EC209ED2-5BAF-4601-ADF9-B76E96646693}" dt="2018-02-12T18:05:03.914" v="399" actId="20577"/>
          <ac:spMkLst>
            <pc:docMk/>
            <pc:sldMk cId="3476560283" sldId="270"/>
            <ac:spMk id="2" creationId="{0C0F9967-8E0F-4F37-A50A-8B48B6514B1F}"/>
          </ac:spMkLst>
        </pc:spChg>
        <pc:spChg chg="add del mod">
          <ac:chgData name="Shuba Iyer" userId="dacd27cc65cb333a" providerId="LiveId" clId="{EC209ED2-5BAF-4601-ADF9-B76E96646693}" dt="2018-02-12T19:00:07.476" v="1099" actId="20577"/>
          <ac:spMkLst>
            <pc:docMk/>
            <pc:sldMk cId="3476560283" sldId="270"/>
            <ac:spMk id="3" creationId="{9D2C220A-9FF0-4A68-B2A1-DD25D9D649A9}"/>
          </ac:spMkLst>
        </pc:spChg>
        <pc:spChg chg="add del mod ord">
          <ac:chgData name="Shuba Iyer" userId="dacd27cc65cb333a" providerId="LiveId" clId="{EC209ED2-5BAF-4601-ADF9-B76E96646693}" dt="2018-02-12T18:29:25.437" v="1051" actId="11529"/>
          <ac:spMkLst>
            <pc:docMk/>
            <pc:sldMk cId="3476560283" sldId="270"/>
            <ac:spMk id="5" creationId="{0792BB2C-9E4A-44D2-9CEF-F575BF45B078}"/>
          </ac:spMkLst>
        </pc:spChg>
        <pc:spChg chg="add mod">
          <ac:chgData name="Shuba Iyer" userId="dacd27cc65cb333a" providerId="LiveId" clId="{EC209ED2-5BAF-4601-ADF9-B76E96646693}" dt="2018-02-12T18:31:18.270" v="1082" actId="113"/>
          <ac:spMkLst>
            <pc:docMk/>
            <pc:sldMk cId="3476560283" sldId="270"/>
            <ac:spMk id="8" creationId="{3BD72A2C-8C89-4F83-8AA6-1066402D8846}"/>
          </ac:spMkLst>
        </pc:spChg>
        <pc:picChg chg="add del mod">
          <ac:chgData name="Shuba Iyer" userId="dacd27cc65cb333a" providerId="LiveId" clId="{EC209ED2-5BAF-4601-ADF9-B76E96646693}" dt="2018-02-12T17:45:07.843" v="17" actId="20577"/>
          <ac:picMkLst>
            <pc:docMk/>
            <pc:sldMk cId="3476560283" sldId="270"/>
            <ac:picMk id="4" creationId="{4C3D44C1-B691-46A5-82D9-0DB4AFE6B0BF}"/>
          </ac:picMkLst>
        </pc:picChg>
        <pc:picChg chg="add del mod">
          <ac:chgData name="Shuba Iyer" userId="dacd27cc65cb333a" providerId="LiveId" clId="{EC209ED2-5BAF-4601-ADF9-B76E96646693}" dt="2018-02-12T19:00:02.651" v="1097" actId="478"/>
          <ac:picMkLst>
            <pc:docMk/>
            <pc:sldMk cId="3476560283" sldId="270"/>
            <ac:picMk id="9" creationId="{F84AEB92-BA53-4F9A-8E3D-90F2235105C0}"/>
          </ac:picMkLst>
        </pc:picChg>
        <pc:cxnChg chg="add mod">
          <ac:chgData name="Shuba Iyer" userId="dacd27cc65cb333a" providerId="LiveId" clId="{EC209ED2-5BAF-4601-ADF9-B76E96646693}" dt="2018-02-12T18:31:34.148" v="1084" actId="1076"/>
          <ac:cxnSpMkLst>
            <pc:docMk/>
            <pc:sldMk cId="3476560283" sldId="270"/>
            <ac:cxnSpMk id="7" creationId="{FB11D481-95B2-4D22-A8D1-BF7F4D06E729}"/>
          </ac:cxnSpMkLst>
        </pc:cxnChg>
      </pc:sldChg>
      <pc:sldChg chg="modSp add ord">
        <pc:chgData name="Shuba Iyer" userId="dacd27cc65cb333a" providerId="LiveId" clId="{EC209ED2-5BAF-4601-ADF9-B76E96646693}" dt="2018-02-12T18:03:14.039" v="381" actId="20577"/>
        <pc:sldMkLst>
          <pc:docMk/>
          <pc:sldMk cId="721081837" sldId="271"/>
        </pc:sldMkLst>
        <pc:spChg chg="mod">
          <ac:chgData name="Shuba Iyer" userId="dacd27cc65cb333a" providerId="LiveId" clId="{EC209ED2-5BAF-4601-ADF9-B76E96646693}" dt="2018-02-12T17:53:01.331" v="144" actId="20577"/>
          <ac:spMkLst>
            <pc:docMk/>
            <pc:sldMk cId="721081837" sldId="271"/>
            <ac:spMk id="2" creationId="{7DC9E987-FFE8-4DF5-B8DB-AB65D623B319}"/>
          </ac:spMkLst>
        </pc:spChg>
        <pc:spChg chg="mod">
          <ac:chgData name="Shuba Iyer" userId="dacd27cc65cb333a" providerId="LiveId" clId="{EC209ED2-5BAF-4601-ADF9-B76E96646693}" dt="2018-02-12T18:02:57.181" v="380" actId="403"/>
          <ac:spMkLst>
            <pc:docMk/>
            <pc:sldMk cId="721081837" sldId="271"/>
            <ac:spMk id="3" creationId="{A1DF045E-7401-4ED2-86B8-B881F5079A0E}"/>
          </ac:spMkLst>
        </pc:spChg>
      </pc:sldChg>
      <pc:sldChg chg="addSp modSp add">
        <pc:chgData name="Shuba Iyer" userId="dacd27cc65cb333a" providerId="LiveId" clId="{EC209ED2-5BAF-4601-ADF9-B76E96646693}" dt="2018-02-12T19:20:24.733" v="1850" actId="20577"/>
        <pc:sldMkLst>
          <pc:docMk/>
          <pc:sldMk cId="3314352931" sldId="274"/>
        </pc:sldMkLst>
        <pc:spChg chg="mod">
          <ac:chgData name="Shuba Iyer" userId="dacd27cc65cb333a" providerId="LiveId" clId="{EC209ED2-5BAF-4601-ADF9-B76E96646693}" dt="2018-02-12T19:12:17.590" v="1682" actId="20577"/>
          <ac:spMkLst>
            <pc:docMk/>
            <pc:sldMk cId="3314352931" sldId="274"/>
            <ac:spMk id="2" creationId="{E24CAE06-8688-4B4C-A829-0070F8594BCC}"/>
          </ac:spMkLst>
        </pc:spChg>
        <pc:spChg chg="mod">
          <ac:chgData name="Shuba Iyer" userId="dacd27cc65cb333a" providerId="LiveId" clId="{EC209ED2-5BAF-4601-ADF9-B76E96646693}" dt="2018-02-12T19:20:24.733" v="1850" actId="20577"/>
          <ac:spMkLst>
            <pc:docMk/>
            <pc:sldMk cId="3314352931" sldId="274"/>
            <ac:spMk id="3" creationId="{19B5D1B3-371E-4EB3-8AD1-9A70317527FC}"/>
          </ac:spMkLst>
        </pc:spChg>
        <pc:spChg chg="add mod">
          <ac:chgData name="Shuba Iyer" userId="dacd27cc65cb333a" providerId="LiveId" clId="{EC209ED2-5BAF-4601-ADF9-B76E96646693}" dt="2018-02-12T19:12:44.439" v="1704" actId="1076"/>
          <ac:spMkLst>
            <pc:docMk/>
            <pc:sldMk cId="3314352931" sldId="274"/>
            <ac:spMk id="4" creationId="{F27AA87C-2B36-43F7-8938-CEB86E569895}"/>
          </ac:spMkLst>
        </pc:spChg>
        <pc:picChg chg="add mod">
          <ac:chgData name="Shuba Iyer" userId="dacd27cc65cb333a" providerId="LiveId" clId="{EC209ED2-5BAF-4601-ADF9-B76E96646693}" dt="2018-02-12T19:16:03.264" v="1710" actId="20577"/>
          <ac:picMkLst>
            <pc:docMk/>
            <pc:sldMk cId="3314352931" sldId="274"/>
            <ac:picMk id="5" creationId="{837FFF8B-5F58-4CA7-A4DE-9132CE72A027}"/>
          </ac:picMkLst>
        </pc:picChg>
      </pc:sldChg>
    </pc:docChg>
  </pc:docChgLst>
  <pc:docChgLst>
    <pc:chgData name="Shuba Iyer" userId="dacd27cc65cb333a" providerId="LiveId" clId="{2B30D03C-6B77-43A1-BD93-9431F4DCBE14}"/>
    <pc:docChg chg="custSel addSld modSld">
      <pc:chgData name="Shuba Iyer" userId="dacd27cc65cb333a" providerId="LiveId" clId="{2B30D03C-6B77-43A1-BD93-9431F4DCBE14}" dt="2018-02-12T19:59:23.833" v="58"/>
      <pc:docMkLst>
        <pc:docMk/>
      </pc:docMkLst>
      <pc:sldChg chg="addSp delSp modSp">
        <pc:chgData name="Shuba Iyer" userId="dacd27cc65cb333a" providerId="LiveId" clId="{2B30D03C-6B77-43A1-BD93-9431F4DCBE14}" dt="2018-02-12T19:59:23.833" v="58"/>
        <pc:sldMkLst>
          <pc:docMk/>
          <pc:sldMk cId="3314352931" sldId="274"/>
        </pc:sldMkLst>
        <pc:spChg chg="mod">
          <ac:chgData name="Shuba Iyer" userId="dacd27cc65cb333a" providerId="LiveId" clId="{2B30D03C-6B77-43A1-BD93-9431F4DCBE14}" dt="2018-02-12T19:59:12.373" v="56"/>
          <ac:spMkLst>
            <pc:docMk/>
            <pc:sldMk cId="3314352931" sldId="274"/>
            <ac:spMk id="3" creationId="{19B5D1B3-371E-4EB3-8AD1-9A70317527FC}"/>
          </ac:spMkLst>
        </pc:spChg>
        <pc:spChg chg="add del mod">
          <ac:chgData name="Shuba Iyer" userId="dacd27cc65cb333a" providerId="LiveId" clId="{2B30D03C-6B77-43A1-BD93-9431F4DCBE14}" dt="2018-02-12T19:59:23.833" v="58"/>
          <ac:spMkLst>
            <pc:docMk/>
            <pc:sldMk cId="3314352931" sldId="274"/>
            <ac:spMk id="6" creationId="{A14D085B-3C56-4674-B674-B2F1790992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Shuba Iyer and </a:t>
            </a: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Kurpad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380-550F-4616-9666-172BD2D7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09600"/>
          </a:xfrm>
        </p:spPr>
        <p:txBody>
          <a:bodyPr/>
          <a:lstStyle/>
          <a:p>
            <a:r>
              <a:rPr lang="en-US" dirty="0"/>
              <a:t>Strings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D013-DA35-4F22-A45D-0BBD283B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143000"/>
            <a:ext cx="3276598" cy="5181600"/>
          </a:xfrm>
        </p:spPr>
        <p:txBody>
          <a:bodyPr>
            <a:normAutofit/>
          </a:bodyPr>
          <a:lstStyle/>
          <a:p>
            <a:r>
              <a:rPr lang="en-US" dirty="0"/>
              <a:t>Strings are for text</a:t>
            </a:r>
          </a:p>
          <a:p>
            <a:r>
              <a:rPr lang="en-US" dirty="0"/>
              <a:t>Examples:</a:t>
            </a:r>
          </a:p>
          <a:p>
            <a:pPr marL="279082" lvl="1" indent="0">
              <a:buNone/>
            </a:pPr>
            <a:r>
              <a:rPr lang="en-US" dirty="0"/>
              <a:t>&gt;&gt;&gt; "Hello!"</a:t>
            </a:r>
          </a:p>
          <a:p>
            <a:pPr marL="279082" lvl="1" indent="0">
              <a:buNone/>
            </a:pPr>
            <a:r>
              <a:rPr lang="en-US" dirty="0"/>
              <a:t>&gt;&gt;&gt; "puppy breath"</a:t>
            </a:r>
          </a:p>
          <a:p>
            <a:pPr marL="279082" lvl="1" indent="0">
              <a:buNone/>
            </a:pPr>
            <a:r>
              <a:rPr lang="en-US" dirty="0"/>
              <a:t>&gt;&gt;&gt; "</a:t>
            </a:r>
            <a:r>
              <a:rPr lang="en-US" dirty="0" err="1"/>
              <a:t>redstone</a:t>
            </a:r>
            <a:r>
              <a:rPr lang="en-US" dirty="0"/>
              <a:t>"</a:t>
            </a:r>
          </a:p>
          <a:p>
            <a:r>
              <a:rPr lang="en-US" dirty="0"/>
              <a:t>Try typing one without quotes:</a:t>
            </a:r>
          </a:p>
          <a:p>
            <a:pPr marL="279082" lvl="1" indent="0">
              <a:buNone/>
            </a:pPr>
            <a:r>
              <a:rPr lang="en-US" dirty="0"/>
              <a:t>&gt;&gt;&gt; apple</a:t>
            </a:r>
          </a:p>
          <a:p>
            <a:r>
              <a:rPr lang="en-US" dirty="0"/>
              <a:t>What’s the result?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D978A-AF24-4AC1-8D69-38705001D25E}"/>
              </a:ext>
            </a:extLst>
          </p:cNvPr>
          <p:cNvSpPr txBox="1"/>
          <p:nvPr/>
        </p:nvSpPr>
        <p:spPr>
          <a:xfrm>
            <a:off x="6323014" y="1105288"/>
            <a:ext cx="3810000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FF0000"/>
                </a:solidFill>
              </a:rPr>
              <a:t>★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Rule: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A string must be in quotes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&gt;&gt;&gt; "apple"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&gt;&gt;&gt; "What's for lunch?"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</a:rPr>
              <a:t>&gt;&gt;&gt; "3 + 5"</a:t>
            </a:r>
          </a:p>
        </p:txBody>
      </p:sp>
    </p:spTree>
    <p:extLst>
      <p:ext uri="{BB962C8B-B14F-4D97-AF65-F5344CB8AC3E}">
        <p14:creationId xmlns:p14="http://schemas.microsoft.com/office/powerpoint/2010/main" val="635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987-FFE8-4DF5-B8DB-AB65D623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045E-7401-4ED2-86B8-B881F507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Calculate once, keep the result to use later</a:t>
            </a:r>
          </a:p>
          <a:p>
            <a:r>
              <a:rPr lang="en-US" sz="3600" dirty="0"/>
              <a:t>Keep the same name, change the value</a:t>
            </a:r>
          </a:p>
          <a:p>
            <a:r>
              <a:rPr lang="en-US" sz="3600" dirty="0"/>
              <a:t>Types:</a:t>
            </a:r>
          </a:p>
          <a:p>
            <a:pPr lvl="1"/>
            <a:r>
              <a:rPr lang="en-US" sz="3400" dirty="0"/>
              <a:t> </a:t>
            </a:r>
            <a:r>
              <a:rPr lang="en-US" sz="3400" dirty="0" err="1"/>
              <a:t>int</a:t>
            </a:r>
            <a:r>
              <a:rPr lang="en-US" sz="3400" dirty="0"/>
              <a:t> – Integer</a:t>
            </a:r>
          </a:p>
          <a:p>
            <a:pPr lvl="1"/>
            <a:r>
              <a:rPr lang="en-US" sz="3400" dirty="0"/>
              <a:t> float – fractions </a:t>
            </a:r>
            <a:r>
              <a:rPr lang="en-US" sz="3400" dirty="0" err="1"/>
              <a:t>Eg</a:t>
            </a:r>
            <a:r>
              <a:rPr lang="en-US" sz="3400" dirty="0"/>
              <a:t>: 12.53, 3.1, 4.99994 </a:t>
            </a:r>
            <a:r>
              <a:rPr lang="en-US" sz="3400" dirty="0" err="1"/>
              <a:t>etc</a:t>
            </a:r>
            <a:endParaRPr lang="en-US" sz="3400" dirty="0"/>
          </a:p>
          <a:p>
            <a:pPr lvl="1"/>
            <a:r>
              <a:rPr lang="en-US" sz="3400" dirty="0"/>
              <a:t> </a:t>
            </a:r>
            <a:r>
              <a:rPr lang="en-US" sz="3400" dirty="0" err="1"/>
              <a:t>str</a:t>
            </a:r>
            <a:r>
              <a:rPr lang="en-US" sz="3400" dirty="0"/>
              <a:t> - String</a:t>
            </a:r>
          </a:p>
        </p:txBody>
      </p:sp>
    </p:spTree>
    <p:extLst>
      <p:ext uri="{BB962C8B-B14F-4D97-AF65-F5344CB8AC3E}">
        <p14:creationId xmlns:p14="http://schemas.microsoft.com/office/powerpoint/2010/main" val="721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671-8A05-4AB0-91B9-6A7397A9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things you can do with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318C9-4EAF-4178-8ED4-76BBA858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Math operations</a:t>
            </a:r>
          </a:p>
          <a:p>
            <a:pPr marL="279082" lvl="1" indent="0">
              <a:buNone/>
            </a:pPr>
            <a:r>
              <a:rPr lang="en-US" sz="2400" dirty="0"/>
              <a:t>&gt;&gt;&gt; donuts = 12 * 12</a:t>
            </a:r>
          </a:p>
          <a:p>
            <a:pPr marL="279082" lvl="1" indent="0">
              <a:buNone/>
            </a:pPr>
            <a:r>
              <a:rPr lang="en-US" sz="2400" dirty="0"/>
              <a:t>&gt;&gt;&gt; fishes = 3</a:t>
            </a:r>
          </a:p>
          <a:p>
            <a:pPr marL="279082" lvl="1" indent="0">
              <a:buNone/>
            </a:pPr>
            <a:r>
              <a:rPr lang="en-US" sz="2400" dirty="0"/>
              <a:t>&gt;&gt;&gt; fishes + donuts</a:t>
            </a:r>
          </a:p>
          <a:p>
            <a:r>
              <a:rPr lang="en-US" sz="2800" dirty="0"/>
              <a:t>String operations</a:t>
            </a:r>
          </a:p>
          <a:p>
            <a:pPr marL="279082" lvl="1" indent="0">
              <a:buNone/>
            </a:pPr>
            <a:r>
              <a:rPr lang="en-US" sz="2400" dirty="0"/>
              <a:t>&gt;&gt;&gt; color = "yellow"</a:t>
            </a:r>
          </a:p>
          <a:p>
            <a:pPr marL="279082" lvl="1" indent="0">
              <a:buNone/>
            </a:pPr>
            <a:r>
              <a:rPr lang="en-US" sz="2400" dirty="0"/>
              <a:t>&gt;&gt;&gt; day = “Monday”</a:t>
            </a:r>
          </a:p>
          <a:p>
            <a:pPr marL="279082" lvl="1" indent="0">
              <a:buNone/>
            </a:pPr>
            <a:r>
              <a:rPr lang="en-US" sz="2400" dirty="0"/>
              <a:t>&gt;&gt;&gt; color + day</a:t>
            </a:r>
          </a:p>
          <a:p>
            <a:pPr marL="279082" lvl="1" indent="0">
              <a:buNone/>
            </a:pPr>
            <a:r>
              <a:rPr lang="en-US" sz="2400" dirty="0"/>
              <a:t>&gt;&gt;&gt; color * fishes</a:t>
            </a:r>
          </a:p>
          <a:p>
            <a:pPr marL="279082" lvl="1" indent="0">
              <a:buNone/>
            </a:pPr>
            <a:r>
              <a:rPr lang="en-US" sz="2400" dirty="0"/>
              <a:t>&gt;&gt;&gt; color + day * fishes</a:t>
            </a:r>
          </a:p>
        </p:txBody>
      </p:sp>
    </p:spTree>
    <p:extLst>
      <p:ext uri="{BB962C8B-B14F-4D97-AF65-F5344CB8AC3E}">
        <p14:creationId xmlns:p14="http://schemas.microsoft.com/office/powerpoint/2010/main" val="165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9967-8E0F-4F37-A50A-8B48B651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220A-9FF0-4A68-B2A1-DD25D9D6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 you want to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Avoid rewriting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Print and reference your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do we do it?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answer: </a:t>
            </a:r>
            <a:r>
              <a:rPr lang="en-US" b="1" dirty="0"/>
              <a:t>Python 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save a new program, in IDLE (Shell)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Choose </a:t>
            </a:r>
            <a:r>
              <a:rPr lang="en-US" b="1" dirty="0"/>
              <a:t>File -&gt; New File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 empty window will appear with </a:t>
            </a:r>
            <a:r>
              <a:rPr lang="en-US" b="1" dirty="0"/>
              <a:t>Untitled </a:t>
            </a:r>
            <a:r>
              <a:rPr lang="en-US" dirty="0"/>
              <a:t>on the Menu Bar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Enter your Python code. </a:t>
            </a:r>
            <a:r>
              <a:rPr lang="en-US" dirty="0" err="1"/>
              <a:t>Eg</a:t>
            </a:r>
            <a:r>
              <a:rPr lang="en-US" dirty="0"/>
              <a:t>: print (“Hello World”)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Now choose </a:t>
            </a:r>
            <a:r>
              <a:rPr lang="en-US" b="1" dirty="0"/>
              <a:t>File -&gt; Save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Save it on your USB drive with a name, say, hello.</a:t>
            </a:r>
            <a:r>
              <a:rPr lang="en-US" b="1" i="1" dirty="0"/>
              <a:t>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11D481-95B2-4D22-A8D1-BF7F4D06E729}"/>
              </a:ext>
            </a:extLst>
          </p:cNvPr>
          <p:cNvCxnSpPr/>
          <p:nvPr/>
        </p:nvCxnSpPr>
        <p:spPr>
          <a:xfrm flipH="1">
            <a:off x="7389812" y="5105399"/>
            <a:ext cx="685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D72A2C-8C89-4F83-8AA6-1066402D8846}"/>
              </a:ext>
            </a:extLst>
          </p:cNvPr>
          <p:cNvSpPr txBox="1"/>
          <p:nvPr/>
        </p:nvSpPr>
        <p:spPr>
          <a:xfrm>
            <a:off x="8075612" y="4966900"/>
            <a:ext cx="118974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File extension</a:t>
            </a:r>
          </a:p>
        </p:txBody>
      </p:sp>
    </p:spTree>
    <p:extLst>
      <p:ext uri="{BB962C8B-B14F-4D97-AF65-F5344CB8AC3E}">
        <p14:creationId xmlns:p14="http://schemas.microsoft.com/office/powerpoint/2010/main" val="3476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AE06-8688-4B4C-A829-0070F859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AA87C-2B36-43F7-8938-CEB86E569895}"/>
              </a:ext>
            </a:extLst>
          </p:cNvPr>
          <p:cNvSpPr/>
          <p:nvPr/>
        </p:nvSpPr>
        <p:spPr>
          <a:xfrm>
            <a:off x="5942013" y="1928191"/>
            <a:ext cx="37338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  Addition</a:t>
            </a:r>
          </a:p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  Subtraction</a:t>
            </a:r>
          </a:p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   Multiplication</a:t>
            </a:r>
          </a:p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  Division</a:t>
            </a:r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FFF8B-5F58-4CA7-A4DE-9132CE72A0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05562" y="2038952"/>
            <a:ext cx="2560050" cy="26542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44EB2D-29A5-4F6F-8481-C3ED3C447EB8}"/>
              </a:ext>
            </a:extLst>
          </p:cNvPr>
          <p:cNvSpPr/>
          <p:nvPr/>
        </p:nvSpPr>
        <p:spPr>
          <a:xfrm>
            <a:off x="5942013" y="4866282"/>
            <a:ext cx="40385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  Concatenation</a:t>
            </a:r>
          </a:p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   Multiplication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8223B-A108-40B1-A4E6-E39049D6C1E8}"/>
              </a:ext>
            </a:extLst>
          </p:cNvPr>
          <p:cNvSpPr/>
          <p:nvPr/>
        </p:nvSpPr>
        <p:spPr>
          <a:xfrm>
            <a:off x="1255715" y="5055704"/>
            <a:ext cx="3238497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Manipulate strings</a:t>
            </a:r>
            <a:endParaRPr lang="en-US" sz="2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C54E1CD-3830-4B32-B5D1-9639DBD6EB5C}"/>
              </a:ext>
            </a:extLst>
          </p:cNvPr>
          <p:cNvSpPr/>
          <p:nvPr/>
        </p:nvSpPr>
        <p:spPr>
          <a:xfrm>
            <a:off x="4494212" y="3082353"/>
            <a:ext cx="990600" cy="3466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F47F28-E21D-4F0B-AF48-D23EA721D165}"/>
              </a:ext>
            </a:extLst>
          </p:cNvPr>
          <p:cNvSpPr/>
          <p:nvPr/>
        </p:nvSpPr>
        <p:spPr>
          <a:xfrm>
            <a:off x="4494212" y="5256729"/>
            <a:ext cx="990600" cy="3466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82B9-D077-42DA-9753-89805FE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List of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A60A-AF49-45BF-9132-CE1E0CF8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 = [ 1, 2, 3, 4 ]</a:t>
            </a:r>
          </a:p>
          <a:p>
            <a:pPr marL="0" indent="0">
              <a:buNone/>
            </a:pPr>
            <a:r>
              <a:rPr lang="en-US" dirty="0"/>
              <a:t>strings = [ 'I', 'kicked', 'my', 'toe', 'and', 'it', 'is', 'sore' ]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 numbers, strings 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54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25E8-B4B5-4681-9EB2-1CED6636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74EF-10BB-4E87-A6A4-F2D6E746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3733798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spaces = ' ' * 25</a:t>
            </a:r>
          </a:p>
          <a:p>
            <a:pPr marL="0" indent="0">
              <a:buNone/>
            </a:pPr>
            <a:r>
              <a:rPr lang="en-US" dirty="0"/>
              <a:t>print('%s 12 Harriet Mouse' % spaces)</a:t>
            </a:r>
          </a:p>
          <a:p>
            <a:pPr marL="0" indent="0">
              <a:buNone/>
            </a:pPr>
            <a:r>
              <a:rPr lang="en-US" dirty="0"/>
              <a:t>print('%s </a:t>
            </a:r>
            <a:r>
              <a:rPr lang="en-US" dirty="0" err="1"/>
              <a:t>Twinklemountain</a:t>
            </a:r>
            <a:r>
              <a:rPr lang="en-US" dirty="0"/>
              <a:t> Lodge' % spaces)</a:t>
            </a:r>
          </a:p>
          <a:p>
            <a:pPr marL="0" indent="0">
              <a:buNone/>
            </a:pPr>
            <a:r>
              <a:rPr lang="en-US" dirty="0"/>
              <a:t>print('%s West Spring' % spaces)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print('Dear Sir')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0B179-9E54-4B6F-B404-21E68F94C3AA}"/>
              </a:ext>
            </a:extLst>
          </p:cNvPr>
          <p:cNvSpPr txBox="1"/>
          <p:nvPr/>
        </p:nvSpPr>
        <p:spPr>
          <a:xfrm>
            <a:off x="5942012" y="734706"/>
            <a:ext cx="5080625" cy="56323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print()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print('I wish to report that tiles are missing from the')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print('outside tool shed roof.')</a:t>
            </a:r>
          </a:p>
          <a:p>
            <a:r>
              <a:rPr lang="en-US" sz="2000" dirty="0"/>
              <a:t>print('I think the wind storm we had last night blew them away. \</a:t>
            </a:r>
          </a:p>
          <a:p>
            <a:r>
              <a:rPr lang="en-US" sz="2000" dirty="0"/>
              <a:t>Please fix the leak as soon as possible, \</a:t>
            </a:r>
          </a:p>
          <a:p>
            <a:r>
              <a:rPr lang="en-US" sz="2000" dirty="0"/>
              <a:t>I do not want my dog to get sick')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print('Regards')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print('Malcolm Dithering')</a:t>
            </a:r>
          </a:p>
        </p:txBody>
      </p:sp>
    </p:spTree>
    <p:extLst>
      <p:ext uri="{BB962C8B-B14F-4D97-AF65-F5344CB8AC3E}">
        <p14:creationId xmlns:p14="http://schemas.microsoft.com/office/powerpoint/2010/main" val="19328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8E8C-14C0-45E1-99B8-B9DF8866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0867-5611-47EF-81DB-B80F04C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furniture = '%s: a device for finding furniture in the dark'</a:t>
            </a:r>
          </a:p>
          <a:p>
            <a:pPr marL="0" indent="0">
              <a:buNone/>
            </a:pPr>
            <a:r>
              <a:rPr lang="en-US" dirty="0"/>
              <a:t>bodypart1 = 'Knee'</a:t>
            </a:r>
          </a:p>
          <a:p>
            <a:pPr marL="0" indent="0">
              <a:buNone/>
            </a:pPr>
            <a:r>
              <a:rPr lang="en-US" dirty="0"/>
              <a:t>bodypart2 = 'Shin'</a:t>
            </a:r>
          </a:p>
          <a:p>
            <a:pPr marL="0" indent="0">
              <a:buNone/>
            </a:pPr>
            <a:r>
              <a:rPr lang="en-US" dirty="0"/>
              <a:t>print(furniture % bodypart1)</a:t>
            </a:r>
          </a:p>
          <a:p>
            <a:pPr marL="0" indent="0">
              <a:buNone/>
            </a:pPr>
            <a:r>
              <a:rPr lang="en-US" dirty="0"/>
              <a:t>print(furniture % bodypart2)</a:t>
            </a:r>
          </a:p>
        </p:txBody>
      </p:sp>
    </p:spTree>
    <p:extLst>
      <p:ext uri="{BB962C8B-B14F-4D97-AF65-F5344CB8AC3E}">
        <p14:creationId xmlns:p14="http://schemas.microsoft.com/office/powerpoint/2010/main" val="14236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335</TotalTime>
  <Words>467</Words>
  <Application>Microsoft Office PowerPoint</Application>
  <PresentationFormat>Custom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굴림</vt:lpstr>
      <vt:lpstr>Arial</vt:lpstr>
      <vt:lpstr>Calibri</vt:lpstr>
      <vt:lpstr>Century Gothic</vt:lpstr>
      <vt:lpstr>Wingdings</vt:lpstr>
      <vt:lpstr>Vertical and Horizontal design template</vt:lpstr>
      <vt:lpstr>Python for beginners</vt:lpstr>
      <vt:lpstr>Strings in Python</vt:lpstr>
      <vt:lpstr>Variables in Python</vt:lpstr>
      <vt:lpstr>Some other things you can do with Variables</vt:lpstr>
      <vt:lpstr>Saving your Python code</vt:lpstr>
      <vt:lpstr>Python operators</vt:lpstr>
      <vt:lpstr>Example 1 – List of Lists</vt:lpstr>
      <vt:lpstr>Example 2</vt:lpstr>
      <vt:lpstr>Example 3 - Placeholder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Shuba Iyer</dc:creator>
  <cp:lastModifiedBy>Shuba Iyer</cp:lastModifiedBy>
  <cp:revision>2</cp:revision>
  <dcterms:created xsi:type="dcterms:W3CDTF">2018-02-05T04:56:57Z</dcterms:created>
  <dcterms:modified xsi:type="dcterms:W3CDTF">2018-02-26T21:36:34Z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