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9" r:id="rId2"/>
    <p:sldId id="278" r:id="rId3"/>
    <p:sldId id="271" r:id="rId4"/>
    <p:sldId id="265" r:id="rId5"/>
    <p:sldId id="282" r:id="rId6"/>
    <p:sldId id="28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120" y="22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a Iyer" userId="dacd27cc65cb333a" providerId="LiveId" clId="{88DF3196-C274-4305-8A51-1E232486C63D}"/>
    <pc:docChg chg="undo custSel addSld delSld modSld sldOrd">
      <pc:chgData name="Shuba Iyer" userId="dacd27cc65cb333a" providerId="LiveId" clId="{88DF3196-C274-4305-8A51-1E232486C63D}" dt="2018-02-26T21:36:29.822" v="669" actId="20577"/>
      <pc:docMkLst>
        <pc:docMk/>
      </pc:docMkLst>
      <pc:sldChg chg="addSp delSp modSp">
        <pc:chgData name="Shuba Iyer" userId="dacd27cc65cb333a" providerId="LiveId" clId="{88DF3196-C274-4305-8A51-1E232486C63D}" dt="2018-02-26T20:29:30.458" v="109" actId="27636"/>
        <pc:sldMkLst>
          <pc:docMk/>
          <pc:sldMk cId="1653572416" sldId="265"/>
        </pc:sldMkLst>
        <pc:spChg chg="mod">
          <ac:chgData name="Shuba Iyer" userId="dacd27cc65cb333a" providerId="LiveId" clId="{88DF3196-C274-4305-8A51-1E232486C63D}" dt="2018-02-26T20:27:38.027" v="70" actId="20577"/>
          <ac:spMkLst>
            <pc:docMk/>
            <pc:sldMk cId="1653572416" sldId="265"/>
            <ac:spMk id="2" creationId="{89ED9671-8A05-4AB0-91B9-6A7397A98BCC}"/>
          </ac:spMkLst>
        </pc:spChg>
        <pc:spChg chg="add mod">
          <ac:chgData name="Shuba Iyer" userId="dacd27cc65cb333a" providerId="LiveId" clId="{88DF3196-C274-4305-8A51-1E232486C63D}" dt="2018-02-26T20:29:30.458" v="109" actId="27636"/>
          <ac:spMkLst>
            <pc:docMk/>
            <pc:sldMk cId="1653572416" sldId="265"/>
            <ac:spMk id="5" creationId="{27B318C9-4EAF-4178-8ED4-76BBA8582FE1}"/>
          </ac:spMkLst>
        </pc:spChg>
        <pc:picChg chg="del">
          <ac:chgData name="Shuba Iyer" userId="dacd27cc65cb333a" providerId="LiveId" clId="{88DF3196-C274-4305-8A51-1E232486C63D}" dt="2018-02-26T20:27:44.860" v="71" actId="478"/>
          <ac:picMkLst>
            <pc:docMk/>
            <pc:sldMk cId="1653572416" sldId="265"/>
            <ac:picMk id="4" creationId="{CEAECE98-C182-45DC-AE1D-DE2F6F5247FC}"/>
          </ac:picMkLst>
        </pc:picChg>
      </pc:sldChg>
      <pc:sldChg chg="modSp">
        <pc:chgData name="Shuba Iyer" userId="dacd27cc65cb333a" providerId="LiveId" clId="{88DF3196-C274-4305-8A51-1E232486C63D}" dt="2018-02-26T20:55:42.742" v="582" actId="20577"/>
        <pc:sldMkLst>
          <pc:docMk/>
          <pc:sldMk cId="721081837" sldId="271"/>
        </pc:sldMkLst>
        <pc:spChg chg="mod">
          <ac:chgData name="Shuba Iyer" userId="dacd27cc65cb333a" providerId="LiveId" clId="{88DF3196-C274-4305-8A51-1E232486C63D}" dt="2018-02-26T20:21:16.644" v="18" actId="20577"/>
          <ac:spMkLst>
            <pc:docMk/>
            <pc:sldMk cId="721081837" sldId="271"/>
            <ac:spMk id="2" creationId="{7DC9E987-FFE8-4DF5-B8DB-AB65D623B319}"/>
          </ac:spMkLst>
        </pc:spChg>
        <pc:spChg chg="mod">
          <ac:chgData name="Shuba Iyer" userId="dacd27cc65cb333a" providerId="LiveId" clId="{88DF3196-C274-4305-8A51-1E232486C63D}" dt="2018-02-26T20:55:42.742" v="582" actId="20577"/>
          <ac:spMkLst>
            <pc:docMk/>
            <pc:sldMk cId="721081837" sldId="271"/>
            <ac:spMk id="3" creationId="{A1DF045E-7401-4ED2-86B8-B881F5079A0E}"/>
          </ac:spMkLst>
        </pc:spChg>
      </pc:sldChg>
      <pc:sldChg chg="addSp modSp add">
        <pc:chgData name="Shuba Iyer" userId="dacd27cc65cb333a" providerId="LiveId" clId="{88DF3196-C274-4305-8A51-1E232486C63D}" dt="2018-02-26T20:35:47.434" v="198" actId="20577"/>
        <pc:sldMkLst>
          <pc:docMk/>
          <pc:sldMk cId="63529780" sldId="278"/>
        </pc:sldMkLst>
        <pc:spChg chg="mod">
          <ac:chgData name="Shuba Iyer" userId="dacd27cc65cb333a" providerId="LiveId" clId="{88DF3196-C274-4305-8A51-1E232486C63D}" dt="2018-02-26T20:32:10.487" v="152" actId="14100"/>
          <ac:spMkLst>
            <pc:docMk/>
            <pc:sldMk cId="63529780" sldId="278"/>
            <ac:spMk id="2" creationId="{C7981380-550F-4616-9666-172BD2D7DA95}"/>
          </ac:spMkLst>
        </pc:spChg>
        <pc:spChg chg="mod">
          <ac:chgData name="Shuba Iyer" userId="dacd27cc65cb333a" providerId="LiveId" clId="{88DF3196-C274-4305-8A51-1E232486C63D}" dt="2018-02-26T20:34:29.487" v="186" actId="27636"/>
          <ac:spMkLst>
            <pc:docMk/>
            <pc:sldMk cId="63529780" sldId="278"/>
            <ac:spMk id="3" creationId="{C40FD013-DA35-4F22-A45D-0BBD283BF4AB}"/>
          </ac:spMkLst>
        </pc:spChg>
        <pc:spChg chg="add mod">
          <ac:chgData name="Shuba Iyer" userId="dacd27cc65cb333a" providerId="LiveId" clId="{88DF3196-C274-4305-8A51-1E232486C63D}" dt="2018-02-26T20:35:47.434" v="198" actId="20577"/>
          <ac:spMkLst>
            <pc:docMk/>
            <pc:sldMk cId="63529780" sldId="278"/>
            <ac:spMk id="4" creationId="{F77D978A-AF24-4AC1-8D69-38705001D25E}"/>
          </ac:spMkLst>
        </pc:spChg>
      </pc:sldChg>
    </pc:docChg>
  </pc:docChgLst>
  <pc:docChgLst>
    <pc:chgData name="Shuba Iyer" userId="dacd27cc65cb333a" providerId="LiveId" clId="{EC209ED2-5BAF-4601-ADF9-B76E96646693}"/>
    <pc:docChg chg="undo custSel addSld delSld modSld sldOrd">
      <pc:chgData name="Shuba Iyer" userId="dacd27cc65cb333a" providerId="LiveId" clId="{EC209ED2-5BAF-4601-ADF9-B76E96646693}" dt="2018-02-12T19:48:34.850" v="2688" actId="20577"/>
      <pc:docMkLst>
        <pc:docMk/>
      </pc:docMkLst>
      <pc:sldChg chg="modSp add ord">
        <pc:chgData name="Shuba Iyer" userId="dacd27cc65cb333a" providerId="LiveId" clId="{EC209ED2-5BAF-4601-ADF9-B76E96646693}" dt="2018-02-12T18:03:14.039" v="381" actId="20577"/>
        <pc:sldMkLst>
          <pc:docMk/>
          <pc:sldMk cId="721081837" sldId="271"/>
        </pc:sldMkLst>
        <pc:spChg chg="mod">
          <ac:chgData name="Shuba Iyer" userId="dacd27cc65cb333a" providerId="LiveId" clId="{EC209ED2-5BAF-4601-ADF9-B76E96646693}" dt="2018-02-12T17:53:01.331" v="144" actId="20577"/>
          <ac:spMkLst>
            <pc:docMk/>
            <pc:sldMk cId="721081837" sldId="271"/>
            <ac:spMk id="2" creationId="{7DC9E987-FFE8-4DF5-B8DB-AB65D623B319}"/>
          </ac:spMkLst>
        </pc:spChg>
        <pc:spChg chg="mod">
          <ac:chgData name="Shuba Iyer" userId="dacd27cc65cb333a" providerId="LiveId" clId="{EC209ED2-5BAF-4601-ADF9-B76E96646693}" dt="2018-02-12T18:02:57.181" v="380" actId="403"/>
          <ac:spMkLst>
            <pc:docMk/>
            <pc:sldMk cId="721081837" sldId="271"/>
            <ac:spMk id="3" creationId="{A1DF045E-7401-4ED2-86B8-B881F5079A0E}"/>
          </ac:spMkLst>
        </pc:spChg>
      </pc:sldChg>
    </pc:docChg>
  </pc:docChgLst>
  <pc:docChgLst>
    <pc:chgData name="Shuba Iyer" userId="dacd27cc65cb333a" providerId="LiveId" clId="{810F6662-2F7F-4609-973C-DC75A0DB0C9A}"/>
    <pc:docChg chg="undo custSel addSld delSld modSld">
      <pc:chgData name="Shuba Iyer" userId="dacd27cc65cb333a" providerId="LiveId" clId="{810F6662-2F7F-4609-973C-DC75A0DB0C9A}" dt="2018-03-05T21:31:43.609" v="1099" actId="20577"/>
      <pc:docMkLst>
        <pc:docMk/>
      </pc:docMkLst>
      <pc:sldChg chg="addSp delSp modSp modAnim">
        <pc:chgData name="Shuba Iyer" userId="dacd27cc65cb333a" providerId="LiveId" clId="{810F6662-2F7F-4609-973C-DC75A0DB0C9A}" dt="2018-03-05T21:08:35.203" v="842"/>
        <pc:sldMkLst>
          <pc:docMk/>
          <pc:sldMk cId="1653572416" sldId="265"/>
        </pc:sldMkLst>
        <pc:spChg chg="mod">
          <ac:chgData name="Shuba Iyer" userId="dacd27cc65cb333a" providerId="LiveId" clId="{810F6662-2F7F-4609-973C-DC75A0DB0C9A}" dt="2018-03-05T20:52:56.862" v="699" actId="1076"/>
          <ac:spMkLst>
            <pc:docMk/>
            <pc:sldMk cId="1653572416" sldId="265"/>
            <ac:spMk id="2" creationId="{89ED9671-8A05-4AB0-91B9-6A7397A98BCC}"/>
          </ac:spMkLst>
        </pc:spChg>
        <pc:spChg chg="add mod">
          <ac:chgData name="Shuba Iyer" userId="dacd27cc65cb333a" providerId="LiveId" clId="{810F6662-2F7F-4609-973C-DC75A0DB0C9A}" dt="2018-03-05T20:53:38.583" v="709" actId="767"/>
          <ac:spMkLst>
            <pc:docMk/>
            <pc:sldMk cId="1653572416" sldId="265"/>
            <ac:spMk id="3" creationId="{48FA7731-E1E5-4EBB-B614-42832F36B984}"/>
          </ac:spMkLst>
        </pc:spChg>
        <pc:spChg chg="mod">
          <ac:chgData name="Shuba Iyer" userId="dacd27cc65cb333a" providerId="LiveId" clId="{810F6662-2F7F-4609-973C-DC75A0DB0C9A}" dt="2018-03-05T20:53:29.767" v="708"/>
          <ac:spMkLst>
            <pc:docMk/>
            <pc:sldMk cId="1653572416" sldId="265"/>
            <ac:spMk id="5" creationId="{27B318C9-4EAF-4178-8ED4-76BBA8582FE1}"/>
          </ac:spMkLst>
        </pc:spChg>
        <pc:spChg chg="add del mod">
          <ac:chgData name="Shuba Iyer" userId="dacd27cc65cb333a" providerId="LiveId" clId="{810F6662-2F7F-4609-973C-DC75A0DB0C9A}" dt="2018-03-05T21:07:23.634" v="784"/>
          <ac:spMkLst>
            <pc:docMk/>
            <pc:sldMk cId="1653572416" sldId="265"/>
            <ac:spMk id="6" creationId="{AD879027-C6B0-4B76-8F9A-AEDE3383F3F7}"/>
          </ac:spMkLst>
        </pc:spChg>
      </pc:sldChg>
      <pc:sldChg chg="del">
        <pc:chgData name="Shuba Iyer" userId="dacd27cc65cb333a" providerId="LiveId" clId="{810F6662-2F7F-4609-973C-DC75A0DB0C9A}" dt="2018-03-05T21:18:31.942" v="922" actId="2696"/>
        <pc:sldMkLst>
          <pc:docMk/>
          <pc:sldMk cId="3476560283" sldId="270"/>
        </pc:sldMkLst>
      </pc:sldChg>
      <pc:sldChg chg="addSp delSp modSp modAnim">
        <pc:chgData name="Shuba Iyer" userId="dacd27cc65cb333a" providerId="LiveId" clId="{810F6662-2F7F-4609-973C-DC75A0DB0C9A}" dt="2018-03-05T20:49:33.544" v="662" actId="20577"/>
        <pc:sldMkLst>
          <pc:docMk/>
          <pc:sldMk cId="721081837" sldId="271"/>
        </pc:sldMkLst>
        <pc:spChg chg="mod">
          <ac:chgData name="Shuba Iyer" userId="dacd27cc65cb333a" providerId="LiveId" clId="{810F6662-2F7F-4609-973C-DC75A0DB0C9A}" dt="2018-03-05T20:27:59.998" v="487" actId="20577"/>
          <ac:spMkLst>
            <pc:docMk/>
            <pc:sldMk cId="721081837" sldId="271"/>
            <ac:spMk id="2" creationId="{7DC9E987-FFE8-4DF5-B8DB-AB65D623B319}"/>
          </ac:spMkLst>
        </pc:spChg>
        <pc:spChg chg="add del mod">
          <ac:chgData name="Shuba Iyer" userId="dacd27cc65cb333a" providerId="LiveId" clId="{810F6662-2F7F-4609-973C-DC75A0DB0C9A}" dt="2018-03-05T20:49:33.544" v="662" actId="20577"/>
          <ac:spMkLst>
            <pc:docMk/>
            <pc:sldMk cId="721081837" sldId="271"/>
            <ac:spMk id="3" creationId="{A1DF045E-7401-4ED2-86B8-B881F5079A0E}"/>
          </ac:spMkLst>
        </pc:spChg>
        <pc:spChg chg="add del mod">
          <ac:chgData name="Shuba Iyer" userId="dacd27cc65cb333a" providerId="LiveId" clId="{810F6662-2F7F-4609-973C-DC75A0DB0C9A}" dt="2018-03-05T20:30:34.342" v="528" actId="1076"/>
          <ac:spMkLst>
            <pc:docMk/>
            <pc:sldMk cId="721081837" sldId="271"/>
            <ac:spMk id="4" creationId="{1ADDAC6B-77D6-4A5F-A05C-5D4FC1F3C8B6}"/>
          </ac:spMkLst>
        </pc:spChg>
        <pc:spChg chg="add del mod">
          <ac:chgData name="Shuba Iyer" userId="dacd27cc65cb333a" providerId="LiveId" clId="{810F6662-2F7F-4609-973C-DC75A0DB0C9A}" dt="2018-03-05T20:29:27.102" v="518" actId="478"/>
          <ac:spMkLst>
            <pc:docMk/>
            <pc:sldMk cId="721081837" sldId="271"/>
            <ac:spMk id="6" creationId="{F239BB41-B28B-4D44-B046-52218A6F9776}"/>
          </ac:spMkLst>
        </pc:spChg>
        <pc:picChg chg="add del mod">
          <ac:chgData name="Shuba Iyer" userId="dacd27cc65cb333a" providerId="LiveId" clId="{810F6662-2F7F-4609-973C-DC75A0DB0C9A}" dt="2018-03-05T20:40:12.182" v="602" actId="478"/>
          <ac:picMkLst>
            <pc:docMk/>
            <pc:sldMk cId="721081837" sldId="271"/>
            <ac:picMk id="8" creationId="{6AACDA75-6AB0-4458-A399-EA6C3D707D99}"/>
          </ac:picMkLst>
        </pc:picChg>
        <pc:picChg chg="add mod">
          <ac:chgData name="Shuba Iyer" userId="dacd27cc65cb333a" providerId="LiveId" clId="{810F6662-2F7F-4609-973C-DC75A0DB0C9A}" dt="2018-03-05T20:45:48.354" v="624" actId="1076"/>
          <ac:picMkLst>
            <pc:docMk/>
            <pc:sldMk cId="721081837" sldId="271"/>
            <ac:picMk id="9" creationId="{09673B33-2C00-417F-85D5-AED26A40B89B}"/>
          </ac:picMkLst>
        </pc:picChg>
        <pc:picChg chg="add mod">
          <ac:chgData name="Shuba Iyer" userId="dacd27cc65cb333a" providerId="LiveId" clId="{810F6662-2F7F-4609-973C-DC75A0DB0C9A}" dt="2018-03-05T20:48:51.585" v="653" actId="1076"/>
          <ac:picMkLst>
            <pc:docMk/>
            <pc:sldMk cId="721081837" sldId="271"/>
            <ac:picMk id="10" creationId="{60E65234-665D-4BF4-86F9-C79F73482339}"/>
          </ac:picMkLst>
        </pc:picChg>
        <pc:picChg chg="add mod">
          <ac:chgData name="Shuba Iyer" userId="dacd27cc65cb333a" providerId="LiveId" clId="{810F6662-2F7F-4609-973C-DC75A0DB0C9A}" dt="2018-03-05T20:49:10.541" v="656" actId="1076"/>
          <ac:picMkLst>
            <pc:docMk/>
            <pc:sldMk cId="721081837" sldId="271"/>
            <ac:picMk id="11" creationId="{84A99637-0E9A-489A-B36E-9206D62A115C}"/>
          </ac:picMkLst>
        </pc:picChg>
      </pc:sldChg>
      <pc:sldChg chg="del">
        <pc:chgData name="Shuba Iyer" userId="dacd27cc65cb333a" providerId="LiveId" clId="{810F6662-2F7F-4609-973C-DC75A0DB0C9A}" dt="2018-03-05T21:18:33.914" v="923" actId="2696"/>
        <pc:sldMkLst>
          <pc:docMk/>
          <pc:sldMk cId="3314352931" sldId="274"/>
        </pc:sldMkLst>
      </pc:sldChg>
      <pc:sldChg chg="addSp delSp modSp modAnim">
        <pc:chgData name="Shuba Iyer" userId="dacd27cc65cb333a" providerId="LiveId" clId="{810F6662-2F7F-4609-973C-DC75A0DB0C9A}" dt="2018-03-05T21:31:43.609" v="1099" actId="20577"/>
        <pc:sldMkLst>
          <pc:docMk/>
          <pc:sldMk cId="63529780" sldId="278"/>
        </pc:sldMkLst>
        <pc:spChg chg="mod">
          <ac:chgData name="Shuba Iyer" userId="dacd27cc65cb333a" providerId="LiveId" clId="{810F6662-2F7F-4609-973C-DC75A0DB0C9A}" dt="2018-03-05T20:18:25.908" v="19" actId="20577"/>
          <ac:spMkLst>
            <pc:docMk/>
            <pc:sldMk cId="63529780" sldId="278"/>
            <ac:spMk id="2" creationId="{C7981380-550F-4616-9666-172BD2D7DA95}"/>
          </ac:spMkLst>
        </pc:spChg>
        <pc:spChg chg="add del mod">
          <ac:chgData name="Shuba Iyer" userId="dacd27cc65cb333a" providerId="LiveId" clId="{810F6662-2F7F-4609-973C-DC75A0DB0C9A}" dt="2018-03-05T21:31:43.609" v="1099" actId="20577"/>
          <ac:spMkLst>
            <pc:docMk/>
            <pc:sldMk cId="63529780" sldId="278"/>
            <ac:spMk id="3" creationId="{C40FD013-DA35-4F22-A45D-0BBD283BF4AB}"/>
          </ac:spMkLst>
        </pc:spChg>
        <pc:spChg chg="del">
          <ac:chgData name="Shuba Iyer" userId="dacd27cc65cb333a" providerId="LiveId" clId="{810F6662-2F7F-4609-973C-DC75A0DB0C9A}" dt="2018-03-05T20:18:34.495" v="20" actId="478"/>
          <ac:spMkLst>
            <pc:docMk/>
            <pc:sldMk cId="63529780" sldId="278"/>
            <ac:spMk id="4" creationId="{F77D978A-AF24-4AC1-8D69-38705001D25E}"/>
          </ac:spMkLst>
        </pc:spChg>
        <pc:spChg chg="add del">
          <ac:chgData name="Shuba Iyer" userId="dacd27cc65cb333a" providerId="LiveId" clId="{810F6662-2F7F-4609-973C-DC75A0DB0C9A}" dt="2018-03-05T20:19:29.384" v="26"/>
          <ac:spMkLst>
            <pc:docMk/>
            <pc:sldMk cId="63529780" sldId="278"/>
            <ac:spMk id="6" creationId="{013C68D4-023B-455A-9710-7B2E02F6AA3E}"/>
          </ac:spMkLst>
        </pc:spChg>
        <pc:graphicFrameChg chg="del">
          <ac:chgData name="Shuba Iyer" userId="dacd27cc65cb333a" providerId="LiveId" clId="{810F6662-2F7F-4609-973C-DC75A0DB0C9A}" dt="2018-03-05T20:18:59.847" v="23" actId="478"/>
          <ac:graphicFrameMkLst>
            <pc:docMk/>
            <pc:sldMk cId="63529780" sldId="278"/>
            <ac:graphicFrameMk id="5" creationId="{303039B6-1565-4BED-8486-1E5FF1FF245C}"/>
          </ac:graphicFrameMkLst>
        </pc:graphicFrameChg>
      </pc:sldChg>
      <pc:sldChg chg="del">
        <pc:chgData name="Shuba Iyer" userId="dacd27cc65cb333a" providerId="LiveId" clId="{810F6662-2F7F-4609-973C-DC75A0DB0C9A}" dt="2018-03-05T21:18:37.723" v="925" actId="2696"/>
        <pc:sldMkLst>
          <pc:docMk/>
          <pc:sldMk cId="1932863575" sldId="279"/>
        </pc:sldMkLst>
      </pc:sldChg>
      <pc:sldChg chg="del">
        <pc:chgData name="Shuba Iyer" userId="dacd27cc65cb333a" providerId="LiveId" clId="{810F6662-2F7F-4609-973C-DC75A0DB0C9A}" dt="2018-03-05T21:18:35.868" v="924" actId="2696"/>
        <pc:sldMkLst>
          <pc:docMk/>
          <pc:sldMk cId="3395431941" sldId="280"/>
        </pc:sldMkLst>
      </pc:sldChg>
      <pc:sldChg chg="del">
        <pc:chgData name="Shuba Iyer" userId="dacd27cc65cb333a" providerId="LiveId" clId="{810F6662-2F7F-4609-973C-DC75A0DB0C9A}" dt="2018-03-05T21:18:40.653" v="926" actId="2696"/>
        <pc:sldMkLst>
          <pc:docMk/>
          <pc:sldMk cId="1423665240" sldId="281"/>
        </pc:sldMkLst>
      </pc:sldChg>
      <pc:sldChg chg="addSp delSp modSp add modAnim">
        <pc:chgData name="Shuba Iyer" userId="dacd27cc65cb333a" providerId="LiveId" clId="{810F6662-2F7F-4609-973C-DC75A0DB0C9A}" dt="2018-03-05T21:21:12.669" v="940"/>
        <pc:sldMkLst>
          <pc:docMk/>
          <pc:sldMk cId="182674929" sldId="282"/>
        </pc:sldMkLst>
        <pc:spChg chg="mod">
          <ac:chgData name="Shuba Iyer" userId="dacd27cc65cb333a" providerId="LiveId" clId="{810F6662-2F7F-4609-973C-DC75A0DB0C9A}" dt="2018-03-05T21:07:48.343" v="836" actId="20577"/>
          <ac:spMkLst>
            <pc:docMk/>
            <pc:sldMk cId="182674929" sldId="282"/>
            <ac:spMk id="2" creationId="{97ADA55D-3921-4DCB-854D-2C8841446AD0}"/>
          </ac:spMkLst>
        </pc:spChg>
        <pc:spChg chg="del">
          <ac:chgData name="Shuba Iyer" userId="dacd27cc65cb333a" providerId="LiveId" clId="{810F6662-2F7F-4609-973C-DC75A0DB0C9A}" dt="2018-03-05T21:07:53.149" v="837" actId="478"/>
          <ac:spMkLst>
            <pc:docMk/>
            <pc:sldMk cId="182674929" sldId="282"/>
            <ac:spMk id="3" creationId="{F5DC8927-D3E6-43DA-B266-B8764C8F64AB}"/>
          </ac:spMkLst>
        </pc:spChg>
        <pc:spChg chg="add mod">
          <ac:chgData name="Shuba Iyer" userId="dacd27cc65cb333a" providerId="LiveId" clId="{810F6662-2F7F-4609-973C-DC75A0DB0C9A}" dt="2018-03-05T21:20:50.083" v="936" actId="27636"/>
          <ac:spMkLst>
            <pc:docMk/>
            <pc:sldMk cId="182674929" sldId="282"/>
            <ac:spMk id="4" creationId="{ADFEB437-4FAF-407A-A774-8F22595D27AC}"/>
          </ac:spMkLst>
        </pc:spChg>
        <pc:spChg chg="add mod">
          <ac:chgData name="Shuba Iyer" userId="dacd27cc65cb333a" providerId="LiveId" clId="{810F6662-2F7F-4609-973C-DC75A0DB0C9A}" dt="2018-03-05T21:14:18.132" v="892" actId="1582"/>
          <ac:spMkLst>
            <pc:docMk/>
            <pc:sldMk cId="182674929" sldId="282"/>
            <ac:spMk id="5" creationId="{A1FE8C9C-BD4B-408A-B4FB-B7B3EA3B7182}"/>
          </ac:spMkLst>
        </pc:spChg>
        <pc:spChg chg="add mod">
          <ac:chgData name="Shuba Iyer" userId="dacd27cc65cb333a" providerId="LiveId" clId="{810F6662-2F7F-4609-973C-DC75A0DB0C9A}" dt="2018-03-05T21:18:20.041" v="921" actId="20577"/>
          <ac:spMkLst>
            <pc:docMk/>
            <pc:sldMk cId="182674929" sldId="282"/>
            <ac:spMk id="6" creationId="{CC7EE9ED-895B-423B-B5A7-6654F010E6CD}"/>
          </ac:spMkLst>
        </pc:spChg>
      </pc:sldChg>
      <pc:sldChg chg="addSp delSp modSp add modAnim">
        <pc:chgData name="Shuba Iyer" userId="dacd27cc65cb333a" providerId="LiveId" clId="{810F6662-2F7F-4609-973C-DC75A0DB0C9A}" dt="2018-03-05T21:29:57.955" v="1018" actId="1582"/>
        <pc:sldMkLst>
          <pc:docMk/>
          <pc:sldMk cId="741206463" sldId="283"/>
        </pc:sldMkLst>
        <pc:spChg chg="mod">
          <ac:chgData name="Shuba Iyer" userId="dacd27cc65cb333a" providerId="LiveId" clId="{810F6662-2F7F-4609-973C-DC75A0DB0C9A}" dt="2018-03-05T21:22:36.961" v="961" actId="20577"/>
          <ac:spMkLst>
            <pc:docMk/>
            <pc:sldMk cId="741206463" sldId="283"/>
            <ac:spMk id="2" creationId="{14FE9340-7641-4DB5-9100-D59E0166A8AF}"/>
          </ac:spMkLst>
        </pc:spChg>
        <pc:spChg chg="del">
          <ac:chgData name="Shuba Iyer" userId="dacd27cc65cb333a" providerId="LiveId" clId="{810F6662-2F7F-4609-973C-DC75A0DB0C9A}" dt="2018-03-05T21:22:40.845" v="962" actId="478"/>
          <ac:spMkLst>
            <pc:docMk/>
            <pc:sldMk cId="741206463" sldId="283"/>
            <ac:spMk id="3" creationId="{00F88B14-4391-49B8-9787-47EE7A8B14E2}"/>
          </ac:spMkLst>
        </pc:spChg>
        <pc:spChg chg="add mod">
          <ac:chgData name="Shuba Iyer" userId="dacd27cc65cb333a" providerId="LiveId" clId="{810F6662-2F7F-4609-973C-DC75A0DB0C9A}" dt="2018-03-05T21:29:57.955" v="1018" actId="1582"/>
          <ac:spMkLst>
            <pc:docMk/>
            <pc:sldMk cId="741206463" sldId="283"/>
            <ac:spMk id="4" creationId="{21CB7B71-89BC-4D23-ACF0-6A43586364B4}"/>
          </ac:spMkLst>
        </pc:spChg>
        <pc:spChg chg="add mod">
          <ac:chgData name="Shuba Iyer" userId="dacd27cc65cb333a" providerId="LiveId" clId="{810F6662-2F7F-4609-973C-DC75A0DB0C9A}" dt="2018-03-05T21:29:57.955" v="1018" actId="1582"/>
          <ac:spMkLst>
            <pc:docMk/>
            <pc:sldMk cId="741206463" sldId="283"/>
            <ac:spMk id="5" creationId="{8ED044F3-AE14-4087-BA17-99DE989CD6C7}"/>
          </ac:spMkLst>
        </pc:spChg>
        <pc:spChg chg="add mod">
          <ac:chgData name="Shuba Iyer" userId="dacd27cc65cb333a" providerId="LiveId" clId="{810F6662-2F7F-4609-973C-DC75A0DB0C9A}" dt="2018-03-05T21:27:01.370" v="994" actId="6549"/>
          <ac:spMkLst>
            <pc:docMk/>
            <pc:sldMk cId="741206463" sldId="283"/>
            <ac:spMk id="6" creationId="{7DDBE013-E77B-43A0-BB31-32464FED9278}"/>
          </ac:spMkLst>
        </pc:spChg>
        <pc:spChg chg="add del mod">
          <ac:chgData name="Shuba Iyer" userId="dacd27cc65cb333a" providerId="LiveId" clId="{810F6662-2F7F-4609-973C-DC75A0DB0C9A}" dt="2018-03-05T21:26:42.218" v="993" actId="478"/>
          <ac:spMkLst>
            <pc:docMk/>
            <pc:sldMk cId="741206463" sldId="283"/>
            <ac:spMk id="7" creationId="{CC65546C-F4B0-4C9A-900B-C7F82EB9CE00}"/>
          </ac:spMkLst>
        </pc:spChg>
        <pc:spChg chg="add mod">
          <ac:chgData name="Shuba Iyer" userId="dacd27cc65cb333a" providerId="LiveId" clId="{810F6662-2F7F-4609-973C-DC75A0DB0C9A}" dt="2018-03-05T21:29:57.955" v="1018" actId="1582"/>
          <ac:spMkLst>
            <pc:docMk/>
            <pc:sldMk cId="741206463" sldId="283"/>
            <ac:spMk id="8" creationId="{0669289D-934A-488F-99A3-1C3235B48929}"/>
          </ac:spMkLst>
        </pc:spChg>
        <pc:spChg chg="add mod">
          <ac:chgData name="Shuba Iyer" userId="dacd27cc65cb333a" providerId="LiveId" clId="{810F6662-2F7F-4609-973C-DC75A0DB0C9A}" dt="2018-03-05T21:29:57.955" v="1018" actId="1582"/>
          <ac:spMkLst>
            <pc:docMk/>
            <pc:sldMk cId="741206463" sldId="283"/>
            <ac:spMk id="9" creationId="{21C52D3F-59E1-4581-BD8C-49C333EE262C}"/>
          </ac:spMkLst>
        </pc:spChg>
      </pc:sldChg>
    </pc:docChg>
  </pc:docChgLst>
  <pc:docChgLst>
    <pc:chgData name="Shuba Iyer" userId="dacd27cc65cb333a" providerId="LiveId" clId="{2B30D03C-6B77-43A1-BD93-9431F4DCBE14}"/>
    <pc:docChg chg="custSel addSld modSld">
      <pc:chgData name="Shuba Iyer" userId="dacd27cc65cb333a" providerId="LiveId" clId="{2B30D03C-6B77-43A1-BD93-9431F4DCBE14}" dt="2018-02-12T19:59:23.833" v="58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3/5/2018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3/5/2018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Shuba Iyer and </a:t>
            </a: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Kurpad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380-550F-4616-9666-172BD2D7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09600"/>
          </a:xfrm>
        </p:spPr>
        <p:txBody>
          <a:bodyPr/>
          <a:lstStyle/>
          <a:p>
            <a:r>
              <a:rPr lang="en-US" dirty="0"/>
              <a:t>Graphics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D013-DA35-4F22-A45D-0BBD283B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143000"/>
            <a:ext cx="9601200" cy="4724400"/>
          </a:xfrm>
        </p:spPr>
        <p:txBody>
          <a:bodyPr>
            <a:normAutofit/>
          </a:bodyPr>
          <a:lstStyle/>
          <a:p>
            <a:r>
              <a:rPr lang="en-US" dirty="0"/>
              <a:t>“Turtle” is a Python feature </a:t>
            </a:r>
          </a:p>
          <a:p>
            <a:r>
              <a:rPr lang="en-US" dirty="0"/>
              <a:t>Lets you create a drawing board so you can draw all over it</a:t>
            </a:r>
          </a:p>
          <a:p>
            <a:r>
              <a:rPr lang="en-US" dirty="0"/>
              <a:t>Has a set of </a:t>
            </a:r>
            <a:r>
              <a:rPr lang="en-US" sz="2800" b="1" dirty="0"/>
              <a:t>Functions </a:t>
            </a:r>
            <a:r>
              <a:rPr lang="en-US" dirty="0"/>
              <a:t>that allow you to draw</a:t>
            </a:r>
          </a:p>
          <a:p>
            <a:r>
              <a:rPr lang="en-US" dirty="0"/>
              <a:t>Before you can use these functions, you need to import </a:t>
            </a:r>
            <a:r>
              <a:rPr lang="en-US" sz="2800" b="1" dirty="0"/>
              <a:t>turtle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turtle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turtle </a:t>
            </a:r>
            <a:r>
              <a:rPr lang="en-US" sz="2400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from </a:t>
            </a:r>
            <a:r>
              <a:rPr lang="en-US" sz="2400" dirty="0"/>
              <a:t>turtle </a:t>
            </a:r>
            <a:r>
              <a:rPr lang="en-US" sz="2400" dirty="0">
                <a:solidFill>
                  <a:srgbClr val="FF0000"/>
                </a:solidFill>
              </a:rPr>
              <a:t> import </a:t>
            </a:r>
            <a:r>
              <a:rPr lang="en-US" sz="2400" dirty="0"/>
              <a:t>Turtle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 </a:t>
            </a:r>
            <a:r>
              <a:rPr lang="en-US" sz="2400">
                <a:solidFill>
                  <a:srgbClr val="FF0000"/>
                </a:solidFill>
              </a:rPr>
              <a:t>= Turtle()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987-FFE8-4DF5-B8DB-AB65D623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045E-7401-4ED2-86B8-B881F507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import </a:t>
            </a:r>
            <a:r>
              <a:rPr lang="en-US" sz="2400" dirty="0"/>
              <a:t>turtle</a:t>
            </a:r>
            <a:br>
              <a:rPr lang="en-US" sz="2400" dirty="0"/>
            </a:br>
            <a:r>
              <a:rPr lang="en-US" sz="2400" dirty="0" err="1"/>
              <a:t>turtle.shape</a:t>
            </a:r>
            <a:r>
              <a:rPr lang="en-US" sz="2400" dirty="0"/>
              <a:t>( 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turtle.shape</a:t>
            </a:r>
            <a:r>
              <a:rPr lang="en-US" sz="2400" dirty="0"/>
              <a:t>(“</a:t>
            </a:r>
            <a:r>
              <a:rPr lang="en-US" sz="2400" dirty="0">
                <a:solidFill>
                  <a:srgbClr val="00B050"/>
                </a:solidFill>
              </a:rPr>
              <a:t>turtle</a:t>
            </a:r>
            <a:r>
              <a:rPr lang="en-US" sz="2400" dirty="0"/>
              <a:t>”)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turtle.color</a:t>
            </a:r>
            <a:r>
              <a:rPr lang="en-US" sz="2400" dirty="0"/>
              <a:t>(“</a:t>
            </a:r>
            <a:r>
              <a:rPr lang="en-US" sz="2400" dirty="0">
                <a:solidFill>
                  <a:srgbClr val="00B050"/>
                </a:solidFill>
              </a:rPr>
              <a:t>red”)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AutoShape 2" descr="_images/default.png">
            <a:extLst>
              <a:ext uri="{FF2B5EF4-FFF2-40B4-BE49-F238E27FC236}">
                <a16:creationId xmlns:a16="http://schemas.microsoft.com/office/drawing/2014/main" id="{1ADDAC6B-77D6-4A5F-A05C-5D4FC1F3C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6612" y="3276600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73B33-2C00-417F-85D5-AED26A40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42" y="4771508"/>
            <a:ext cx="276225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65234-665D-4BF4-86F9-C79F7348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42" y="2937838"/>
            <a:ext cx="219075" cy="257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A99637-0E9A-489A-B36E-9206D62A1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063" y="3835623"/>
            <a:ext cx="3143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9671-8A05-4AB0-91B9-6A7397A9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09600"/>
          </a:xfrm>
        </p:spPr>
        <p:txBody>
          <a:bodyPr/>
          <a:lstStyle/>
          <a:p>
            <a:pPr algn="ctr"/>
            <a:r>
              <a:rPr lang="en-US" dirty="0"/>
              <a:t>Draw a square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318C9-4EAF-4178-8ED4-76BBA858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371600"/>
            <a:ext cx="2971798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turtle</a:t>
            </a:r>
          </a:p>
          <a:p>
            <a:pPr marL="0" indent="0">
              <a:buNone/>
            </a:pPr>
            <a:r>
              <a:rPr lang="en-US" sz="2400" dirty="0" err="1"/>
              <a:t>turtle.shape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"turtle"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turtle.color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B050"/>
                </a:solidFill>
              </a:rPr>
              <a:t>“red"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turtle.forward</a:t>
            </a:r>
            <a:r>
              <a:rPr lang="en-US" sz="2400" dirty="0"/>
              <a:t>(50)</a:t>
            </a:r>
          </a:p>
          <a:p>
            <a:pPr marL="0" indent="0">
              <a:buNone/>
            </a:pPr>
            <a:r>
              <a:rPr lang="en-US" sz="2400" dirty="0" err="1"/>
              <a:t>turtle.left</a:t>
            </a:r>
            <a:r>
              <a:rPr lang="en-US" sz="2400" dirty="0"/>
              <a:t>(90)</a:t>
            </a:r>
          </a:p>
          <a:p>
            <a:pPr marL="0" indent="0">
              <a:buNone/>
            </a:pPr>
            <a:r>
              <a:rPr lang="en-US" sz="2400" dirty="0" err="1"/>
              <a:t>turtle.forward</a:t>
            </a:r>
            <a:r>
              <a:rPr lang="en-US" sz="2400" dirty="0"/>
              <a:t>(50)</a:t>
            </a:r>
          </a:p>
          <a:p>
            <a:pPr marL="0" indent="0">
              <a:buNone/>
            </a:pPr>
            <a:r>
              <a:rPr lang="en-US" sz="2400" dirty="0" err="1"/>
              <a:t>turtle.left</a:t>
            </a:r>
            <a:r>
              <a:rPr lang="en-US" sz="2400" dirty="0"/>
              <a:t>(90)</a:t>
            </a:r>
          </a:p>
          <a:p>
            <a:pPr marL="0" indent="0">
              <a:buNone/>
            </a:pPr>
            <a:r>
              <a:rPr lang="en-US" sz="2400" dirty="0" err="1"/>
              <a:t>turtle.forward</a:t>
            </a:r>
            <a:r>
              <a:rPr lang="en-US" sz="2400" dirty="0"/>
              <a:t>(50)</a:t>
            </a:r>
          </a:p>
          <a:p>
            <a:pPr marL="0" indent="0">
              <a:buNone/>
            </a:pPr>
            <a:r>
              <a:rPr lang="en-US" sz="2400" dirty="0" err="1"/>
              <a:t>turtle.left</a:t>
            </a:r>
            <a:r>
              <a:rPr lang="en-US" sz="2400" dirty="0"/>
              <a:t>(90)</a:t>
            </a:r>
          </a:p>
          <a:p>
            <a:pPr marL="0" indent="0">
              <a:buNone/>
            </a:pPr>
            <a:r>
              <a:rPr lang="en-US" sz="2400" dirty="0" err="1"/>
              <a:t>turtle.forward</a:t>
            </a:r>
            <a:r>
              <a:rPr lang="en-US" sz="2400" dirty="0"/>
              <a:t>(50)</a:t>
            </a:r>
          </a:p>
          <a:p>
            <a:pPr marL="0" indent="0">
              <a:buNone/>
            </a:pPr>
            <a:r>
              <a:rPr lang="en-US" sz="2400" dirty="0" err="1"/>
              <a:t>turtle.left</a:t>
            </a:r>
            <a:r>
              <a:rPr lang="en-US" sz="2400" dirty="0"/>
              <a:t>(90)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A7731-E1E5-4EBB-B614-42832F36B984}"/>
              </a:ext>
            </a:extLst>
          </p:cNvPr>
          <p:cNvSpPr txBox="1"/>
          <p:nvPr/>
        </p:nvSpPr>
        <p:spPr>
          <a:xfrm>
            <a:off x="5637212" y="21013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A55D-3921-4DCB-854D-2C884144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Draw a square and a circle with black back ground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DFEB437-4FAF-407A-A774-8F22595D27AC}"/>
              </a:ext>
            </a:extLst>
          </p:cNvPr>
          <p:cNvSpPr txBox="1">
            <a:spLocks/>
          </p:cNvSpPr>
          <p:nvPr/>
        </p:nvSpPr>
        <p:spPr>
          <a:xfrm>
            <a:off x="1217612" y="2209800"/>
            <a:ext cx="3200400" cy="258532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turtle </a:t>
            </a:r>
            <a:r>
              <a:rPr lang="en-US" sz="2400" dirty="0">
                <a:solidFill>
                  <a:srgbClr val="FF0000"/>
                </a:solidFill>
              </a:rPr>
              <a:t>import</a:t>
            </a:r>
            <a:r>
              <a:rPr lang="en-US" sz="2400" dirty="0"/>
              <a:t> Turtle</a:t>
            </a:r>
          </a:p>
          <a:p>
            <a:pPr marL="0" indent="0">
              <a:buNone/>
            </a:pPr>
            <a:r>
              <a:rPr lang="en-US" sz="2400" dirty="0"/>
              <a:t>t=Turtle()</a:t>
            </a:r>
          </a:p>
          <a:p>
            <a:pPr marL="0" indent="0">
              <a:buNone/>
            </a:pPr>
            <a:r>
              <a:rPr lang="en-US" sz="2400" dirty="0" err="1"/>
              <a:t>t.screen.bgcolor</a:t>
            </a:r>
            <a:r>
              <a:rPr lang="en-US" sz="2400" dirty="0"/>
              <a:t>('black’)</a:t>
            </a:r>
          </a:p>
          <a:p>
            <a:pPr marL="0" indent="0">
              <a:buNone/>
            </a:pPr>
            <a:r>
              <a:rPr lang="en-US" sz="2400" dirty="0" err="1"/>
              <a:t>t.shape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"turtle"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t.color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B050"/>
                </a:solidFill>
              </a:rPr>
              <a:t>“blue"</a:t>
            </a:r>
            <a:r>
              <a:rPr lang="en-US" sz="24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E8C9C-BD4B-408A-B4FB-B7B3EA3B7182}"/>
              </a:ext>
            </a:extLst>
          </p:cNvPr>
          <p:cNvSpPr txBox="1"/>
          <p:nvPr/>
        </p:nvSpPr>
        <p:spPr>
          <a:xfrm>
            <a:off x="4799012" y="1371600"/>
            <a:ext cx="2438400" cy="452431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t.forward</a:t>
            </a:r>
            <a:r>
              <a:rPr lang="en-US" dirty="0"/>
              <a:t>(50)</a:t>
            </a:r>
          </a:p>
          <a:p>
            <a:endParaRPr lang="en-US" dirty="0"/>
          </a:p>
          <a:p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t.forward</a:t>
            </a:r>
            <a:r>
              <a:rPr lang="en-US" dirty="0"/>
              <a:t>(50)</a:t>
            </a:r>
          </a:p>
          <a:p>
            <a:endParaRPr lang="en-US" dirty="0"/>
          </a:p>
          <a:p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t.forward</a:t>
            </a:r>
            <a:r>
              <a:rPr lang="en-US" dirty="0"/>
              <a:t>(50)</a:t>
            </a:r>
          </a:p>
          <a:p>
            <a:endParaRPr lang="en-US" dirty="0"/>
          </a:p>
          <a:p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t.forward</a:t>
            </a:r>
            <a:r>
              <a:rPr lang="en-US" dirty="0"/>
              <a:t>(50)</a:t>
            </a:r>
          </a:p>
          <a:p>
            <a:endParaRPr lang="en-US" dirty="0"/>
          </a:p>
          <a:p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EE9ED-895B-423B-B5A7-6654F010E6CD}"/>
              </a:ext>
            </a:extLst>
          </p:cNvPr>
          <p:cNvSpPr txBox="1"/>
          <p:nvPr/>
        </p:nvSpPr>
        <p:spPr>
          <a:xfrm>
            <a:off x="7923212" y="3172093"/>
            <a:ext cx="2438400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/>
              <a:t>t.color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 err="1"/>
              <a:t>t.circle</a:t>
            </a:r>
            <a:r>
              <a:rPr lang="en-US" dirty="0"/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1826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9340-7641-4DB5-9100-D59E0166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85800"/>
          </a:xfrm>
        </p:spPr>
        <p:txBody>
          <a:bodyPr/>
          <a:lstStyle/>
          <a:p>
            <a:r>
              <a:rPr lang="en-US" dirty="0"/>
              <a:t>Draw tilted squares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B7B71-89BC-4D23-ACF0-6A43586364B4}"/>
              </a:ext>
            </a:extLst>
          </p:cNvPr>
          <p:cNvSpPr txBox="1"/>
          <p:nvPr/>
        </p:nvSpPr>
        <p:spPr>
          <a:xfrm>
            <a:off x="1598612" y="1981199"/>
            <a:ext cx="2653688" cy="45550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err="1"/>
              <a:t>turtle.left</a:t>
            </a:r>
            <a:r>
              <a:rPr lang="en-US" sz="1600" dirty="0"/>
              <a:t>(20)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044F3-AE14-4087-BA17-99DE989CD6C7}"/>
              </a:ext>
            </a:extLst>
          </p:cNvPr>
          <p:cNvSpPr txBox="1"/>
          <p:nvPr/>
        </p:nvSpPr>
        <p:spPr>
          <a:xfrm>
            <a:off x="4570412" y="1981200"/>
            <a:ext cx="2653689" cy="4555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err="1"/>
              <a:t>turtle.left</a:t>
            </a:r>
            <a:r>
              <a:rPr lang="en-US" sz="1600" dirty="0"/>
              <a:t>(30)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BE013-E77B-43A0-BB31-32464FED9278}"/>
              </a:ext>
            </a:extLst>
          </p:cNvPr>
          <p:cNvSpPr txBox="1"/>
          <p:nvPr/>
        </p:nvSpPr>
        <p:spPr>
          <a:xfrm>
            <a:off x="7542213" y="3742789"/>
            <a:ext cx="265368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9289D-934A-488F-99A3-1C3235B48929}"/>
              </a:ext>
            </a:extLst>
          </p:cNvPr>
          <p:cNvSpPr txBox="1"/>
          <p:nvPr/>
        </p:nvSpPr>
        <p:spPr>
          <a:xfrm>
            <a:off x="1598612" y="1415533"/>
            <a:ext cx="265368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turtle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52D3F-59E1-4581-BD8C-49C333EE262C}"/>
              </a:ext>
            </a:extLst>
          </p:cNvPr>
          <p:cNvSpPr txBox="1"/>
          <p:nvPr/>
        </p:nvSpPr>
        <p:spPr>
          <a:xfrm>
            <a:off x="7618412" y="1981199"/>
            <a:ext cx="2653689" cy="455509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err="1"/>
              <a:t>turtle.left</a:t>
            </a:r>
            <a:r>
              <a:rPr lang="en-US" sz="1600" dirty="0"/>
              <a:t>(40)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sz="1600" dirty="0"/>
          </a:p>
          <a:p>
            <a:r>
              <a:rPr lang="en-US" sz="1600" dirty="0" err="1"/>
              <a:t>turtle.forward</a:t>
            </a:r>
            <a:r>
              <a:rPr lang="en-US" sz="1600" dirty="0"/>
              <a:t>(50)</a:t>
            </a:r>
          </a:p>
          <a:p>
            <a:endParaRPr lang="en-US" sz="1600" dirty="0"/>
          </a:p>
          <a:p>
            <a:r>
              <a:rPr lang="en-US" sz="1600" dirty="0" err="1"/>
              <a:t>turtle.left</a:t>
            </a:r>
            <a:r>
              <a:rPr lang="en-US" sz="1600" dirty="0"/>
              <a:t>(90)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409</TotalTime>
  <Words>402</Words>
  <Application>Microsoft Office PowerPoint</Application>
  <PresentationFormat>Custom</PresentationFormat>
  <Paragraphs>108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굴림</vt:lpstr>
      <vt:lpstr>Arial</vt:lpstr>
      <vt:lpstr>Century Gothic</vt:lpstr>
      <vt:lpstr>Vertical and Horizontal design template</vt:lpstr>
      <vt:lpstr>Python for beginners</vt:lpstr>
      <vt:lpstr>Graphics with Python</vt:lpstr>
      <vt:lpstr>Basic turtle</vt:lpstr>
      <vt:lpstr>Draw a square</vt:lpstr>
      <vt:lpstr>Draw a square and a circle with black back ground</vt:lpstr>
      <vt:lpstr>Draw tilted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Shuba Iyer</dc:creator>
  <cp:lastModifiedBy>Shuba Iyer</cp:lastModifiedBy>
  <cp:revision>2</cp:revision>
  <dcterms:created xsi:type="dcterms:W3CDTF">2018-02-05T04:56:57Z</dcterms:created>
  <dcterms:modified xsi:type="dcterms:W3CDTF">2018-03-05T21:31:53Z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