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E71"/>
    <a:srgbClr val="7681E6"/>
    <a:srgbClr val="5D84FF"/>
    <a:srgbClr val="0033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7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4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5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6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69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61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72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28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2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6/17/2021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9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755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2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76" r:id="rId5"/>
    <p:sldLayoutId id="2147483782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cloud/learn/continuous-delivery" TargetMode="External"/><Relationship Id="rId2" Type="http://schemas.openxmlformats.org/officeDocument/2006/relationships/hyperlink" Target="https://www.ibm.com/cloud/learn/continuous-integr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bm.com/cloud/learn/devops-a-complete-guid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install/ubunt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7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8C2E5509-58B5-4C19-A327-572F7F351A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3" b="214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9ECC9-5908-4361-961B-8E8BC39D9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 b="1" dirty="0"/>
              <a:t>Docker</a:t>
            </a:r>
            <a:endParaRPr lang="en-IN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pic>
        <p:nvPicPr>
          <p:cNvPr id="45" name="Picture 4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0168624-2D1C-4406-970F-12A6ECB58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283" y="5732979"/>
            <a:ext cx="903565" cy="104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03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3FBD3-4C73-4209-8011-191989660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22977"/>
            <a:ext cx="10058400" cy="3849624"/>
          </a:xfrm>
        </p:spPr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292929"/>
                </a:solidFill>
                <a:effectLst/>
                <a:latin typeface="charter"/>
              </a:rPr>
              <a:t>Docker</a:t>
            </a:r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 is a tool designed to make it easier to create, deploy, and run applications by using containers. Containers allow a developer to package up an application with all of the parts it needs, such as libraries and other dependencies, and ship it all out as one package.</a:t>
            </a:r>
            <a:endParaRPr lang="en-IN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21C606-01C5-4661-81C4-69A50DDB4AF0}"/>
              </a:ext>
            </a:extLst>
          </p:cNvPr>
          <p:cNvSpPr/>
          <p:nvPr/>
        </p:nvSpPr>
        <p:spPr>
          <a:xfrm>
            <a:off x="0" y="51816"/>
            <a:ext cx="12192000" cy="5907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>
              <a:defRPr/>
            </a:pP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</a:rPr>
              <a:t>VON                                       </a:t>
            </a:r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</a:rPr>
              <a:t>Introduction</a:t>
            </a:r>
            <a:endParaRPr kumimoji="0" lang="en-IN" sz="1800" b="1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0783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5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21C606-01C5-4661-81C4-69A50DDB4AF0}"/>
              </a:ext>
            </a:extLst>
          </p:cNvPr>
          <p:cNvSpPr/>
          <p:nvPr/>
        </p:nvSpPr>
        <p:spPr>
          <a:xfrm>
            <a:off x="0" y="51816"/>
            <a:ext cx="12192000" cy="5907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>
              <a:defRPr/>
            </a:pPr>
            <a:r>
              <a:rPr lang="en-US" sz="36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</a:rPr>
              <a:t>VON                                       </a:t>
            </a:r>
            <a:r>
              <a:rPr lang="en-US" sz="360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</a:rPr>
              <a:t>Architecture</a:t>
            </a:r>
            <a:endParaRPr kumimoji="0" lang="en-IN" sz="1800" b="1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09ED4AF-9655-4FE8-8F80-D683AF0F7B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2885" y="1253446"/>
            <a:ext cx="4736387" cy="47627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vert="horz" wrap="square" lIns="72000" tIns="9522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IN" sz="1600" b="1" i="0" dirty="0">
                <a:solidFill>
                  <a:schemeClr val="bg1"/>
                </a:solidFill>
                <a:effectLst/>
                <a:latin typeface="Geomanist Book"/>
              </a:rPr>
              <a:t>Docker daemon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The Docker daemon 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dockerd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) listens for Docker API requests and manages Docker objects such as images, containers, networks, and volumes. A daemon can also communicate with other daemons to manage Docker services.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IN" sz="1600" b="1" i="0" dirty="0">
                <a:solidFill>
                  <a:schemeClr val="bg1"/>
                </a:solidFill>
                <a:effectLst/>
                <a:latin typeface="Geomanist Book"/>
              </a:rPr>
              <a:t>Docker client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The Docker client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docker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) is the primary way that many Docker users interact with Docker. When you use commands such as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docker run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, the client sends these commands to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dockerd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, which carries them out. 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docker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 command uses the Docker API. The Docker client can communicate with more than one daemon.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IN" sz="1600" b="1" i="0" dirty="0">
                <a:solidFill>
                  <a:schemeClr val="bg1"/>
                </a:solidFill>
                <a:effectLst/>
                <a:latin typeface="Geomanist Book"/>
              </a:rPr>
              <a:t>Docker registries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US" sz="1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 Docker </a:t>
            </a:r>
            <a:r>
              <a:rPr lang="en-US" sz="1400" b="0" i="1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registry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 stores Docker images. Docker Hub is a public registry that anyone can use, and Docker is configured to look for images on Docker Hub by default. You can even run your own private registry.</a:t>
            </a:r>
            <a:endParaRPr lang="en-IN" sz="1200" b="0" i="0" dirty="0">
              <a:solidFill>
                <a:schemeClr val="bg1"/>
              </a:solidFill>
              <a:effectLst/>
              <a:latin typeface="Geomanist Book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B4FBAF74-724E-4E33-BB79-A996CB2F5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4649"/>
            <a:ext cx="65" cy="469299"/>
          </a:xfrm>
          <a:prstGeom prst="rect">
            <a:avLst/>
          </a:prstGeom>
          <a:solidFill>
            <a:srgbClr val="F5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BA36DA-E77B-4736-81DC-CB597677F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207" y="1058237"/>
            <a:ext cx="6393046" cy="5363109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softEdge rad="101600"/>
          </a:effectLst>
        </p:spPr>
      </p:pic>
    </p:spTree>
    <p:extLst>
      <p:ext uri="{BB962C8B-B14F-4D97-AF65-F5344CB8AC3E}">
        <p14:creationId xmlns:p14="http://schemas.microsoft.com/office/powerpoint/2010/main" val="3537277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3FBD3-4C73-4209-8011-191989660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22977"/>
            <a:ext cx="10058400" cy="3849624"/>
          </a:xfrm>
        </p:spPr>
        <p:txBody>
          <a:bodyPr>
            <a:normAutofit fontScale="70000" lnSpcReduction="2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525252"/>
                </a:solidFill>
                <a:effectLst/>
                <a:latin typeface="IBM Plex Sans"/>
              </a:rPr>
              <a:t>Lighter weight:</a:t>
            </a:r>
            <a:r>
              <a:rPr lang="en-US" sz="3600" b="0" i="0" dirty="0">
                <a:solidFill>
                  <a:srgbClr val="525252"/>
                </a:solidFill>
                <a:effectLst/>
                <a:latin typeface="IBM Plex Sans"/>
              </a:rPr>
              <a:t> Unlike VMs, containers don’t carry the payload of an entire OS instance—they include only the OS processes and dependencies necessary to execute the code.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525252"/>
                </a:solidFill>
                <a:effectLst/>
                <a:latin typeface="IBM Plex Sans"/>
              </a:rPr>
              <a:t>Greater resource efficiency:</a:t>
            </a:r>
            <a:r>
              <a:rPr lang="en-US" sz="3600" b="0" i="0" dirty="0">
                <a:solidFill>
                  <a:srgbClr val="525252"/>
                </a:solidFill>
                <a:effectLst/>
                <a:latin typeface="IBM Plex Sans"/>
              </a:rPr>
              <a:t> With containers, you can run several times as many copies of an application on the same hardware as you can using VMs. This can reduce your cloud spending.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525252"/>
                </a:solidFill>
                <a:effectLst/>
                <a:latin typeface="IBM Plex Sans"/>
              </a:rPr>
              <a:t>Improved developer productivity:</a:t>
            </a:r>
            <a:r>
              <a:rPr lang="en-US" sz="3600" b="0" i="0" dirty="0">
                <a:solidFill>
                  <a:srgbClr val="525252"/>
                </a:solidFill>
                <a:effectLst/>
                <a:latin typeface="IBM Plex Sans"/>
              </a:rPr>
              <a:t> Compared to VMs, containers are faster and easier to deploy, provision, and restart. This makes them ideal for use in </a:t>
            </a:r>
            <a:r>
              <a:rPr lang="en-US" sz="3600" b="0" i="0" u="none" strike="noStrike" dirty="0">
                <a:solidFill>
                  <a:srgbClr val="0062FF"/>
                </a:solidFill>
                <a:effectLst/>
                <a:latin typeface="IBM Plex Sans"/>
                <a:hlinkClick r:id="rId2" tooltip="continuous-integration"/>
              </a:rPr>
              <a:t>continuous integration</a:t>
            </a:r>
            <a:r>
              <a:rPr lang="en-US" sz="3600" b="0" i="0" dirty="0">
                <a:solidFill>
                  <a:srgbClr val="525252"/>
                </a:solidFill>
                <a:effectLst/>
                <a:latin typeface="IBM Plex Sans"/>
              </a:rPr>
              <a:t> and </a:t>
            </a:r>
            <a:r>
              <a:rPr lang="en-US" sz="3600" b="0" i="0" u="none" strike="noStrike" dirty="0">
                <a:solidFill>
                  <a:srgbClr val="0062FF"/>
                </a:solidFill>
                <a:effectLst/>
                <a:latin typeface="IBM Plex Sans"/>
                <a:hlinkClick r:id="rId3" tooltip="continuous-delivery"/>
              </a:rPr>
              <a:t>continuous delivery</a:t>
            </a:r>
            <a:r>
              <a:rPr lang="en-US" sz="3600" b="0" i="0" dirty="0">
                <a:solidFill>
                  <a:srgbClr val="525252"/>
                </a:solidFill>
                <a:effectLst/>
                <a:latin typeface="IBM Plex Sans"/>
              </a:rPr>
              <a:t> (CI/CD) pipelines and a better fit for development teams adopting Agile and </a:t>
            </a:r>
            <a:r>
              <a:rPr lang="en-US" sz="3600" b="0" i="0" u="none" strike="noStrike" dirty="0">
                <a:solidFill>
                  <a:srgbClr val="0062FF"/>
                </a:solidFill>
                <a:effectLst/>
                <a:latin typeface="IBM Plex Sans"/>
                <a:hlinkClick r:id="rId4" tooltip="devops-a-complete-guide"/>
              </a:rPr>
              <a:t>DevOps</a:t>
            </a:r>
            <a:r>
              <a:rPr lang="en-US" sz="3600" b="0" i="0" dirty="0">
                <a:solidFill>
                  <a:srgbClr val="525252"/>
                </a:solidFill>
                <a:effectLst/>
                <a:latin typeface="IBM Plex Sans"/>
              </a:rPr>
              <a:t> practices.</a:t>
            </a:r>
          </a:p>
          <a:p>
            <a:endParaRPr lang="en-IN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21C606-01C5-4661-81C4-69A50DDB4AF0}"/>
              </a:ext>
            </a:extLst>
          </p:cNvPr>
          <p:cNvSpPr/>
          <p:nvPr/>
        </p:nvSpPr>
        <p:spPr>
          <a:xfrm>
            <a:off x="0" y="51816"/>
            <a:ext cx="12192000" cy="5907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>
              <a:defRPr/>
            </a:pP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</a:rPr>
              <a:t>VON                                       </a:t>
            </a:r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</a:rPr>
              <a:t>Why Docker?</a:t>
            </a:r>
            <a:endParaRPr kumimoji="0" lang="en-IN" sz="1800" b="1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420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21C606-01C5-4661-81C4-69A50DDB4AF0}"/>
              </a:ext>
            </a:extLst>
          </p:cNvPr>
          <p:cNvSpPr/>
          <p:nvPr/>
        </p:nvSpPr>
        <p:spPr>
          <a:xfrm>
            <a:off x="0" y="51816"/>
            <a:ext cx="12192000" cy="5907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>
              <a:defRPr/>
            </a:pP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</a:rPr>
              <a:t>VON                                       </a:t>
            </a:r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</a:rPr>
              <a:t>Installation</a:t>
            </a:r>
            <a:endParaRPr kumimoji="0" lang="en-IN" sz="1800" b="1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6F9D526-06E1-4344-B82A-1551C2BEF3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2543" y="1055078"/>
            <a:ext cx="10501901" cy="5246064"/>
          </a:xfrm>
          <a:prstGeom prst="rect">
            <a:avLst/>
          </a:prstGeom>
          <a:solidFill>
            <a:srgbClr val="F5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25200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51E71"/>
                </a:solidFill>
                <a:effectLst/>
                <a:latin typeface="Menlo"/>
              </a:rPr>
              <a:t>apt-get update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51E71"/>
                </a:solidFill>
                <a:effectLst/>
                <a:latin typeface="Menlo"/>
              </a:rPr>
              <a:t>apt-get install apt-transport-https ca-certificates curl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51E71"/>
                </a:solidFill>
                <a:effectLst/>
                <a:latin typeface="Menlo"/>
              </a:rPr>
              <a:t>gnupg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51E71"/>
                </a:solidFill>
                <a:effectLst/>
                <a:latin typeface="Menl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51E71"/>
                </a:solidFill>
                <a:effectLst/>
                <a:latin typeface="Menlo"/>
              </a:rPr>
              <a:t>lsb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51E71"/>
                </a:solidFill>
                <a:effectLst/>
                <a:latin typeface="Menlo"/>
              </a:rPr>
              <a:t>-release -y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51E71"/>
                </a:solidFill>
                <a:effectLst/>
                <a:latin typeface="Menlo"/>
              </a:rPr>
              <a:t>curl 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51E71"/>
                </a:solidFill>
                <a:effectLst/>
                <a:latin typeface="Menlo"/>
              </a:rPr>
              <a:t>fsSL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51E71"/>
                </a:solidFill>
                <a:effectLst/>
                <a:latin typeface="Menlo"/>
              </a:rPr>
              <a:t> https://download.docker.com/linux/ubuntu/gpg |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51E71"/>
                </a:solidFill>
                <a:effectLst/>
                <a:latin typeface="Menlo"/>
              </a:rPr>
              <a:t>sudo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51E71"/>
                </a:solidFill>
                <a:effectLst/>
                <a:latin typeface="Menl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51E71"/>
                </a:solidFill>
                <a:effectLst/>
                <a:latin typeface="Menlo"/>
              </a:rPr>
              <a:t>gpg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51E71"/>
                </a:solidFill>
                <a:effectLst/>
                <a:latin typeface="Menlo"/>
              </a:rPr>
              <a:t> --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51E71"/>
                </a:solidFill>
                <a:effectLst/>
                <a:latin typeface="Menlo"/>
              </a:rPr>
              <a:t>dearmor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51E71"/>
                </a:solidFill>
                <a:effectLst/>
                <a:latin typeface="Menlo"/>
              </a:rPr>
              <a:t> -o 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51E71"/>
                </a:solidFill>
                <a:effectLst/>
                <a:latin typeface="Menlo"/>
              </a:rPr>
              <a:t>usr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51E71"/>
                </a:solidFill>
                <a:effectLst/>
                <a:latin typeface="Menlo"/>
              </a:rPr>
              <a:t>/share/keyrings/docker-archive-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51E71"/>
                </a:solidFill>
                <a:effectLst/>
                <a:latin typeface="Menlo"/>
              </a:rPr>
              <a:t>keyring.gpg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51E71"/>
                </a:solidFill>
                <a:effectLst/>
                <a:latin typeface="Menlo"/>
              </a:rPr>
              <a:t> -y </a:t>
            </a:r>
          </a:p>
          <a:p>
            <a:pPr>
              <a:lnSpc>
                <a:spcPct val="100000"/>
              </a:lnSpc>
              <a:buClr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51E71"/>
                </a:solidFill>
                <a:effectLst/>
                <a:latin typeface="Menlo"/>
              </a:rPr>
              <a:t> echo "deb [arch=amd64 signed-by=/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51E71"/>
                </a:solidFill>
                <a:effectLst/>
                <a:latin typeface="Menlo"/>
              </a:rPr>
              <a:t>usr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51E71"/>
                </a:solidFill>
                <a:effectLst/>
                <a:latin typeface="Menlo"/>
              </a:rPr>
              <a:t>/share/keyrings/docker-archive-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51E71"/>
                </a:solidFill>
                <a:effectLst/>
                <a:latin typeface="Menlo"/>
              </a:rPr>
              <a:t>keyring.gpg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51E71"/>
                </a:solidFill>
                <a:effectLst/>
                <a:latin typeface="Menlo"/>
              </a:rPr>
              <a:t>] https://download.docker.com/linux/ubuntu $(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51E71"/>
                </a:solidFill>
                <a:effectLst/>
                <a:latin typeface="Menlo"/>
              </a:rPr>
              <a:t>lsb_release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51E71"/>
                </a:solidFill>
                <a:effectLst/>
                <a:latin typeface="Menlo"/>
              </a:rPr>
              <a:t> -cs) stable" |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51E71"/>
                </a:solidFill>
                <a:effectLst/>
                <a:latin typeface="Menlo"/>
              </a:rPr>
              <a:t>sudo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51E71"/>
                </a:solidFill>
                <a:effectLst/>
                <a:latin typeface="Menlo"/>
              </a:rPr>
              <a:t> tee 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51E71"/>
                </a:solidFill>
                <a:effectLst/>
                <a:latin typeface="Menlo"/>
              </a:rPr>
              <a:t>etc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51E71"/>
                </a:solidFill>
                <a:effectLst/>
                <a:latin typeface="Menlo"/>
              </a:rPr>
              <a:t>/apt/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51E71"/>
                </a:solidFill>
                <a:effectLst/>
                <a:latin typeface="Menlo"/>
              </a:rPr>
              <a:t>sources.list.d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51E71"/>
                </a:solidFill>
                <a:effectLst/>
                <a:latin typeface="Menlo"/>
              </a:rPr>
              <a:t>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51E71"/>
                </a:solidFill>
                <a:effectLst/>
                <a:latin typeface="Menlo"/>
              </a:rPr>
              <a:t>docker.list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51E71"/>
                </a:solidFill>
                <a:effectLst/>
                <a:latin typeface="Menlo"/>
              </a:rPr>
              <a:t> &gt; /dev/null </a:t>
            </a:r>
            <a:endParaRPr lang="en-US" altLang="en-US" sz="1600" dirty="0">
              <a:solidFill>
                <a:srgbClr val="151E71"/>
              </a:solidFill>
              <a:latin typeface="Menlo"/>
            </a:endParaRPr>
          </a:p>
          <a:p>
            <a:pPr>
              <a:lnSpc>
                <a:spcPct val="100000"/>
              </a:lnSpc>
              <a:buClr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51E71"/>
                </a:solidFill>
                <a:effectLst/>
                <a:latin typeface="Menlo"/>
              </a:rPr>
              <a:t>apt-get update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51E71"/>
                </a:solidFill>
                <a:effectLst/>
                <a:latin typeface="Menlo"/>
              </a:rPr>
              <a:t>apt-get install docker-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51E71"/>
                </a:solidFill>
                <a:effectLst/>
                <a:latin typeface="Menlo"/>
              </a:rPr>
              <a:t>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51E71"/>
                </a:solidFill>
                <a:effectLst/>
                <a:latin typeface="Menlo"/>
              </a:rPr>
              <a:t> docker-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51E71"/>
                </a:solidFill>
                <a:effectLst/>
                <a:latin typeface="Menlo"/>
              </a:rPr>
              <a:t>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51E71"/>
                </a:solidFill>
                <a:effectLst/>
                <a:latin typeface="Menlo"/>
              </a:rPr>
              <a:t>-cli containerd.io -y </a:t>
            </a:r>
          </a:p>
          <a:p>
            <a:pPr>
              <a:lnSpc>
                <a:spcPct val="100000"/>
              </a:lnSpc>
              <a:buClr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51E71"/>
                </a:solidFill>
                <a:effectLst/>
                <a:latin typeface="Menlo"/>
              </a:rPr>
              <a:t>docker run hello-world </a:t>
            </a:r>
            <a:endParaRPr lang="en-US" altLang="en-US" sz="1600" dirty="0">
              <a:solidFill>
                <a:srgbClr val="151E71"/>
              </a:solidFill>
              <a:latin typeface="Menlo"/>
            </a:endParaRPr>
          </a:p>
          <a:p>
            <a:pPr>
              <a:lnSpc>
                <a:spcPct val="100000"/>
              </a:lnSpc>
              <a:buClr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US" sz="2000" b="1" i="0" dirty="0">
                <a:solidFill>
                  <a:srgbClr val="1D1C1D"/>
                </a:solidFill>
                <a:effectLst/>
                <a:latin typeface="Slack-Lato"/>
              </a:rPr>
              <a:t>Alternate:- </a:t>
            </a:r>
            <a:r>
              <a:rPr lang="en-US" sz="1600" b="0" i="0" dirty="0">
                <a:solidFill>
                  <a:srgbClr val="1D1C1D"/>
                </a:solidFill>
                <a:effectLst/>
                <a:latin typeface="Slack-Lato"/>
              </a:rPr>
              <a:t>use below command to download the script and execute it :</a:t>
            </a:r>
            <a:br>
              <a:rPr lang="en-US" sz="1600" dirty="0"/>
            </a:br>
            <a:r>
              <a:rPr lang="en-US" sz="1600" b="0" i="0" dirty="0">
                <a:solidFill>
                  <a:srgbClr val="151E71"/>
                </a:solidFill>
                <a:effectLst/>
                <a:latin typeface="Slack-Lato"/>
              </a:rPr>
              <a:t>curl -L </a:t>
            </a:r>
            <a:r>
              <a:rPr lang="en-US" sz="1600" b="0" i="0" u="none" strike="noStrike" dirty="0">
                <a:solidFill>
                  <a:srgbClr val="151E71"/>
                </a:solidFill>
                <a:effectLst/>
                <a:latin typeface="Slack-Lato"/>
              </a:rPr>
              <a:t>https://raw.githubusercontent.com/ShubamTondare/docker/master/docker_script.sh</a:t>
            </a:r>
            <a:r>
              <a:rPr lang="en-US" sz="1600" b="0" i="0" dirty="0">
                <a:solidFill>
                  <a:srgbClr val="151E71"/>
                </a:solidFill>
                <a:effectLst/>
                <a:latin typeface="Slack-Lato"/>
              </a:rPr>
              <a:t> --output docker_script.sh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151E7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Clr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can also follow th</a:t>
            </a:r>
            <a:r>
              <a:rPr lang="en-US" altLang="en-US" sz="1800" dirty="0"/>
              <a:t>e official document:-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https://docs.docker.com/engine/install/ubuntu/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25F2BE2-3136-4921-8638-D76109314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217"/>
            <a:ext cx="65" cy="248766"/>
          </a:xfrm>
          <a:prstGeom prst="rect">
            <a:avLst/>
          </a:prstGeom>
          <a:solidFill>
            <a:srgbClr val="F5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22E3039-3240-4C12-84EA-0889F8CBF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225" y="890257"/>
            <a:ext cx="65" cy="341099"/>
          </a:xfrm>
          <a:prstGeom prst="rect">
            <a:avLst/>
          </a:prstGeom>
          <a:solidFill>
            <a:srgbClr val="F5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A33D9C5-16D0-4A42-B860-2DB3F1680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217"/>
            <a:ext cx="65" cy="248766"/>
          </a:xfrm>
          <a:prstGeom prst="rect">
            <a:avLst/>
          </a:prstGeom>
          <a:solidFill>
            <a:srgbClr val="F5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2F8B9E12-E846-488D-8B76-2D9864589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217"/>
            <a:ext cx="65" cy="248766"/>
          </a:xfrm>
          <a:prstGeom prst="rect">
            <a:avLst/>
          </a:prstGeom>
          <a:solidFill>
            <a:srgbClr val="F5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315EEDED-A047-4346-8EFF-CFB47E816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217"/>
            <a:ext cx="65" cy="248766"/>
          </a:xfrm>
          <a:prstGeom prst="rect">
            <a:avLst/>
          </a:prstGeom>
          <a:solidFill>
            <a:srgbClr val="F5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B0FB55F5-4B63-428E-8118-87E60FC67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5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833CC677-C849-46B9-9DFD-21A13D58F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217"/>
            <a:ext cx="65" cy="248766"/>
          </a:xfrm>
          <a:prstGeom prst="rect">
            <a:avLst/>
          </a:prstGeom>
          <a:solidFill>
            <a:srgbClr val="F5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995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Words>517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Arial</vt:lpstr>
      <vt:lpstr>Avenir Next LT Pro</vt:lpstr>
      <vt:lpstr>Avenir Next LT Pro Light</vt:lpstr>
      <vt:lpstr>Calibri</vt:lpstr>
      <vt:lpstr>charter</vt:lpstr>
      <vt:lpstr>Garamond</vt:lpstr>
      <vt:lpstr>Geomanist Book</vt:lpstr>
      <vt:lpstr>IBM Plex Sans</vt:lpstr>
      <vt:lpstr>Menlo</vt:lpstr>
      <vt:lpstr>Open Sans</vt:lpstr>
      <vt:lpstr>Slack-Lato</vt:lpstr>
      <vt:lpstr>SavonVTI</vt:lpstr>
      <vt:lpstr>Docker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shubam tondare</dc:creator>
  <cp:lastModifiedBy>shubam tondare</cp:lastModifiedBy>
  <cp:revision>12</cp:revision>
  <dcterms:created xsi:type="dcterms:W3CDTF">2021-06-16T06:52:33Z</dcterms:created>
  <dcterms:modified xsi:type="dcterms:W3CDTF">2021-06-16T20:25:10Z</dcterms:modified>
</cp:coreProperties>
</file>