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7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76" r:id="rId5"/>
    <p:sldLayoutId id="2147483782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tinuous-delivery" TargetMode="External"/><Relationship Id="rId2" Type="http://schemas.openxmlformats.org/officeDocument/2006/relationships/hyperlink" Target="https://www.ibm.com/cloud/learn/continuous-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/learn/devops-a-complete-gui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8C2E5509-58B5-4C19-A327-572F7F35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3" b="214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ECC9-5908-4361-961B-8E8BC39D9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b="1" dirty="0"/>
              <a:t>Docker</a:t>
            </a:r>
            <a:endParaRPr lang="en-IN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168624-2D1C-4406-970F-12A6ECB58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283" y="5732979"/>
            <a:ext cx="903565" cy="10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0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FBD3-4C73-4209-8011-19198966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2977"/>
            <a:ext cx="10058400" cy="3849624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92929"/>
                </a:solidFill>
                <a:effectLst/>
                <a:latin typeface="charter"/>
              </a:rPr>
              <a:t>Docker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 is a tool designed to make it easier to create, deploy, and run applications by using containers. Containers allow a developer to package up an application with all of the parts it needs, such as libraries and other dependencies, and ship it all out as one package.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Introduction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78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Architecture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9ED4AF-9655-4FE8-8F80-D683AF0F7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885" y="1253446"/>
            <a:ext cx="4736387" cy="47627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7200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Geomanist Book"/>
              </a:rPr>
              <a:t>Docker daemon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Docker daemon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 listens for Docker API requests and manages Docker objects such as images, containers, networks, and volumes. A daemon can also communicate with other daemons to manage Docker services.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Geomanist Book"/>
              </a:rPr>
              <a:t>Docker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The Docker client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 is the primary way that many Docker users interact with Docker. When you use commands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 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the client sends these commands to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which carries them out.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docker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command uses the Docker API. The Docker client can communicate with more than one daemon.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IN" sz="1600" b="1" i="0" dirty="0">
                <a:solidFill>
                  <a:schemeClr val="bg1"/>
                </a:solidFill>
                <a:effectLst/>
                <a:latin typeface="Geomanist Book"/>
              </a:rPr>
              <a:t>Docker registries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 Docker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registry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stores Docker images. Docker Hub is a public registry that anyone can use, and Docker is configured to look for images on Docker Hub by default. You can even run your own private registry.</a:t>
            </a:r>
            <a:endParaRPr lang="en-IN" sz="1200" b="0" i="0" dirty="0">
              <a:solidFill>
                <a:schemeClr val="bg1"/>
              </a:solidFill>
              <a:effectLst/>
              <a:latin typeface="Geomanist Book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4FBAF74-724E-4E33-BB79-A996CB2F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BA36DA-E77B-4736-81DC-CB597677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07" y="1058237"/>
            <a:ext cx="6393046" cy="53631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53727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FBD3-4C73-4209-8011-19198966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2977"/>
            <a:ext cx="10058400" cy="3849624"/>
          </a:xfrm>
        </p:spPr>
        <p:txBody>
          <a:bodyPr>
            <a:normAutofit fontScale="7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525252"/>
                </a:solidFill>
                <a:effectLst/>
                <a:latin typeface="IBM Plex Sans"/>
              </a:rPr>
              <a:t>Lighter weight: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Unlike VMs, containers don’t carry the payload of an entire OS instance—they include only the OS processes and dependencies necessary to execute the 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525252"/>
                </a:solidFill>
                <a:effectLst/>
                <a:latin typeface="IBM Plex Sans"/>
              </a:rPr>
              <a:t>Greater resource efficiency: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With containers, you can run several times as many copies of an application on the same hardware as you can using VMs. This can reduce your cloud spending.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525252"/>
                </a:solidFill>
                <a:effectLst/>
                <a:latin typeface="IBM Plex Sans"/>
              </a:rPr>
              <a:t>Improved developer productivity: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Compared to VMs, containers are faster and easier to deploy, provision, and restart. This makes them ideal for use in </a:t>
            </a:r>
            <a:r>
              <a:rPr lang="en-US" sz="3600" b="0" i="0" u="none" strike="noStrike" dirty="0">
                <a:solidFill>
                  <a:srgbClr val="0062FF"/>
                </a:solidFill>
                <a:effectLst/>
                <a:latin typeface="IBM Plex Sans"/>
                <a:hlinkClick r:id="rId2" tooltip="continuous-integration"/>
              </a:rPr>
              <a:t>continuous integration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and </a:t>
            </a:r>
            <a:r>
              <a:rPr lang="en-US" sz="3600" b="0" i="0" u="none" strike="noStrike" dirty="0">
                <a:solidFill>
                  <a:srgbClr val="0062FF"/>
                </a:solidFill>
                <a:effectLst/>
                <a:latin typeface="IBM Plex Sans"/>
                <a:hlinkClick r:id="rId3" tooltip="continuous-delivery"/>
              </a:rPr>
              <a:t>continuous delivery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(CI/CD) pipelines and a better fit for development teams adopting Agile and </a:t>
            </a:r>
            <a:r>
              <a:rPr lang="en-US" sz="3600" b="0" i="0" u="none" strike="noStrike" dirty="0">
                <a:solidFill>
                  <a:srgbClr val="0062FF"/>
                </a:solidFill>
                <a:effectLst/>
                <a:latin typeface="IBM Plex Sans"/>
                <a:hlinkClick r:id="rId4" tooltip="devops-a-complete-guide"/>
              </a:rPr>
              <a:t>DevOps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IBM Plex Sans"/>
              </a:rPr>
              <a:t> practices.</a:t>
            </a:r>
          </a:p>
          <a:p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Why Docker?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2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1C606-01C5-4661-81C4-69A50DDB4AF0}"/>
              </a:ext>
            </a:extLst>
          </p:cNvPr>
          <p:cNvSpPr/>
          <p:nvPr/>
        </p:nvSpPr>
        <p:spPr>
          <a:xfrm>
            <a:off x="0" y="51816"/>
            <a:ext cx="12192000" cy="590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VON                                       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Installation</a:t>
            </a:r>
            <a:endParaRPr kumimoji="0" lang="en-IN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F9D526-06E1-4344-B82A-1551C2BEF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543" y="1107398"/>
            <a:ext cx="10501901" cy="5141420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2520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apt-get 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apt-get install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apt-transport-https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ca-certificates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curl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gnupg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lsb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-release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curl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fsSL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https://download.docker.com/linux/ubuntu/gpg |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gpg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--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dearmor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-o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/share/keyrings/docker-archive-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keyring.gpg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echo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"deb [arch=amd64 signed-by=/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/share/keyrings/docker-archive-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keyring.gpg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] https://download.docker.com/linux/ubuntu \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$(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lsb_release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Menlo"/>
              </a:rPr>
              <a:t>-cs)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D5555"/>
                </a:solidFill>
                <a:effectLst/>
                <a:latin typeface="Menlo"/>
              </a:rPr>
              <a:t> stable"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|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tee 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etc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/apt/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sources.list.d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docker.list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 /dev/null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apt-get update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658B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apt-get install docker-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 docker-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-cli containerd.io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00000"/>
              </a:lnSpc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5176"/>
                </a:solidFill>
                <a:effectLst/>
                <a:latin typeface="Menlo"/>
              </a:rPr>
              <a:t>docker run hello-world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also follow th</a:t>
            </a:r>
            <a:r>
              <a:rPr lang="en-US" altLang="en-US" sz="1800" dirty="0"/>
              <a:t>e official document:-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https://docs.docker.com/engine/install/ubuntu/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5F2BE2-3136-4921-8638-D76109314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2E3039-3240-4C12-84EA-0889F8CB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25" y="890257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33D9C5-16D0-4A42-B860-2DB3F168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F8B9E12-E846-488D-8B76-2D986458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15EEDED-A047-4346-8EFF-CFB47E816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0FB55F5-4B63-428E-8118-87E60FC6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33CC677-C849-46B9-9DFD-21A13D58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9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474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charter</vt:lpstr>
      <vt:lpstr>Garamond</vt:lpstr>
      <vt:lpstr>Geomanist Book</vt:lpstr>
      <vt:lpstr>IBM Plex Sans</vt:lpstr>
      <vt:lpstr>Menlo</vt:lpstr>
      <vt:lpstr>Open Sans</vt:lpstr>
      <vt:lpstr>SavonVTI</vt:lpstr>
      <vt:lpstr>Docker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shubam tondare</dc:creator>
  <cp:lastModifiedBy>shubam tondare</cp:lastModifiedBy>
  <cp:revision>10</cp:revision>
  <dcterms:created xsi:type="dcterms:W3CDTF">2021-06-16T06:52:33Z</dcterms:created>
  <dcterms:modified xsi:type="dcterms:W3CDTF">2021-06-16T17:30:07Z</dcterms:modified>
</cp:coreProperties>
</file>