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72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D0633-0081-8944-A5ED-4D0EA5F4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«Коробочки»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24F74-C328-FF4F-8C3E-DEC89470B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</a:t>
            </a:r>
            <a:r>
              <a:rPr lang="ru-RU" dirty="0" err="1"/>
              <a:t>Шубарин</a:t>
            </a:r>
            <a:r>
              <a:rPr lang="ru-RU" dirty="0"/>
              <a:t> Кирилл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6386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Стартовый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86A9CA-878A-DA4D-9549-3801E0274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0" y="803275"/>
            <a:ext cx="5519737" cy="5248275"/>
          </a:xfrm>
        </p:spPr>
      </p:pic>
    </p:spTree>
    <p:extLst>
      <p:ext uri="{BB962C8B-B14F-4D97-AF65-F5344CB8AC3E}">
        <p14:creationId xmlns:p14="http://schemas.microsoft.com/office/powerpoint/2010/main" val="383327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8AA7B7-6269-7943-A877-F3316111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0" y="803275"/>
            <a:ext cx="5519737" cy="5248275"/>
          </a:xfrm>
        </p:spPr>
      </p:pic>
    </p:spTree>
    <p:extLst>
      <p:ext uri="{BB962C8B-B14F-4D97-AF65-F5344CB8AC3E}">
        <p14:creationId xmlns:p14="http://schemas.microsoft.com/office/powerpoint/2010/main" val="41832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56E-DCCA-4247-9274-474F85E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Нулевой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E80C8-BC3A-FC48-AE2F-29F6D878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16" y="803275"/>
            <a:ext cx="554208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7F4570A-8A82-8744-8A68-C4DF2622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– серый, у игрока максимум жизней, скорость падения - минимальна</a:t>
            </a:r>
          </a:p>
        </p:txBody>
      </p:sp>
    </p:spTree>
    <p:extLst>
      <p:ext uri="{BB962C8B-B14F-4D97-AF65-F5344CB8AC3E}">
        <p14:creationId xmlns:p14="http://schemas.microsoft.com/office/powerpoint/2010/main" val="388494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56E-DCCA-4247-9274-474F85E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паузы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E80C8-BC3A-FC48-AE2F-29F6D878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7095" y="818653"/>
            <a:ext cx="5541522" cy="521910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7F4570A-8A82-8744-8A68-C4DF2622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Есть возможность перезапустить игру, вернуться к текущему состоянию или выйти</a:t>
            </a:r>
          </a:p>
        </p:txBody>
      </p:sp>
    </p:spTree>
    <p:extLst>
      <p:ext uri="{BB962C8B-B14F-4D97-AF65-F5344CB8AC3E}">
        <p14:creationId xmlns:p14="http://schemas.microsoft.com/office/powerpoint/2010/main" val="151901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76EF-F1F0-214D-A6DF-C00448B8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E9ECA7-0E7C-CF41-A509-763D3017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051" y="803275"/>
            <a:ext cx="5585610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C3A3C3-CB7E-1D48-9291-FB76FDE5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сменился, в том числе у падающих.</a:t>
            </a:r>
          </a:p>
        </p:txBody>
      </p:sp>
    </p:spTree>
    <p:extLst>
      <p:ext uri="{BB962C8B-B14F-4D97-AF65-F5344CB8AC3E}">
        <p14:creationId xmlns:p14="http://schemas.microsoft.com/office/powerpoint/2010/main" val="34445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игрока попал кубик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701" y="803275"/>
            <a:ext cx="557231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 точки попадания генерируются частицы, которые анимируют потерю жизни</a:t>
            </a:r>
          </a:p>
        </p:txBody>
      </p:sp>
    </p:spTree>
    <p:extLst>
      <p:ext uri="{BB962C8B-B14F-4D97-AF65-F5344CB8AC3E}">
        <p14:creationId xmlns:p14="http://schemas.microsoft.com/office/powerpoint/2010/main" val="270427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2067" y="803275"/>
            <a:ext cx="5551579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Запись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21181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6816" y="803275"/>
            <a:ext cx="554208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Выбор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7356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C3DD-6B70-414E-8C52-D33DD8C5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Паспорт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87DFB-8016-0349-94A2-4B4A9986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Используемые технические средства: </a:t>
            </a: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PostgreSQL</a:t>
            </a:r>
            <a:r>
              <a:rPr lang="ru-RU" sz="2400" dirty="0"/>
              <a:t> (</a:t>
            </a:r>
            <a:r>
              <a:rPr lang="en-US" sz="2400" dirty="0"/>
              <a:t>SQLite</a:t>
            </a:r>
            <a:r>
              <a:rPr lang="ru-RU" sz="2400" dirty="0"/>
              <a:t>)</a:t>
            </a:r>
          </a:p>
          <a:p>
            <a:r>
              <a:rPr lang="ru-RU" sz="2400" dirty="0"/>
              <a:t>Используемые </a:t>
            </a:r>
            <a:r>
              <a:rPr lang="ru-RU" sz="2400" dirty="0" err="1"/>
              <a:t>фреймворки</a:t>
            </a:r>
            <a:r>
              <a:rPr lang="ru-RU" sz="2400" dirty="0"/>
              <a:t>: </a:t>
            </a:r>
            <a:r>
              <a:rPr lang="en-US" sz="2400" dirty="0" err="1"/>
              <a:t>pygame</a:t>
            </a:r>
            <a:r>
              <a:rPr lang="ru-RU" sz="2400" dirty="0"/>
              <a:t>, </a:t>
            </a:r>
            <a:r>
              <a:rPr lang="en-US" sz="2400" dirty="0" err="1"/>
              <a:t>pygame</a:t>
            </a:r>
            <a:r>
              <a:rPr lang="ru-RU" sz="2400" dirty="0"/>
              <a:t>_</a:t>
            </a:r>
            <a:r>
              <a:rPr lang="en-US" sz="2400" dirty="0" err="1"/>
              <a:t>gui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50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88CE9-8376-E347-BF7E-AF254C35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Краткое описание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A7817-4A4C-7D42-87DC-1AB48055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Проект представляет собой 2-</a:t>
            </a:r>
            <a:r>
              <a:rPr lang="en-US" sz="2400" dirty="0"/>
              <a:t>D </a:t>
            </a:r>
            <a:r>
              <a:rPr lang="ru-RU" sz="2400" dirty="0"/>
              <a:t>игру, воссоздающую одну из первых мобильных игр «</a:t>
            </a:r>
            <a:r>
              <a:rPr lang="en-US" sz="2400" dirty="0"/>
              <a:t>Boxes</a:t>
            </a:r>
            <a:r>
              <a:rPr lang="ru-RU" sz="2400" dirty="0"/>
              <a:t>». По своему сюжету – это тетрис, в котором все элементы – это кубики, летящие с неба, но двигать их может только главный персонаж, находящийся на земле. При этом если на кубике есть ещё один кубик, то нижний не может быть передвинут, равно как и два и более кубика лежащие рядом друг с другом. У игрока в арсенале есть прыжок, позволяющий прыгать на один кубик вверх, набор жизней, которые отнимаются при попадании падающим кубиком по игроку сверху, и возможность толкать коробки в двух направлениях (влево и вправо). </a:t>
            </a:r>
          </a:p>
        </p:txBody>
      </p:sp>
    </p:spTree>
    <p:extLst>
      <p:ext uri="{BB962C8B-B14F-4D97-AF65-F5344CB8AC3E}">
        <p14:creationId xmlns:p14="http://schemas.microsoft.com/office/powerpoint/2010/main" val="329272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03EF5-82A7-AA40-BA47-41739B4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Архитектурное </a:t>
            </a:r>
            <a:r>
              <a:rPr lang="ru-RU" b="1" dirty="0" err="1"/>
              <a:t>устройтсво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96FC2-F09F-B149-ADFE-45FCD242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Вся игра создается в едином классе-диспетчере </a:t>
            </a:r>
            <a:r>
              <a:rPr lang="en-US" sz="2400" dirty="0"/>
              <a:t>Game</a:t>
            </a:r>
            <a:r>
              <a:rPr lang="ru-RU" sz="2400" dirty="0"/>
              <a:t>. Он следит за состоянием игрового поля, позволяет управлять музыкой, ставить игру на паузу, координирует </a:t>
            </a:r>
            <a:r>
              <a:rPr lang="ru-RU" sz="2400" dirty="0" err="1"/>
              <a:t>отрисовку</a:t>
            </a:r>
            <a:r>
              <a:rPr lang="ru-RU" sz="2400" dirty="0"/>
              <a:t> объектов и их взаимодействие. </a:t>
            </a:r>
          </a:p>
        </p:txBody>
      </p:sp>
    </p:spTree>
    <p:extLst>
      <p:ext uri="{BB962C8B-B14F-4D97-AF65-F5344CB8AC3E}">
        <p14:creationId xmlns:p14="http://schemas.microsoft.com/office/powerpoint/2010/main" val="19093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3E45-F563-8F4A-9163-22757CD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Объекты, использующиеся классом </a:t>
            </a:r>
            <a:r>
              <a:rPr lang="en-US" dirty="0"/>
              <a:t>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D3508-2F6A-3342-8BA6-EADF6087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Player </a:t>
            </a:r>
            <a:r>
              <a:rPr lang="ru-RU" dirty="0"/>
              <a:t>– класс главного героя. Выполняет </a:t>
            </a:r>
            <a:r>
              <a:rPr lang="ru-RU" dirty="0" err="1"/>
              <a:t>отрисовку</a:t>
            </a:r>
            <a:r>
              <a:rPr lang="ru-RU" dirty="0"/>
              <a:t> анимации спрайта, управляет перемещением главного героя (не учитывая движение коробочек)</a:t>
            </a:r>
          </a:p>
          <a:p>
            <a:pPr lvl="0"/>
            <a:r>
              <a:rPr lang="en-US" dirty="0"/>
              <a:t>Tile </a:t>
            </a:r>
            <a:r>
              <a:rPr lang="ru-RU" dirty="0"/>
              <a:t>– класс отвечающий за взаимодействие коробочек друг с другом и главным героем. Каждая коробочка «знает» направление доступное для перемещения.</a:t>
            </a:r>
          </a:p>
          <a:p>
            <a:pPr lvl="0"/>
            <a:r>
              <a:rPr lang="en-US" dirty="0" err="1"/>
              <a:t>GameOver</a:t>
            </a:r>
            <a:r>
              <a:rPr lang="en-US" dirty="0"/>
              <a:t> </a:t>
            </a:r>
            <a:r>
              <a:rPr lang="ru-RU" dirty="0"/>
              <a:t>– класс финального экрана, отвечает за окончание игры, </a:t>
            </a:r>
            <a:r>
              <a:rPr lang="ru-RU" dirty="0" err="1"/>
              <a:t>отрисовку</a:t>
            </a:r>
            <a:r>
              <a:rPr lang="ru-RU" dirty="0"/>
              <a:t> статистики и управления приложением</a:t>
            </a:r>
          </a:p>
          <a:p>
            <a:pPr lvl="0"/>
            <a:r>
              <a:rPr lang="en-US" dirty="0"/>
              <a:t>Particle </a:t>
            </a:r>
            <a:r>
              <a:rPr lang="ru-RU" dirty="0"/>
              <a:t>– класс анимации попадания коробкой в игрока. Создает эмиттер маленьких дракончиков, разлетающихся в разные стороны при попадании коробкой в главного героя</a:t>
            </a:r>
          </a:p>
          <a:p>
            <a:pPr lvl="0"/>
            <a:r>
              <a:rPr lang="en-US" dirty="0" err="1"/>
              <a:t>StatusHearts</a:t>
            </a:r>
            <a:r>
              <a:rPr lang="ru-RU" dirty="0"/>
              <a:t>, </a:t>
            </a:r>
            <a:r>
              <a:rPr lang="en-US" dirty="0" err="1"/>
              <a:t>StatusLevel</a:t>
            </a:r>
            <a:r>
              <a:rPr lang="ru-RU" dirty="0"/>
              <a:t>, </a:t>
            </a:r>
            <a:r>
              <a:rPr lang="en-US" dirty="0" err="1"/>
              <a:t>StatusScore</a:t>
            </a:r>
            <a:r>
              <a:rPr lang="en-US" dirty="0"/>
              <a:t> </a:t>
            </a:r>
            <a:r>
              <a:rPr lang="ru-RU" dirty="0"/>
              <a:t>– классы для настройки отображения игровой информации в строке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7285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9FD2-600E-514D-B127-1AFE1169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42912-3A9A-D943-85E9-52983EE5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load</a:t>
            </a:r>
            <a:r>
              <a:rPr lang="ru-RU" sz="2400" dirty="0"/>
              <a:t>_</a:t>
            </a:r>
            <a:r>
              <a:rPr lang="en-US" sz="2400" dirty="0"/>
              <a:t>image </a:t>
            </a:r>
            <a:r>
              <a:rPr lang="ru-RU" sz="2400" dirty="0"/>
              <a:t>– загрузка изображения, и преобразование его в объект </a:t>
            </a:r>
            <a:r>
              <a:rPr lang="en-US" sz="2400" dirty="0" err="1"/>
              <a:t>pygame</a:t>
            </a:r>
            <a:r>
              <a:rPr lang="ru-RU" sz="2400" dirty="0"/>
              <a:t>.</a:t>
            </a:r>
            <a:r>
              <a:rPr lang="en-US" sz="2400" dirty="0"/>
              <a:t>image </a:t>
            </a:r>
            <a:r>
              <a:rPr lang="ru-RU" sz="2400" dirty="0"/>
              <a:t>(умеет вырезать картинку на </a:t>
            </a:r>
            <a:r>
              <a:rPr lang="ru-RU" sz="2400" dirty="0" err="1"/>
              <a:t>хромокее</a:t>
            </a:r>
            <a:r>
              <a:rPr lang="ru-RU" sz="2400" dirty="0"/>
              <a:t>)</a:t>
            </a:r>
          </a:p>
          <a:p>
            <a:pPr lvl="0"/>
            <a:r>
              <a:rPr lang="en-US" sz="2400" dirty="0"/>
              <a:t>terminate – </a:t>
            </a:r>
            <a:r>
              <a:rPr lang="ru-RU" sz="2400" dirty="0"/>
              <a:t>завершение работы приложения</a:t>
            </a:r>
          </a:p>
          <a:p>
            <a:pPr lvl="0"/>
            <a:r>
              <a:rPr lang="en-US" sz="2400" dirty="0"/>
              <a:t>create</a:t>
            </a:r>
            <a:r>
              <a:rPr lang="ru-RU" sz="2400" dirty="0"/>
              <a:t>_</a:t>
            </a:r>
            <a:r>
              <a:rPr lang="en-US" sz="2400" dirty="0"/>
              <a:t>particles </a:t>
            </a:r>
            <a:r>
              <a:rPr lang="ru-RU" sz="2400" dirty="0"/>
              <a:t>– генератор частиц. Управляет созданием эмиттера частиц для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3009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/>
              <a:t>При смене уровня, скорость коробочек инкрементируется на единицу, благодаря методу класса </a:t>
            </a:r>
            <a:r>
              <a:rPr lang="en-US" sz="2000" dirty="0"/>
              <a:t>Tile </a:t>
            </a:r>
            <a:r>
              <a:rPr lang="ru-RU" sz="2000" dirty="0"/>
              <a:t>с использованием @</a:t>
            </a:r>
            <a:r>
              <a:rPr lang="en-US" sz="2000" dirty="0" err="1"/>
              <a:t>classmethod</a:t>
            </a:r>
            <a:r>
              <a:rPr lang="ru-RU" sz="2000" dirty="0"/>
              <a:t>. Это решение позволяет также изменить внешний вид коробочек при изменении уровня (в нашем исполнении это смена цвета коробочек</a:t>
            </a:r>
          </a:p>
          <a:p>
            <a:pPr lvl="0"/>
            <a:r>
              <a:rPr lang="ru-RU" sz="2000" dirty="0"/>
              <a:t>Нажатая клавиша движения обрабатывается отдельно для объектов типа </a:t>
            </a:r>
            <a:r>
              <a:rPr lang="en-US" sz="2000" dirty="0"/>
              <a:t>Tile </a:t>
            </a:r>
            <a:r>
              <a:rPr lang="ru-RU" sz="2000" dirty="0"/>
              <a:t>и </a:t>
            </a:r>
            <a:r>
              <a:rPr lang="en-US" sz="2000" dirty="0"/>
              <a:t>Player</a:t>
            </a:r>
            <a:r>
              <a:rPr lang="ru-RU" sz="2000" dirty="0"/>
              <a:t>, что позволяет настроить каждое движение </a:t>
            </a:r>
            <a:r>
              <a:rPr lang="ru-RU" sz="2000" dirty="0" err="1"/>
              <a:t>незавсимо</a:t>
            </a:r>
            <a:endParaRPr lang="ru-RU" sz="2000" dirty="0"/>
          </a:p>
          <a:p>
            <a:pPr lvl="0"/>
            <a:r>
              <a:rPr lang="ru-RU" sz="2000" dirty="0"/>
              <a:t>Все константы вынесены в модуль </a:t>
            </a:r>
            <a:r>
              <a:rPr lang="en-US" sz="2000" dirty="0"/>
              <a:t>constants</a:t>
            </a:r>
            <a:r>
              <a:rPr lang="ru-RU" sz="2000" dirty="0"/>
              <a:t>, что позволяет очистить область видимости и освободить пространство имен, а также быстро конфигурировать игровой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77369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База данных</a:t>
            </a:r>
            <a:r>
              <a:rPr lang="ru-RU" sz="2400" dirty="0"/>
              <a:t> для простоты развертывания приложения устроена на </a:t>
            </a:r>
            <a:r>
              <a:rPr lang="en-US" sz="2400" dirty="0"/>
              <a:t>SQLite</a:t>
            </a:r>
            <a:r>
              <a:rPr lang="ru-RU" sz="2400" dirty="0"/>
              <a:t>. База содержит основную таблицу </a:t>
            </a:r>
            <a:r>
              <a:rPr lang="en-US" sz="2400" i="1" dirty="0"/>
              <a:t>records</a:t>
            </a:r>
            <a:r>
              <a:rPr lang="ru-RU" sz="2400" i="1" dirty="0"/>
              <a:t>, </a:t>
            </a:r>
            <a:r>
              <a:rPr lang="ru-RU" sz="2400" dirty="0"/>
              <a:t>вспомогательную </a:t>
            </a:r>
            <a:r>
              <a:rPr lang="en-US" sz="2400" i="1" dirty="0"/>
              <a:t>difficult </a:t>
            </a:r>
            <a:r>
              <a:rPr lang="ru-RU" sz="2400" dirty="0"/>
              <a:t>и таблицу с настройками управления </a:t>
            </a:r>
            <a:r>
              <a:rPr lang="en-US" sz="2400" i="1" dirty="0"/>
              <a:t>controller</a:t>
            </a:r>
            <a:r>
              <a:rPr lang="ru-RU" sz="2400" i="1" dirty="0"/>
              <a:t>.</a:t>
            </a:r>
            <a:r>
              <a:rPr lang="ru-RU" sz="2400" dirty="0"/>
              <a:t> При помощи вспомогательной таблицы происходит конфигурация игрового процесса в зависимости от выбранного уровня сложности, а также через </a:t>
            </a:r>
            <a:r>
              <a:rPr lang="en-US" sz="2400" u="sng" dirty="0"/>
              <a:t>foreign key</a:t>
            </a:r>
            <a:r>
              <a:rPr lang="en-US" sz="2400" dirty="0"/>
              <a:t> </a:t>
            </a:r>
            <a:r>
              <a:rPr lang="ru-RU" sz="2400" dirty="0"/>
              <a:t>собирается полная информация об успехе игрока в таблице </a:t>
            </a:r>
            <a:r>
              <a:rPr lang="en-US" sz="2400" i="1" dirty="0"/>
              <a:t>records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21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B62E4C-BCD4-5E4E-B9CD-BB302517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586" y="4391319"/>
            <a:ext cx="4863438" cy="158806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4A0941-37EA-9D48-A3AE-6FB1CC1F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03266" y="834253"/>
            <a:ext cx="1385072" cy="9554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6A74DF-27A5-1F40-B5C9-8CD62587C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079" y="834253"/>
            <a:ext cx="4892452" cy="20540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31D1BE-9CD2-404B-B913-3A928BB2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586" y="2888352"/>
            <a:ext cx="4863438" cy="15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318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25</TotalTime>
  <Words>533</Words>
  <Application>Microsoft Macintosh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Атлас</vt:lpstr>
      <vt:lpstr>Игра «Коробочки»</vt:lpstr>
      <vt:lpstr>Паспорт проекта</vt:lpstr>
      <vt:lpstr>Краткое описание</vt:lpstr>
      <vt:lpstr>Архитектурное устройтсво</vt:lpstr>
      <vt:lpstr>Объекты, использующиеся классом Game</vt:lpstr>
      <vt:lpstr>Функции</vt:lpstr>
      <vt:lpstr>Архитектурные особенности</vt:lpstr>
      <vt:lpstr>База данных</vt:lpstr>
      <vt:lpstr>Схема данных</vt:lpstr>
      <vt:lpstr>Стартовый экран</vt:lpstr>
      <vt:lpstr>Таблица рекордов</vt:lpstr>
      <vt:lpstr>Нулевой уровень</vt:lpstr>
      <vt:lpstr>Меню паузы</vt:lpstr>
      <vt:lpstr>Первый уровень</vt:lpstr>
      <vt:lpstr>В игрока попал кубик</vt:lpstr>
      <vt:lpstr>Конец игры</vt:lpstr>
      <vt:lpstr>Конец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«Коробочки»</dc:title>
  <dc:creator>№641 ГБОУ СОШ</dc:creator>
  <cp:lastModifiedBy>№641 ГБОУ СОШ</cp:lastModifiedBy>
  <cp:revision>5</cp:revision>
  <dcterms:created xsi:type="dcterms:W3CDTF">2021-01-04T08:57:39Z</dcterms:created>
  <dcterms:modified xsi:type="dcterms:W3CDTF">2021-01-09T11:26:13Z</dcterms:modified>
</cp:coreProperties>
</file>