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01"/>
  </p:normalViewPr>
  <p:slideViewPr>
    <p:cSldViewPr snapToGrid="0" snapToObjects="1">
      <p:cViewPr varScale="1">
        <p:scale>
          <a:sx n="107" d="100"/>
          <a:sy n="107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9D0633-0081-8944-A5ED-4D0EA5F48C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Игра «Коробочки»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A24F74-C328-FF4F-8C3E-DEC89470BE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Автор – </a:t>
            </a:r>
            <a:r>
              <a:rPr lang="ru-RU" dirty="0" err="1"/>
              <a:t>Шубарин</a:t>
            </a:r>
            <a:r>
              <a:rPr lang="ru-RU" dirty="0"/>
              <a:t> Кирилл Владимирович</a:t>
            </a:r>
          </a:p>
        </p:txBody>
      </p:sp>
    </p:spTree>
    <p:extLst>
      <p:ext uri="{BB962C8B-B14F-4D97-AF65-F5344CB8AC3E}">
        <p14:creationId xmlns:p14="http://schemas.microsoft.com/office/powerpoint/2010/main" val="2638699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8B3D23-1C44-A448-BB03-E2BC0BD36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игрока попал кубик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C5F2CB96-7C44-7C44-B919-EDFA60452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1701" y="803275"/>
            <a:ext cx="5572311" cy="5249863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3C6A936D-F734-0B49-94BF-65F91E479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Из точки попадания генерируются частицы, которые анимируют потерю жизни</a:t>
            </a:r>
          </a:p>
        </p:txBody>
      </p:sp>
    </p:spTree>
    <p:extLst>
      <p:ext uri="{BB962C8B-B14F-4D97-AF65-F5344CB8AC3E}">
        <p14:creationId xmlns:p14="http://schemas.microsoft.com/office/powerpoint/2010/main" val="2704272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ECC3DD-6B70-414E-8C52-D33DD8C5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Паспорт проекта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087DFB-8016-0349-94A2-4B4A99868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Используемые технические средства: </a:t>
            </a:r>
            <a:r>
              <a:rPr lang="en-US" sz="2400" dirty="0"/>
              <a:t>Python</a:t>
            </a:r>
            <a:r>
              <a:rPr lang="ru-RU" sz="2400" dirty="0"/>
              <a:t>, </a:t>
            </a:r>
            <a:r>
              <a:rPr lang="en-US" sz="2400" dirty="0"/>
              <a:t>PostgreSQL</a:t>
            </a:r>
            <a:r>
              <a:rPr lang="ru-RU" sz="2400" dirty="0"/>
              <a:t> (</a:t>
            </a:r>
            <a:r>
              <a:rPr lang="en-US" sz="2400" dirty="0"/>
              <a:t>SQLite</a:t>
            </a:r>
            <a:r>
              <a:rPr lang="ru-RU" sz="2400" dirty="0"/>
              <a:t>)</a:t>
            </a:r>
          </a:p>
          <a:p>
            <a:r>
              <a:rPr lang="ru-RU" sz="2400" dirty="0"/>
              <a:t>Используемые </a:t>
            </a:r>
            <a:r>
              <a:rPr lang="ru-RU" sz="2400" dirty="0" err="1"/>
              <a:t>фреймворки</a:t>
            </a:r>
            <a:r>
              <a:rPr lang="ru-RU" sz="2400" dirty="0"/>
              <a:t>: </a:t>
            </a:r>
            <a:r>
              <a:rPr lang="en-US" sz="2400" dirty="0" err="1"/>
              <a:t>pygame</a:t>
            </a:r>
            <a:r>
              <a:rPr lang="ru-RU" sz="2400" dirty="0"/>
              <a:t>, </a:t>
            </a:r>
            <a:r>
              <a:rPr lang="en-US" sz="2400" dirty="0" err="1"/>
              <a:t>pygame</a:t>
            </a:r>
            <a:r>
              <a:rPr lang="ru-RU" sz="2400" dirty="0"/>
              <a:t>_</a:t>
            </a:r>
            <a:r>
              <a:rPr lang="en-US" sz="2400" dirty="0" err="1"/>
              <a:t>gui</a:t>
            </a:r>
            <a:r>
              <a:rPr lang="ru-RU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7504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288CE9-8376-E347-BF7E-AF254C350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Краткое описание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0A7817-4A4C-7D42-87DC-1AB480555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400" dirty="0"/>
              <a:t>Проект представляет собой 2-</a:t>
            </a:r>
            <a:r>
              <a:rPr lang="en-US" sz="2400" dirty="0"/>
              <a:t>D </a:t>
            </a:r>
            <a:r>
              <a:rPr lang="ru-RU" sz="2400" dirty="0"/>
              <a:t>игру, воссоздающую одну из первых мобильных игр «</a:t>
            </a:r>
            <a:r>
              <a:rPr lang="en-US" sz="2400" dirty="0"/>
              <a:t>Boxes</a:t>
            </a:r>
            <a:r>
              <a:rPr lang="ru-RU" sz="2400" dirty="0"/>
              <a:t>». По своему сюжету – это тетрис, в котором все элементы – это кубики, летящие с неба, но двигать их может только главный персонаж, находящийся на земле. При этом если на кубике есть ещё один кубик, то нижний не может быть передвинут, равно как и два и более кубика лежащие рядом друг с другом. У игрока в арсенале есть прыжок, позволяющий прыгать на один кубик вверх, набор жизней, которые отнимаются при попадании падающим кубиком по игроку сверху, и возможность толкать коробки в двух направлениях (влево и вправо). </a:t>
            </a:r>
          </a:p>
        </p:txBody>
      </p:sp>
    </p:spTree>
    <p:extLst>
      <p:ext uri="{BB962C8B-B14F-4D97-AF65-F5344CB8AC3E}">
        <p14:creationId xmlns:p14="http://schemas.microsoft.com/office/powerpoint/2010/main" val="3292725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203EF5-82A7-AA40-BA47-41739B4BC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Архитектурное </a:t>
            </a:r>
            <a:r>
              <a:rPr lang="ru-RU" b="1" dirty="0" err="1"/>
              <a:t>устройтсво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896FC2-F09F-B149-ADFE-45FCD2422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Вся игра создается в едином классе-диспетчере </a:t>
            </a:r>
            <a:r>
              <a:rPr lang="en-US" sz="2400" dirty="0"/>
              <a:t>Game</a:t>
            </a:r>
            <a:r>
              <a:rPr lang="ru-RU" sz="2400" dirty="0"/>
              <a:t>. Он следит за состоянием игрового поля, позволяет управлять музыкой, ставить игру на паузу, координирует </a:t>
            </a:r>
            <a:r>
              <a:rPr lang="ru-RU" sz="2400" dirty="0" err="1"/>
              <a:t>отрисовку</a:t>
            </a:r>
            <a:r>
              <a:rPr lang="ru-RU" sz="2400" dirty="0"/>
              <a:t> объектов и их взаимодействие. </a:t>
            </a:r>
          </a:p>
        </p:txBody>
      </p:sp>
    </p:spTree>
    <p:extLst>
      <p:ext uri="{BB962C8B-B14F-4D97-AF65-F5344CB8AC3E}">
        <p14:creationId xmlns:p14="http://schemas.microsoft.com/office/powerpoint/2010/main" val="1909301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AE3E45-F563-8F4A-9163-22757CD9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Объекты, использующиеся классом </a:t>
            </a:r>
            <a:r>
              <a:rPr lang="en-US" dirty="0"/>
              <a:t>Game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FD3508-2F6A-3342-8BA6-EADF60879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Player </a:t>
            </a:r>
            <a:r>
              <a:rPr lang="ru-RU" dirty="0"/>
              <a:t>– класс главного героя. Выполняет </a:t>
            </a:r>
            <a:r>
              <a:rPr lang="ru-RU" dirty="0" err="1"/>
              <a:t>отрисовку</a:t>
            </a:r>
            <a:r>
              <a:rPr lang="ru-RU" dirty="0"/>
              <a:t> анимации спрайта, управляет перемещением главного героя (не учитывая движение коробочек)</a:t>
            </a:r>
          </a:p>
          <a:p>
            <a:pPr lvl="0"/>
            <a:r>
              <a:rPr lang="en-US" dirty="0"/>
              <a:t>Tile </a:t>
            </a:r>
            <a:r>
              <a:rPr lang="ru-RU" dirty="0"/>
              <a:t>– класс отвечающий за взаимодействие коробочек друг с другом и главным героем. Каждая коробочка «знает» направление доступное для перемещения.</a:t>
            </a:r>
          </a:p>
          <a:p>
            <a:pPr lvl="0"/>
            <a:r>
              <a:rPr lang="en-US" dirty="0" err="1"/>
              <a:t>GameOver</a:t>
            </a:r>
            <a:r>
              <a:rPr lang="en-US" dirty="0"/>
              <a:t> </a:t>
            </a:r>
            <a:r>
              <a:rPr lang="ru-RU" dirty="0"/>
              <a:t>– класс финального экрана, отвечает за окончание игры, </a:t>
            </a:r>
            <a:r>
              <a:rPr lang="ru-RU" dirty="0" err="1"/>
              <a:t>отрисовку</a:t>
            </a:r>
            <a:r>
              <a:rPr lang="ru-RU" dirty="0"/>
              <a:t> статистики и управления приложением</a:t>
            </a:r>
          </a:p>
          <a:p>
            <a:pPr lvl="0"/>
            <a:r>
              <a:rPr lang="en-US" dirty="0"/>
              <a:t>Particle </a:t>
            </a:r>
            <a:r>
              <a:rPr lang="ru-RU" dirty="0"/>
              <a:t>– класс анимации попадания коробкой в игрока. Создает эмиттер маленьких дракончиков, разлетающихся в разные стороны при попадании коробкой в главного героя</a:t>
            </a:r>
          </a:p>
          <a:p>
            <a:pPr lvl="0"/>
            <a:r>
              <a:rPr lang="en-US" dirty="0" err="1"/>
              <a:t>StatusHearts</a:t>
            </a:r>
            <a:r>
              <a:rPr lang="ru-RU" dirty="0"/>
              <a:t>, </a:t>
            </a:r>
            <a:r>
              <a:rPr lang="en-US" dirty="0" err="1"/>
              <a:t>StatusLevel</a:t>
            </a:r>
            <a:r>
              <a:rPr lang="ru-RU" dirty="0"/>
              <a:t>, </a:t>
            </a:r>
            <a:r>
              <a:rPr lang="en-US" dirty="0" err="1"/>
              <a:t>StatusScore</a:t>
            </a:r>
            <a:r>
              <a:rPr lang="en-US" dirty="0"/>
              <a:t> </a:t>
            </a:r>
            <a:r>
              <a:rPr lang="ru-RU" dirty="0"/>
              <a:t>– классы для настройки отображения игровой информации в строке состояния</a:t>
            </a:r>
          </a:p>
        </p:txBody>
      </p:sp>
    </p:spTree>
    <p:extLst>
      <p:ext uri="{BB962C8B-B14F-4D97-AF65-F5344CB8AC3E}">
        <p14:creationId xmlns:p14="http://schemas.microsoft.com/office/powerpoint/2010/main" val="1728505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509FD2-600E-514D-B127-1AFE11694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F42912-3A9A-D943-85E9-52983EE54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/>
              <a:t>load</a:t>
            </a:r>
            <a:r>
              <a:rPr lang="ru-RU" sz="2400" dirty="0"/>
              <a:t>_</a:t>
            </a:r>
            <a:r>
              <a:rPr lang="en-US" sz="2400" dirty="0"/>
              <a:t>image </a:t>
            </a:r>
            <a:r>
              <a:rPr lang="ru-RU" sz="2400" dirty="0"/>
              <a:t>– загрузка изображения, и преобразование его в объект </a:t>
            </a:r>
            <a:r>
              <a:rPr lang="en-US" sz="2400" dirty="0" err="1"/>
              <a:t>pygame</a:t>
            </a:r>
            <a:r>
              <a:rPr lang="ru-RU" sz="2400" dirty="0"/>
              <a:t>.</a:t>
            </a:r>
            <a:r>
              <a:rPr lang="en-US" sz="2400" dirty="0"/>
              <a:t>image </a:t>
            </a:r>
            <a:r>
              <a:rPr lang="ru-RU" sz="2400" dirty="0"/>
              <a:t>(умеет вырезать картинку на </a:t>
            </a:r>
            <a:r>
              <a:rPr lang="ru-RU" sz="2400" dirty="0" err="1"/>
              <a:t>хромокее</a:t>
            </a:r>
            <a:r>
              <a:rPr lang="ru-RU" sz="2400" dirty="0"/>
              <a:t>)</a:t>
            </a:r>
          </a:p>
          <a:p>
            <a:pPr lvl="0"/>
            <a:r>
              <a:rPr lang="en-US" sz="2400" dirty="0"/>
              <a:t>terminate – </a:t>
            </a:r>
            <a:r>
              <a:rPr lang="ru-RU" sz="2400" dirty="0"/>
              <a:t>завершение работы приложения</a:t>
            </a:r>
          </a:p>
          <a:p>
            <a:pPr lvl="0"/>
            <a:r>
              <a:rPr lang="en-US" sz="2400" dirty="0"/>
              <a:t>create</a:t>
            </a:r>
            <a:r>
              <a:rPr lang="ru-RU" sz="2400" dirty="0"/>
              <a:t>_</a:t>
            </a:r>
            <a:r>
              <a:rPr lang="en-US" sz="2400" dirty="0"/>
              <a:t>particles </a:t>
            </a:r>
            <a:r>
              <a:rPr lang="ru-RU" sz="2400" dirty="0"/>
              <a:t>– генератор частиц. Управляет созданием эмиттера частиц для анимации</a:t>
            </a:r>
          </a:p>
        </p:txBody>
      </p:sp>
    </p:spTree>
    <p:extLst>
      <p:ext uri="{BB962C8B-B14F-4D97-AF65-F5344CB8AC3E}">
        <p14:creationId xmlns:p14="http://schemas.microsoft.com/office/powerpoint/2010/main" val="1300936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E106DE-6637-D149-9A57-556712591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Архитектурные особенности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01DC2A-F4CA-C649-8C07-AC6F398C0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2000" dirty="0"/>
              <a:t>При смене уровня, скорость коробочек инкрементируется на единицу, благодаря методу класса </a:t>
            </a:r>
            <a:r>
              <a:rPr lang="en-US" sz="2000" dirty="0"/>
              <a:t>Tile </a:t>
            </a:r>
            <a:r>
              <a:rPr lang="ru-RU" sz="2000" dirty="0"/>
              <a:t>с использованием @</a:t>
            </a:r>
            <a:r>
              <a:rPr lang="en-US" sz="2000" dirty="0" err="1"/>
              <a:t>classmethod</a:t>
            </a:r>
            <a:r>
              <a:rPr lang="ru-RU" sz="2000" dirty="0"/>
              <a:t>. Это решение позволяет также изменить внешний вид коробочек при изменении уровня (в нашем исполнении это смена цвета коробочек</a:t>
            </a:r>
          </a:p>
          <a:p>
            <a:pPr lvl="0"/>
            <a:r>
              <a:rPr lang="ru-RU" sz="2000" dirty="0"/>
              <a:t>Нажатая клавиша движения обрабатывается отдельно для объектов типа </a:t>
            </a:r>
            <a:r>
              <a:rPr lang="en-US" sz="2000" dirty="0"/>
              <a:t>Tile </a:t>
            </a:r>
            <a:r>
              <a:rPr lang="ru-RU" sz="2000" dirty="0"/>
              <a:t>и </a:t>
            </a:r>
            <a:r>
              <a:rPr lang="en-US" sz="2000" dirty="0"/>
              <a:t>Player</a:t>
            </a:r>
            <a:r>
              <a:rPr lang="ru-RU" sz="2000" dirty="0"/>
              <a:t>, что позволяет настроить каждое движение </a:t>
            </a:r>
            <a:r>
              <a:rPr lang="ru-RU" sz="2000" dirty="0" err="1"/>
              <a:t>незавсимо</a:t>
            </a:r>
            <a:endParaRPr lang="ru-RU" sz="2000" dirty="0"/>
          </a:p>
          <a:p>
            <a:pPr lvl="0"/>
            <a:r>
              <a:rPr lang="ru-RU" sz="2000" dirty="0"/>
              <a:t>Все константы вынесены в модуль </a:t>
            </a:r>
            <a:r>
              <a:rPr lang="en-US" sz="2000" dirty="0"/>
              <a:t>constants</a:t>
            </a:r>
            <a:r>
              <a:rPr lang="ru-RU" sz="2000" dirty="0"/>
              <a:t>, что позволяет очистить область видимости и освободить пространство имен, а также быстро конфигурировать игровой процесс</a:t>
            </a:r>
          </a:p>
        </p:txBody>
      </p:sp>
    </p:spTree>
    <p:extLst>
      <p:ext uri="{BB962C8B-B14F-4D97-AF65-F5344CB8AC3E}">
        <p14:creationId xmlns:p14="http://schemas.microsoft.com/office/powerpoint/2010/main" val="3773697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B6056E-DCCA-4247-9274-474F85E55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Нулевой уровень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224E80C8-BC3A-FC48-AE2F-29F6D878D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6816" y="803275"/>
            <a:ext cx="5542081" cy="5249863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47F4570A-8A82-8744-8A68-C4DF26222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Цвет коробочек – серый, у игрока максимум жизней, скорость падения - минимальна</a:t>
            </a:r>
          </a:p>
        </p:txBody>
      </p:sp>
    </p:spTree>
    <p:extLst>
      <p:ext uri="{BB962C8B-B14F-4D97-AF65-F5344CB8AC3E}">
        <p14:creationId xmlns:p14="http://schemas.microsoft.com/office/powerpoint/2010/main" val="3884946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1A76EF-F1F0-214D-A6DF-C00448B82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Первый уровень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AE9ECA7-0E7C-CF41-A509-763D30177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5051" y="803275"/>
            <a:ext cx="5585610" cy="5249863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9AC3A3C3-CB7E-1D48-9291-FB76FDE5A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Цвет коробочек сменился, в том числе у падающих.</a:t>
            </a:r>
          </a:p>
        </p:txBody>
      </p:sp>
    </p:spTree>
    <p:extLst>
      <p:ext uri="{BB962C8B-B14F-4D97-AF65-F5344CB8AC3E}">
        <p14:creationId xmlns:p14="http://schemas.microsoft.com/office/powerpoint/2010/main" val="3444588590"/>
      </p:ext>
    </p:extLst>
  </p:cSld>
  <p:clrMapOvr>
    <a:masterClrMapping/>
  </p:clrMapOvr>
</p:sld>
</file>

<file path=ppt/theme/theme1.xml><?xml version="1.0" encoding="utf-8"?>
<a:theme xmlns:a="http://schemas.openxmlformats.org/drawingml/2006/main" name="Атлас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Атлас</Template>
  <TotalTime>10</TotalTime>
  <Words>449</Words>
  <Application>Microsoft Macintosh PowerPoint</Application>
  <PresentationFormat>Широкоэкранный</PresentationFormat>
  <Paragraphs>29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Calibri Light</vt:lpstr>
      <vt:lpstr>Rockwell</vt:lpstr>
      <vt:lpstr>Wingdings</vt:lpstr>
      <vt:lpstr>Атлас</vt:lpstr>
      <vt:lpstr>Игра «Коробочки»</vt:lpstr>
      <vt:lpstr>Паспорт проекта</vt:lpstr>
      <vt:lpstr>Краткое описание</vt:lpstr>
      <vt:lpstr>Архитектурное устройтсво</vt:lpstr>
      <vt:lpstr>Объекты, использующиеся классом Game</vt:lpstr>
      <vt:lpstr>Функции</vt:lpstr>
      <vt:lpstr>Архитектурные особенности</vt:lpstr>
      <vt:lpstr>Нулевой уровень</vt:lpstr>
      <vt:lpstr>Первый уровень</vt:lpstr>
      <vt:lpstr>В игрока попал кубик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«Коробочки»</dc:title>
  <dc:creator>№641 ГБОУ СОШ</dc:creator>
  <cp:lastModifiedBy>№641 ГБОУ СОШ</cp:lastModifiedBy>
  <cp:revision>2</cp:revision>
  <dcterms:created xsi:type="dcterms:W3CDTF">2021-01-04T08:57:39Z</dcterms:created>
  <dcterms:modified xsi:type="dcterms:W3CDTF">2021-01-04T09:08:02Z</dcterms:modified>
</cp:coreProperties>
</file>