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63" r:id="rId13"/>
    <p:sldId id="272" r:id="rId14"/>
    <p:sldId id="264" r:id="rId15"/>
    <p:sldId id="265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701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D0633-0081-8944-A5ED-4D0EA5F48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«Коробочки»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A24F74-C328-FF4F-8C3E-DEC89470B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 – </a:t>
            </a:r>
            <a:r>
              <a:rPr lang="ru-RU" dirty="0" err="1"/>
              <a:t>Шубарин</a:t>
            </a:r>
            <a:r>
              <a:rPr lang="ru-RU" dirty="0"/>
              <a:t> Кирилл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263869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106DE-6637-D149-9A57-55671259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Стартовый экран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1DC2A-F4CA-C649-8C07-AC6F398C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ED14F7-9FAD-7144-8C3A-BCDC047DA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01" y="803186"/>
            <a:ext cx="6258119" cy="52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7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106DE-6637-D149-9A57-55671259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рекордов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1DC2A-F4CA-C649-8C07-AC6F398C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ED14F7-9FAD-7144-8C3A-BCDC047DAD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18447" y="803186"/>
            <a:ext cx="6281873" cy="52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6056E-DCCA-4247-9274-474F85E5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Нулевой уровень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24E80C8-BC3A-FC48-AE2F-29F6D878D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6816" y="803275"/>
            <a:ext cx="5542081" cy="524986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7F4570A-8A82-8744-8A68-C4DF26222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Цвет коробочек – серый, у игрока максимум жизней, скорость падения - минимальна</a:t>
            </a:r>
          </a:p>
        </p:txBody>
      </p:sp>
    </p:spTree>
    <p:extLst>
      <p:ext uri="{BB962C8B-B14F-4D97-AF65-F5344CB8AC3E}">
        <p14:creationId xmlns:p14="http://schemas.microsoft.com/office/powerpoint/2010/main" val="388494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6056E-DCCA-4247-9274-474F85E5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Меню паузы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24E80C8-BC3A-FC48-AE2F-29F6D878D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477095" y="803275"/>
            <a:ext cx="5541522" cy="524986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7F4570A-8A82-8744-8A68-C4DF26222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Есть возможность перезапустить игру, вернуться к текущему состоянию или выйти</a:t>
            </a:r>
          </a:p>
        </p:txBody>
      </p:sp>
    </p:spTree>
    <p:extLst>
      <p:ext uri="{BB962C8B-B14F-4D97-AF65-F5344CB8AC3E}">
        <p14:creationId xmlns:p14="http://schemas.microsoft.com/office/powerpoint/2010/main" val="151901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A76EF-F1F0-214D-A6DF-C00448B8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уровень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AE9ECA7-0E7C-CF41-A509-763D30177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5051" y="803275"/>
            <a:ext cx="5585610" cy="524986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AC3A3C3-CB7E-1D48-9291-FB76FDE5A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Цвет коробочек сменился, в том числе у падающих.</a:t>
            </a:r>
          </a:p>
        </p:txBody>
      </p:sp>
    </p:spTree>
    <p:extLst>
      <p:ext uri="{BB962C8B-B14F-4D97-AF65-F5344CB8AC3E}">
        <p14:creationId xmlns:p14="http://schemas.microsoft.com/office/powerpoint/2010/main" val="344458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B3D23-1C44-A448-BB03-E2BC0BD3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игрока попал кубик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5F2CB96-7C44-7C44-B919-EDFA60452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1701" y="803275"/>
            <a:ext cx="5572311" cy="524986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3C6A936D-F734-0B49-94BF-65F91E479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Из точки попадания генерируются частицы, которые анимируют потерю жизни</a:t>
            </a:r>
          </a:p>
        </p:txBody>
      </p:sp>
    </p:spTree>
    <p:extLst>
      <p:ext uri="{BB962C8B-B14F-4D97-AF65-F5344CB8AC3E}">
        <p14:creationId xmlns:p14="http://schemas.microsoft.com/office/powerpoint/2010/main" val="270427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B3D23-1C44-A448-BB03-E2BC0BD3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 игры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5F2CB96-7C44-7C44-B919-EDFA60452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472067" y="803275"/>
            <a:ext cx="5551579" cy="524986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3C6A936D-F734-0B49-94BF-65F91E479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Запись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2211818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B3D23-1C44-A448-BB03-E2BC0BD3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 игры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5F2CB96-7C44-7C44-B919-EDFA60452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476816" y="803275"/>
            <a:ext cx="5542081" cy="524986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3C6A936D-F734-0B49-94BF-65F91E479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Выбор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73568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CC3DD-6B70-414E-8C52-D33DD8C5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Паспорт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087DFB-8016-0349-94A2-4B4A99868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Используемые технические средства: </a:t>
            </a:r>
            <a:r>
              <a:rPr lang="en-US" sz="2400" dirty="0"/>
              <a:t>Python</a:t>
            </a:r>
            <a:r>
              <a:rPr lang="ru-RU" sz="2400" dirty="0"/>
              <a:t>, </a:t>
            </a:r>
            <a:r>
              <a:rPr lang="en-US" sz="2400" dirty="0"/>
              <a:t>PostgreSQL</a:t>
            </a:r>
            <a:r>
              <a:rPr lang="ru-RU" sz="2400" dirty="0"/>
              <a:t> (</a:t>
            </a:r>
            <a:r>
              <a:rPr lang="en-US" sz="2400" dirty="0"/>
              <a:t>SQLite</a:t>
            </a:r>
            <a:r>
              <a:rPr lang="ru-RU" sz="2400" dirty="0"/>
              <a:t>)</a:t>
            </a:r>
          </a:p>
          <a:p>
            <a:r>
              <a:rPr lang="ru-RU" sz="2400" dirty="0"/>
              <a:t>Используемые </a:t>
            </a:r>
            <a:r>
              <a:rPr lang="ru-RU" sz="2400" dirty="0" err="1"/>
              <a:t>фреймворки</a:t>
            </a:r>
            <a:r>
              <a:rPr lang="ru-RU" sz="2400" dirty="0"/>
              <a:t>: </a:t>
            </a:r>
            <a:r>
              <a:rPr lang="en-US" sz="2400" dirty="0" err="1"/>
              <a:t>pygame</a:t>
            </a:r>
            <a:r>
              <a:rPr lang="ru-RU" sz="2400" dirty="0"/>
              <a:t>, </a:t>
            </a:r>
            <a:r>
              <a:rPr lang="en-US" sz="2400" dirty="0" err="1"/>
              <a:t>pygame</a:t>
            </a:r>
            <a:r>
              <a:rPr lang="ru-RU" sz="2400" dirty="0"/>
              <a:t>_</a:t>
            </a:r>
            <a:r>
              <a:rPr lang="en-US" sz="2400" dirty="0" err="1"/>
              <a:t>gui</a:t>
            </a: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750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88CE9-8376-E347-BF7E-AF254C35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Краткое описание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0A7817-4A4C-7D42-87DC-1AB480555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/>
              <a:t>Проект представляет собой 2-</a:t>
            </a:r>
            <a:r>
              <a:rPr lang="en-US" sz="2400" dirty="0"/>
              <a:t>D </a:t>
            </a:r>
            <a:r>
              <a:rPr lang="ru-RU" sz="2400" dirty="0"/>
              <a:t>игру, воссоздающую одну из первых мобильных игр «</a:t>
            </a:r>
            <a:r>
              <a:rPr lang="en-US" sz="2400" dirty="0"/>
              <a:t>Boxes</a:t>
            </a:r>
            <a:r>
              <a:rPr lang="ru-RU" sz="2400" dirty="0"/>
              <a:t>». По своему сюжету – это тетрис, в котором все элементы – это кубики, летящие с неба, но двигать их может только главный персонаж, находящийся на земле. При этом если на кубике есть ещё один кубик, то нижний не может быть передвинут, равно как и два и более кубика лежащие рядом друг с другом. У игрока в арсенале есть прыжок, позволяющий прыгать на один кубик вверх, набор жизней, которые отнимаются при попадании падающим кубиком по игроку сверху, и возможность толкать коробки в двух направлениях (влево и вправо). </a:t>
            </a:r>
          </a:p>
        </p:txBody>
      </p:sp>
    </p:spTree>
    <p:extLst>
      <p:ext uri="{BB962C8B-B14F-4D97-AF65-F5344CB8AC3E}">
        <p14:creationId xmlns:p14="http://schemas.microsoft.com/office/powerpoint/2010/main" val="329272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03EF5-82A7-AA40-BA47-41739B4B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Архитектурное </a:t>
            </a:r>
            <a:r>
              <a:rPr lang="ru-RU" b="1" dirty="0" err="1"/>
              <a:t>устройтсво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896FC2-F09F-B149-ADFE-45FCD242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Вся игра создается в едином классе-диспетчере </a:t>
            </a:r>
            <a:r>
              <a:rPr lang="en-US" sz="2400" dirty="0"/>
              <a:t>Game</a:t>
            </a:r>
            <a:r>
              <a:rPr lang="ru-RU" sz="2400" dirty="0"/>
              <a:t>. Он следит за состоянием игрового поля, позволяет управлять музыкой, ставить игру на паузу, координирует </a:t>
            </a:r>
            <a:r>
              <a:rPr lang="ru-RU" sz="2400" dirty="0" err="1"/>
              <a:t>отрисовку</a:t>
            </a:r>
            <a:r>
              <a:rPr lang="ru-RU" sz="2400" dirty="0"/>
              <a:t> объектов и их взаимодействие. </a:t>
            </a:r>
          </a:p>
        </p:txBody>
      </p:sp>
    </p:spTree>
    <p:extLst>
      <p:ext uri="{BB962C8B-B14F-4D97-AF65-F5344CB8AC3E}">
        <p14:creationId xmlns:p14="http://schemas.microsoft.com/office/powerpoint/2010/main" val="190930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E3E45-F563-8F4A-9163-22757CD9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Объекты, использующиеся классом </a:t>
            </a:r>
            <a:r>
              <a:rPr lang="en-US" dirty="0"/>
              <a:t>Game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FD3508-2F6A-3342-8BA6-EADF60879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Player </a:t>
            </a:r>
            <a:r>
              <a:rPr lang="ru-RU" dirty="0"/>
              <a:t>– класс главного героя. Выполняет </a:t>
            </a:r>
            <a:r>
              <a:rPr lang="ru-RU" dirty="0" err="1"/>
              <a:t>отрисовку</a:t>
            </a:r>
            <a:r>
              <a:rPr lang="ru-RU" dirty="0"/>
              <a:t> анимации спрайта, управляет перемещением главного героя (не учитывая движение коробочек)</a:t>
            </a:r>
          </a:p>
          <a:p>
            <a:pPr lvl="0"/>
            <a:r>
              <a:rPr lang="en-US" dirty="0"/>
              <a:t>Tile </a:t>
            </a:r>
            <a:r>
              <a:rPr lang="ru-RU" dirty="0"/>
              <a:t>– класс отвечающий за взаимодействие коробочек друг с другом и главным героем. Каждая коробочка «знает» направление доступное для перемещения.</a:t>
            </a:r>
          </a:p>
          <a:p>
            <a:pPr lvl="0"/>
            <a:r>
              <a:rPr lang="en-US" dirty="0" err="1"/>
              <a:t>GameOver</a:t>
            </a:r>
            <a:r>
              <a:rPr lang="en-US" dirty="0"/>
              <a:t> </a:t>
            </a:r>
            <a:r>
              <a:rPr lang="ru-RU" dirty="0"/>
              <a:t>– класс финального экрана, отвечает за окончание игры, </a:t>
            </a:r>
            <a:r>
              <a:rPr lang="ru-RU" dirty="0" err="1"/>
              <a:t>отрисовку</a:t>
            </a:r>
            <a:r>
              <a:rPr lang="ru-RU" dirty="0"/>
              <a:t> статистики и управления приложением</a:t>
            </a:r>
          </a:p>
          <a:p>
            <a:pPr lvl="0"/>
            <a:r>
              <a:rPr lang="en-US" dirty="0"/>
              <a:t>Particle </a:t>
            </a:r>
            <a:r>
              <a:rPr lang="ru-RU" dirty="0"/>
              <a:t>– класс анимации попадания коробкой в игрока. Создает эмиттер маленьких дракончиков, разлетающихся в разные стороны при попадании коробкой в главного героя</a:t>
            </a:r>
          </a:p>
          <a:p>
            <a:pPr lvl="0"/>
            <a:r>
              <a:rPr lang="en-US" dirty="0" err="1"/>
              <a:t>StatusHearts</a:t>
            </a:r>
            <a:r>
              <a:rPr lang="ru-RU" dirty="0"/>
              <a:t>, </a:t>
            </a:r>
            <a:r>
              <a:rPr lang="en-US" dirty="0" err="1"/>
              <a:t>StatusLevel</a:t>
            </a:r>
            <a:r>
              <a:rPr lang="ru-RU" dirty="0"/>
              <a:t>, </a:t>
            </a:r>
            <a:r>
              <a:rPr lang="en-US" dirty="0" err="1"/>
              <a:t>StatusScore</a:t>
            </a:r>
            <a:r>
              <a:rPr lang="en-US" dirty="0"/>
              <a:t> </a:t>
            </a:r>
            <a:r>
              <a:rPr lang="ru-RU" dirty="0"/>
              <a:t>– классы для настройки отображения игровой информации в строке состояния</a:t>
            </a:r>
          </a:p>
        </p:txBody>
      </p:sp>
    </p:spTree>
    <p:extLst>
      <p:ext uri="{BB962C8B-B14F-4D97-AF65-F5344CB8AC3E}">
        <p14:creationId xmlns:p14="http://schemas.microsoft.com/office/powerpoint/2010/main" val="172850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09FD2-600E-514D-B127-1AFE1169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F42912-3A9A-D943-85E9-52983EE5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load</a:t>
            </a:r>
            <a:r>
              <a:rPr lang="ru-RU" sz="2400" dirty="0"/>
              <a:t>_</a:t>
            </a:r>
            <a:r>
              <a:rPr lang="en-US" sz="2400" dirty="0"/>
              <a:t>image </a:t>
            </a:r>
            <a:r>
              <a:rPr lang="ru-RU" sz="2400" dirty="0"/>
              <a:t>– загрузка изображения, и преобразование его в объект </a:t>
            </a:r>
            <a:r>
              <a:rPr lang="en-US" sz="2400" dirty="0" err="1"/>
              <a:t>pygame</a:t>
            </a:r>
            <a:r>
              <a:rPr lang="ru-RU" sz="2400" dirty="0"/>
              <a:t>.</a:t>
            </a:r>
            <a:r>
              <a:rPr lang="en-US" sz="2400" dirty="0"/>
              <a:t>image </a:t>
            </a:r>
            <a:r>
              <a:rPr lang="ru-RU" sz="2400" dirty="0"/>
              <a:t>(умеет вырезать картинку на </a:t>
            </a:r>
            <a:r>
              <a:rPr lang="ru-RU" sz="2400" dirty="0" err="1"/>
              <a:t>хромокее</a:t>
            </a:r>
            <a:r>
              <a:rPr lang="ru-RU" sz="2400" dirty="0"/>
              <a:t>)</a:t>
            </a:r>
          </a:p>
          <a:p>
            <a:pPr lvl="0"/>
            <a:r>
              <a:rPr lang="en-US" sz="2400" dirty="0"/>
              <a:t>terminate – </a:t>
            </a:r>
            <a:r>
              <a:rPr lang="ru-RU" sz="2400" dirty="0"/>
              <a:t>завершение работы приложения</a:t>
            </a:r>
          </a:p>
          <a:p>
            <a:pPr lvl="0"/>
            <a:r>
              <a:rPr lang="en-US" sz="2400" dirty="0"/>
              <a:t>create</a:t>
            </a:r>
            <a:r>
              <a:rPr lang="ru-RU" sz="2400" dirty="0"/>
              <a:t>_</a:t>
            </a:r>
            <a:r>
              <a:rPr lang="en-US" sz="2400" dirty="0"/>
              <a:t>particles </a:t>
            </a:r>
            <a:r>
              <a:rPr lang="ru-RU" sz="2400" dirty="0"/>
              <a:t>– генератор частиц. Управляет созданием эмиттера частиц для анимации</a:t>
            </a:r>
          </a:p>
        </p:txBody>
      </p:sp>
    </p:spTree>
    <p:extLst>
      <p:ext uri="{BB962C8B-B14F-4D97-AF65-F5344CB8AC3E}">
        <p14:creationId xmlns:p14="http://schemas.microsoft.com/office/powerpoint/2010/main" val="130093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106DE-6637-D149-9A57-55671259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Архитектурные 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1DC2A-F4CA-C649-8C07-AC6F398C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000" dirty="0"/>
              <a:t>При смене уровня, скорость коробочек инкрементируется на единицу, благодаря методу класса </a:t>
            </a:r>
            <a:r>
              <a:rPr lang="en-US" sz="2000" dirty="0"/>
              <a:t>Tile </a:t>
            </a:r>
            <a:r>
              <a:rPr lang="ru-RU" sz="2000" dirty="0"/>
              <a:t>с использованием @</a:t>
            </a:r>
            <a:r>
              <a:rPr lang="en-US" sz="2000" dirty="0" err="1"/>
              <a:t>classmethod</a:t>
            </a:r>
            <a:r>
              <a:rPr lang="ru-RU" sz="2000" dirty="0"/>
              <a:t>. Это решение позволяет также изменить внешний вид коробочек при изменении уровня (в нашем исполнении это смена цвета коробочек</a:t>
            </a:r>
          </a:p>
          <a:p>
            <a:pPr lvl="0"/>
            <a:r>
              <a:rPr lang="ru-RU" sz="2000" dirty="0"/>
              <a:t>Нажатая клавиша движения обрабатывается отдельно для объектов типа </a:t>
            </a:r>
            <a:r>
              <a:rPr lang="en-US" sz="2000" dirty="0"/>
              <a:t>Tile </a:t>
            </a:r>
            <a:r>
              <a:rPr lang="ru-RU" sz="2000" dirty="0"/>
              <a:t>и </a:t>
            </a:r>
            <a:r>
              <a:rPr lang="en-US" sz="2000" dirty="0"/>
              <a:t>Player</a:t>
            </a:r>
            <a:r>
              <a:rPr lang="ru-RU" sz="2000" dirty="0"/>
              <a:t>, что позволяет настроить каждое движение </a:t>
            </a:r>
            <a:r>
              <a:rPr lang="ru-RU" sz="2000" dirty="0" err="1"/>
              <a:t>незавсимо</a:t>
            </a:r>
            <a:endParaRPr lang="ru-RU" sz="2000" dirty="0"/>
          </a:p>
          <a:p>
            <a:pPr lvl="0"/>
            <a:r>
              <a:rPr lang="ru-RU" sz="2000" dirty="0"/>
              <a:t>Все константы вынесены в модуль </a:t>
            </a:r>
            <a:r>
              <a:rPr lang="en-US" sz="2000" dirty="0"/>
              <a:t>constants</a:t>
            </a:r>
            <a:r>
              <a:rPr lang="ru-RU" sz="2000" dirty="0"/>
              <a:t>, что позволяет очистить область видимости и освободить пространство имен, а также быстро конфигурировать игровой процесс</a:t>
            </a:r>
          </a:p>
        </p:txBody>
      </p:sp>
    </p:spTree>
    <p:extLst>
      <p:ext uri="{BB962C8B-B14F-4D97-AF65-F5344CB8AC3E}">
        <p14:creationId xmlns:p14="http://schemas.microsoft.com/office/powerpoint/2010/main" val="377369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106DE-6637-D149-9A57-55671259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1DC2A-F4CA-C649-8C07-AC6F398C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dirty="0"/>
              <a:t>Для простоты развертывания приложения устроена на </a:t>
            </a:r>
            <a:r>
              <a:rPr lang="en-US" sz="2400" dirty="0"/>
              <a:t>SQLite</a:t>
            </a:r>
            <a:r>
              <a:rPr lang="ru-RU" sz="2400" dirty="0"/>
              <a:t>. База содержит основную таблицу </a:t>
            </a:r>
            <a:r>
              <a:rPr lang="en-US" sz="2400" i="1" dirty="0"/>
              <a:t>records </a:t>
            </a:r>
            <a:r>
              <a:rPr lang="ru-RU" sz="2400" dirty="0"/>
              <a:t>и вспомогательную </a:t>
            </a:r>
            <a:r>
              <a:rPr lang="en-US" sz="2400" i="1" dirty="0"/>
              <a:t>difficult</a:t>
            </a:r>
            <a:r>
              <a:rPr lang="ru-RU" sz="2400" i="1" dirty="0"/>
              <a:t>.</a:t>
            </a:r>
            <a:r>
              <a:rPr lang="ru-RU" sz="2400" dirty="0"/>
              <a:t> При помощи вспомогательной таблицы происходит конфигурация игрового процесса в зависимости от выбранного уровня сложности, а также через </a:t>
            </a:r>
            <a:r>
              <a:rPr lang="en-US" sz="2400" u="sng" dirty="0"/>
              <a:t>foreign key</a:t>
            </a:r>
            <a:r>
              <a:rPr lang="en-US" sz="2400" dirty="0"/>
              <a:t> </a:t>
            </a:r>
            <a:r>
              <a:rPr lang="ru-RU" sz="2400" dirty="0"/>
              <a:t>собирается полная информация об успехе игрока в таблице </a:t>
            </a:r>
            <a:r>
              <a:rPr lang="en-US" sz="2400" i="1" dirty="0"/>
              <a:t>records</a:t>
            </a:r>
            <a:r>
              <a:rPr lang="ru-RU" sz="2400" i="1" dirty="0"/>
              <a:t>.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214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106DE-6637-D149-9A57-55671259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1DC2A-F4CA-C649-8C07-AC6F398C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4A0941-37EA-9D48-A3AE-6FB1CC1F2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390" y="910701"/>
            <a:ext cx="2060864" cy="12281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6A74DF-27A5-1F40-B5C9-8CD62587C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32" y="2018833"/>
            <a:ext cx="6232890" cy="24173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31D1BE-9CD2-404B-B913-3A928BB26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461" y="4436213"/>
            <a:ext cx="6232890" cy="161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33181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Атлас</Template>
  <TotalTime>21</TotalTime>
  <Words>525</Words>
  <Application>Microsoft Macintosh PowerPoint</Application>
  <PresentationFormat>Широкоэкранный</PresentationFormat>
  <Paragraphs>40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Calibri Light</vt:lpstr>
      <vt:lpstr>Rockwell</vt:lpstr>
      <vt:lpstr>Wingdings</vt:lpstr>
      <vt:lpstr>Атлас</vt:lpstr>
      <vt:lpstr>Игра «Коробочки»</vt:lpstr>
      <vt:lpstr>Паспорт проекта</vt:lpstr>
      <vt:lpstr>Краткое описание</vt:lpstr>
      <vt:lpstr>Архитектурное устройтсво</vt:lpstr>
      <vt:lpstr>Объекты, использующиеся классом Game</vt:lpstr>
      <vt:lpstr>Функции</vt:lpstr>
      <vt:lpstr>Архитектурные особенности</vt:lpstr>
      <vt:lpstr>База данных</vt:lpstr>
      <vt:lpstr>Схема данных</vt:lpstr>
      <vt:lpstr>Стартовый экран</vt:lpstr>
      <vt:lpstr>Таблица рекордов</vt:lpstr>
      <vt:lpstr>Нулевой уровень</vt:lpstr>
      <vt:lpstr>Меню паузы</vt:lpstr>
      <vt:lpstr>Первый уровень</vt:lpstr>
      <vt:lpstr>В игрока попал кубик</vt:lpstr>
      <vt:lpstr>Конец игры</vt:lpstr>
      <vt:lpstr>Конец игры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«Коробочки»</dc:title>
  <dc:creator>№641 ГБОУ СОШ</dc:creator>
  <cp:lastModifiedBy>№641 ГБОУ СОШ</cp:lastModifiedBy>
  <cp:revision>4</cp:revision>
  <dcterms:created xsi:type="dcterms:W3CDTF">2021-01-04T08:57:39Z</dcterms:created>
  <dcterms:modified xsi:type="dcterms:W3CDTF">2021-01-07T11:37:36Z</dcterms:modified>
</cp:coreProperties>
</file>