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06803"/>
      </p:ext>
    </p:extLst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0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2799D-CDE9-4337-94FE-9513D993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CAF2D4-70E1-42CA-BE22-0D00FE73A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3796" y="1714356"/>
            <a:ext cx="10353762" cy="4284662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1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2799D-CDE9-4337-94FE-9513D993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CAF2D4-70E1-42CA-BE22-0D00FE73A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3796" y="1714356"/>
            <a:ext cx="10353762" cy="4284662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1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CC02FCE-8B2C-48D8-A893-8DE7F748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55782"/>
            <a:ext cx="5181600" cy="9704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752AF5-E12D-4785-BD2D-E5DAD1472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3795" y="1737881"/>
            <a:ext cx="5181600" cy="46402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BDBAE21-BFD8-4F13-8DA3-D968CBD277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75375" y="1751013"/>
            <a:ext cx="5102225" cy="46402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97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CC02FCE-8B2C-48D8-A893-8DE7F748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55782"/>
            <a:ext cx="5181600" cy="9704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752AF5-E12D-4785-BD2D-E5DAD1472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3795" y="1737881"/>
            <a:ext cx="5181600" cy="46402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BDBAE21-BFD8-4F13-8DA3-D968CBD277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75375" y="1751013"/>
            <a:ext cx="5102225" cy="46402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97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6028D89-6570-48BA-A2BB-94B5A070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745" y="609600"/>
            <a:ext cx="5992812" cy="9704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AEB659F-3D1D-47CA-9171-F1F1DE60B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4745" y="1717575"/>
            <a:ext cx="5992812" cy="442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C5566AE-5550-4791-80E8-07F44183AA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3795" y="1717575"/>
            <a:ext cx="4292600" cy="44292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20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6028D89-6570-48BA-A2BB-94B5A070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745" y="609600"/>
            <a:ext cx="5992812" cy="9704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AEB659F-3D1D-47CA-9171-F1F1DE60B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4745" y="1717575"/>
            <a:ext cx="5992812" cy="442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C5566AE-5550-4791-80E8-07F44183AA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3795" y="1717575"/>
            <a:ext cx="4292600" cy="44292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20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5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5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Layout Index: 0</a:t>
            </a:r>
          </a:p>
          <a:p>
            <a:r>
              <a:t>Title Placeholder (ID: 0)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 Placeholder (ID: 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 Index: 1</a:t>
            </a:r>
          </a:p>
          <a:p>
            <a:r>
              <a:t>Title Placeholder (ID: 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Body Placeholder (ID: 10)</a:t>
            </a:r>
          </a:p>
          <a:p>
            <a:r>
              <a:t>- For bullets and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 Index: 2</a:t>
            </a:r>
          </a:p>
          <a:p>
            <a:r>
              <a:t>Title Placeholder (ID: 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Body Placeholder (ID: 10)</a:t>
            </a:r>
          </a:p>
          <a:p>
            <a:r>
              <a:t>- For bullets and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5" name="TextBox 4"/>
          <p:cNvSpPr txBox="1"/>
          <p:nvPr/>
        </p:nvSpPr>
        <p:spPr>
          <a:xfrm>
            <a:off x="6175375" y="1751013"/>
            <a:ext cx="5102225" cy="464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Picture Placeholder (ID: 11)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 Index: 3</a:t>
            </a:r>
          </a:p>
          <a:p>
            <a:r>
              <a:t>Title Placeholder (ID: 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Body Placeholder (ID: 10)</a:t>
            </a:r>
          </a:p>
          <a:p>
            <a:r>
              <a:t>- For bullets and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5" name="TextBox 4"/>
          <p:cNvSpPr txBox="1"/>
          <p:nvPr/>
        </p:nvSpPr>
        <p:spPr>
          <a:xfrm>
            <a:off x="913795" y="1717575"/>
            <a:ext cx="4292600" cy="4429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Picture Placeholder (ID: 11)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