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"/>
  </p:notesMasterIdLst>
  <p:sldSz cx="18288000" cy="10287000"/>
  <p:notesSz cx="6858000" cy="9144000"/>
  <p:embeddedFontLst>
    <p:embeddedFont>
      <p:font typeface="Archivo Black" panose="020B0604020202020204" charset="0"/>
      <p:regular r:id="rId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15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4"/>
          <p:cNvGrpSpPr/>
          <p:nvPr/>
        </p:nvGrpSpPr>
        <p:grpSpPr>
          <a:xfrm rot="682141">
            <a:off x="-1733314" y="-548537"/>
            <a:ext cx="4096840" cy="3584735"/>
            <a:chOff x="0" y="0"/>
            <a:chExt cx="812800" cy="711200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" name="Google Shape;29;p4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37" y="371775"/>
            <a:ext cx="665400" cy="8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36F80-11D7-C550-A1A8-CE1048B4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37" y="3719218"/>
            <a:ext cx="17276153" cy="1143000"/>
          </a:xfrm>
        </p:spPr>
        <p:txBody>
          <a:bodyPr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Google Shape;42;p2">
            <a:extLst>
              <a:ext uri="{FF2B5EF4-FFF2-40B4-BE49-F238E27FC236}">
                <a16:creationId xmlns:a16="http://schemas.microsoft.com/office/drawing/2014/main" id="{FFF01380-6FD4-318A-1F49-5E4ACEEEA5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15463" y="5176608"/>
            <a:ext cx="11712900" cy="94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/>
        </p:nvGrpSpPr>
        <p:grpSpPr>
          <a:xfrm rot="682141">
            <a:off x="-1733314" y="-548537"/>
            <a:ext cx="4096840" cy="3584735"/>
            <a:chOff x="0" y="0"/>
            <a:chExt cx="812800" cy="711200"/>
          </a:xfrm>
        </p:grpSpPr>
        <p:sp>
          <p:nvSpPr>
            <p:cNvPr id="40" name="Google Shape;40;p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41" name="Google Shape;41;p5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37" y="371775"/>
            <a:ext cx="665400" cy="8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21;p18">
            <a:extLst>
              <a:ext uri="{FF2B5EF4-FFF2-40B4-BE49-F238E27FC236}">
                <a16:creationId xmlns:a16="http://schemas.microsoft.com/office/drawing/2014/main" id="{8202D939-B261-FF59-F76A-7F642D13649D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4500" y="2195490"/>
            <a:ext cx="7541176" cy="89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1;p18">
            <a:extLst>
              <a:ext uri="{FF2B5EF4-FFF2-40B4-BE49-F238E27FC236}">
                <a16:creationId xmlns:a16="http://schemas.microsoft.com/office/drawing/2014/main" id="{24FD4903-ED69-D8CA-DAEC-4F92120BA88B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3770588" y="8408502"/>
            <a:ext cx="7541176" cy="8900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409" y="2057861"/>
            <a:ext cx="10452677" cy="89007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8409" y="3121818"/>
            <a:ext cx="10452677" cy="6424418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6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6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6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/>
        </p:nvGrpSpPr>
        <p:grpSpPr>
          <a:xfrm rot="3623140">
            <a:off x="-1371116" y="-1460793"/>
            <a:ext cx="4096840" cy="3584735"/>
            <a:chOff x="0" y="0"/>
            <a:chExt cx="812800" cy="711200"/>
          </a:xfrm>
        </p:grpSpPr>
        <p:sp>
          <p:nvSpPr>
            <p:cNvPr id="40" name="Google Shape;40;p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41" name="Google Shape;41;p5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73" y="2083561"/>
            <a:ext cx="10518525" cy="91456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3131946"/>
            <a:ext cx="10518525" cy="5803323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B1969-FE20-9139-1377-D6F5AB269A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430897" y="2607753"/>
            <a:ext cx="4992130" cy="6443177"/>
          </a:xfrm>
          <a:prstGeom prst="flowChartDecision">
            <a:avLst/>
          </a:prstGeom>
        </p:spPr>
        <p:txBody>
          <a:bodyPr/>
          <a:lstStyle/>
          <a:p>
            <a:endParaRPr lang="en-IN"/>
          </a:p>
        </p:txBody>
      </p:sp>
      <p:cxnSp>
        <p:nvCxnSpPr>
          <p:cNvPr id="8" name="Google Shape;290;p17">
            <a:extLst>
              <a:ext uri="{FF2B5EF4-FFF2-40B4-BE49-F238E27FC236}">
                <a16:creationId xmlns:a16="http://schemas.microsoft.com/office/drawing/2014/main" id="{6C966661-D486-A956-46E6-FB23EADDFE44}"/>
              </a:ext>
            </a:extLst>
          </p:cNvPr>
          <p:cNvCxnSpPr>
            <a:cxnSpLocks/>
          </p:cNvCxnSpPr>
          <p:nvPr userDrawn="1"/>
        </p:nvCxnSpPr>
        <p:spPr>
          <a:xfrm>
            <a:off x="11990625" y="5798254"/>
            <a:ext cx="3221909" cy="4328385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291;p17">
            <a:extLst>
              <a:ext uri="{FF2B5EF4-FFF2-40B4-BE49-F238E27FC236}">
                <a16:creationId xmlns:a16="http://schemas.microsoft.com/office/drawing/2014/main" id="{B003F3E3-334E-D06F-8C7B-2244883DE68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990625" y="1361859"/>
            <a:ext cx="3577246" cy="4436395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92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32" y="1850917"/>
            <a:ext cx="10647549" cy="80100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76132" y="2949767"/>
            <a:ext cx="10596762" cy="5803323"/>
          </a:xfrm>
        </p:spPr>
        <p:txBody>
          <a:bodyPr/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B1969-FE20-9139-1377-D6F5AB269A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5106" y="2241838"/>
            <a:ext cx="6450226" cy="5803323"/>
          </a:xfrm>
          <a:prstGeom prst="hexagon">
            <a:avLst/>
          </a:prstGeom>
        </p:spPr>
        <p:txBody>
          <a:bodyPr/>
          <a:lstStyle/>
          <a:p>
            <a:endParaRPr lang="en-IN"/>
          </a:p>
        </p:txBody>
      </p:sp>
      <p:grpSp>
        <p:nvGrpSpPr>
          <p:cNvPr id="10" name="Google Shape;26;p4">
            <a:extLst>
              <a:ext uri="{FF2B5EF4-FFF2-40B4-BE49-F238E27FC236}">
                <a16:creationId xmlns:a16="http://schemas.microsoft.com/office/drawing/2014/main" id="{B2FD94AE-8451-EA9B-B0A3-B899A2512ABD}"/>
              </a:ext>
            </a:extLst>
          </p:cNvPr>
          <p:cNvGrpSpPr/>
          <p:nvPr userDrawn="1"/>
        </p:nvGrpSpPr>
        <p:grpSpPr>
          <a:xfrm rot="682141">
            <a:off x="-1733314" y="-548537"/>
            <a:ext cx="4096840" cy="3584735"/>
            <a:chOff x="0" y="0"/>
            <a:chExt cx="812800" cy="711200"/>
          </a:xfrm>
        </p:grpSpPr>
        <p:sp>
          <p:nvSpPr>
            <p:cNvPr id="11" name="Google Shape;27;p4">
              <a:extLst>
                <a:ext uri="{FF2B5EF4-FFF2-40B4-BE49-F238E27FC236}">
                  <a16:creationId xmlns:a16="http://schemas.microsoft.com/office/drawing/2014/main" id="{9D1C28FB-618B-B09C-3E6A-51F63411F64D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12" name="Google Shape;28;p4">
              <a:extLst>
                <a:ext uri="{FF2B5EF4-FFF2-40B4-BE49-F238E27FC236}">
                  <a16:creationId xmlns:a16="http://schemas.microsoft.com/office/drawing/2014/main" id="{3EBD216C-6021-BD59-D4E9-1EA3E4DAA384}"/>
                </a:ext>
              </a:extLst>
            </p:cNvPr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Google Shape;34;p4">
            <a:extLst>
              <a:ext uri="{FF2B5EF4-FFF2-40B4-BE49-F238E27FC236}">
                <a16:creationId xmlns:a16="http://schemas.microsoft.com/office/drawing/2014/main" id="{AA372639-7B80-3E3D-75A2-7F5FD7DF5B7B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37" y="371775"/>
            <a:ext cx="665400" cy="847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77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573" y="1840851"/>
            <a:ext cx="11101417" cy="64924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8573" y="2706544"/>
            <a:ext cx="11101416" cy="6017326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" name="Google Shape;544;p27">
            <a:extLst>
              <a:ext uri="{FF2B5EF4-FFF2-40B4-BE49-F238E27FC236}">
                <a16:creationId xmlns:a16="http://schemas.microsoft.com/office/drawing/2014/main" id="{0D3585AE-70C7-5C77-C623-90058C14997A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78" y="1797389"/>
            <a:ext cx="5007162" cy="1582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6;p4">
            <a:extLst>
              <a:ext uri="{FF2B5EF4-FFF2-40B4-BE49-F238E27FC236}">
                <a16:creationId xmlns:a16="http://schemas.microsoft.com/office/drawing/2014/main" id="{B87BA021-B595-F2B4-13FD-5FB90617CC53}"/>
              </a:ext>
            </a:extLst>
          </p:cNvPr>
          <p:cNvGrpSpPr/>
          <p:nvPr userDrawn="1"/>
        </p:nvGrpSpPr>
        <p:grpSpPr>
          <a:xfrm rot="682141">
            <a:off x="-1733314" y="-548537"/>
            <a:ext cx="4096840" cy="3584735"/>
            <a:chOff x="0" y="0"/>
            <a:chExt cx="812800" cy="711200"/>
          </a:xfrm>
        </p:grpSpPr>
        <p:sp>
          <p:nvSpPr>
            <p:cNvPr id="5" name="Google Shape;27;p4">
              <a:extLst>
                <a:ext uri="{FF2B5EF4-FFF2-40B4-BE49-F238E27FC236}">
                  <a16:creationId xmlns:a16="http://schemas.microsoft.com/office/drawing/2014/main" id="{E143DE16-3182-379F-CB5E-BCE26D76B030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8" name="Google Shape;28;p4">
              <a:extLst>
                <a:ext uri="{FF2B5EF4-FFF2-40B4-BE49-F238E27FC236}">
                  <a16:creationId xmlns:a16="http://schemas.microsoft.com/office/drawing/2014/main" id="{6C882B57-B13B-52FA-323B-B224A3D9EB29}"/>
                </a:ext>
              </a:extLst>
            </p:cNvPr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Google Shape;34;p4">
            <a:extLst>
              <a:ext uri="{FF2B5EF4-FFF2-40B4-BE49-F238E27FC236}">
                <a16:creationId xmlns:a16="http://schemas.microsoft.com/office/drawing/2014/main" id="{A4C11F8D-1CCE-4C3D-50D9-9E802C9056B4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37" y="371775"/>
            <a:ext cx="665400" cy="847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08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 userDrawn="1"/>
        </p:nvGrpSpPr>
        <p:grpSpPr>
          <a:xfrm rot="3623140">
            <a:off x="-1371116" y="-1460793"/>
            <a:ext cx="4096840" cy="3584735"/>
            <a:chOff x="0" y="0"/>
            <a:chExt cx="812800" cy="711200"/>
          </a:xfrm>
        </p:grpSpPr>
        <p:sp>
          <p:nvSpPr>
            <p:cNvPr id="40" name="Google Shape;40;p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41" name="Google Shape;41;p5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66" y="2228424"/>
            <a:ext cx="10152032" cy="898607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066" y="3376847"/>
            <a:ext cx="10152032" cy="6434418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600"/>
            </a:lvl1pPr>
            <a:lvl2pPr marL="9144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600"/>
            </a:lvl2pPr>
            <a:lvl3pPr marL="13716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600"/>
            </a:lvl3pPr>
            <a:lvl4pPr marL="18288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600"/>
            </a:lvl4pPr>
            <a:lvl5pPr marL="22860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" name="Google Shape;544;p27">
            <a:extLst>
              <a:ext uri="{FF2B5EF4-FFF2-40B4-BE49-F238E27FC236}">
                <a16:creationId xmlns:a16="http://schemas.microsoft.com/office/drawing/2014/main" id="{0D3585AE-70C7-5C77-C623-90058C14997A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468" y="1619667"/>
            <a:ext cx="5007162" cy="15825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08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 userDrawn="1"/>
        </p:nvGrpSpPr>
        <p:grpSpPr>
          <a:xfrm rot="3623140">
            <a:off x="-1371116" y="-1460793"/>
            <a:ext cx="4096840" cy="3584735"/>
            <a:chOff x="0" y="0"/>
            <a:chExt cx="812800" cy="711200"/>
          </a:xfrm>
        </p:grpSpPr>
        <p:sp>
          <p:nvSpPr>
            <p:cNvPr id="40" name="Google Shape;40;p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41" name="Google Shape;41;p5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2099508"/>
            <a:ext cx="10351483" cy="89862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984" y="3199048"/>
            <a:ext cx="10351482" cy="6347188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" name="Google Shape;544;p27">
            <a:extLst>
              <a:ext uri="{FF2B5EF4-FFF2-40B4-BE49-F238E27FC236}">
                <a16:creationId xmlns:a16="http://schemas.microsoft.com/office/drawing/2014/main" id="{0D3585AE-70C7-5C77-C623-90058C14997A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468" y="1619667"/>
            <a:ext cx="5007162" cy="15825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25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66150" y="2304825"/>
            <a:ext cx="11712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FDC315"/>
              </a:buClr>
              <a:buSzPts val="7000"/>
              <a:buFont typeface="Archivo Black"/>
              <a:buNone/>
              <a:defRPr sz="7000" i="0" u="none" strike="noStrike" cap="none">
                <a:solidFill>
                  <a:srgbClr val="FDC31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4403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–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–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»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E2E3A"/>
      </a:dk2>
      <a:lt2>
        <a:srgbClr val="828289"/>
      </a:lt2>
      <a:accent1>
        <a:srgbClr val="FFCA04"/>
      </a:accent1>
      <a:accent2>
        <a:srgbClr val="F5C82A"/>
      </a:accent2>
      <a:accent3>
        <a:srgbClr val="FDC315"/>
      </a:accent3>
      <a:accent4>
        <a:srgbClr val="888888"/>
      </a:accent4>
      <a:accent5>
        <a:srgbClr val="FFFFFF"/>
      </a:accent5>
      <a:accent6>
        <a:srgbClr val="2E2E3A"/>
      </a:accent6>
      <a:hlink>
        <a:srgbClr val="82828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Wingdings</vt:lpstr>
      <vt:lpstr>Archivo Black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5</cp:revision>
  <dcterms:modified xsi:type="dcterms:W3CDTF">2025-10-19T20:19:31Z</dcterms:modified>
</cp:coreProperties>
</file>