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Baloo 2" panose="020B0604020202020204" charset="0"/>
      <p:regular r:id="rId3"/>
      <p:bold r:id="rId4"/>
    </p:embeddedFont>
    <p:embeddedFont>
      <p:font typeface="Cambay" panose="020B0604020202020204" charset="0"/>
      <p:regular r:id="rId5"/>
      <p:bold r:id="rId6"/>
      <p:italic r:id="rId7"/>
      <p:boldItalic r:id="rId8"/>
    </p:embeddedFont>
    <p:embeddedFont>
      <p:font typeface="Gluten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8EC29-44A6-4967-90AA-91DD87135947}">
  <a:tblStyle styleId="{6298EC29-44A6-4967-90AA-91DD871359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71525" y="-121338"/>
            <a:ext cx="10580666" cy="5265263"/>
            <a:chOff x="-771525" y="-121338"/>
            <a:chExt cx="10580666" cy="526526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746084" y="-121338"/>
              <a:ext cx="3963367" cy="5264827"/>
              <a:chOff x="5746084" y="-121338"/>
              <a:chExt cx="3963367" cy="526482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5746084" y="416800"/>
                <a:ext cx="2240890" cy="4401747"/>
              </a:xfrm>
              <a:custGeom>
                <a:avLst/>
                <a:gdLst/>
                <a:ahLst/>
                <a:cxnLst/>
                <a:rect l="l" t="t" r="r" b="b"/>
                <a:pathLst>
                  <a:path w="26640" h="52327" extrusionOk="0">
                    <a:moveTo>
                      <a:pt x="4063" y="0"/>
                    </a:moveTo>
                    <a:lnTo>
                      <a:pt x="3215" y="1311"/>
                    </a:lnTo>
                    <a:lnTo>
                      <a:pt x="4063" y="7791"/>
                    </a:lnTo>
                    <a:lnTo>
                      <a:pt x="4012" y="7817"/>
                    </a:lnTo>
                    <a:lnTo>
                      <a:pt x="3935" y="7843"/>
                    </a:lnTo>
                    <a:lnTo>
                      <a:pt x="3780" y="7843"/>
                    </a:lnTo>
                    <a:lnTo>
                      <a:pt x="3677" y="7817"/>
                    </a:lnTo>
                    <a:lnTo>
                      <a:pt x="3575" y="7791"/>
                    </a:lnTo>
                    <a:lnTo>
                      <a:pt x="3446" y="7714"/>
                    </a:lnTo>
                    <a:lnTo>
                      <a:pt x="3318" y="7611"/>
                    </a:lnTo>
                    <a:lnTo>
                      <a:pt x="3163" y="7457"/>
                    </a:lnTo>
                    <a:lnTo>
                      <a:pt x="3035" y="7277"/>
                    </a:lnTo>
                    <a:lnTo>
                      <a:pt x="2855" y="7045"/>
                    </a:lnTo>
                    <a:lnTo>
                      <a:pt x="2700" y="6763"/>
                    </a:lnTo>
                    <a:lnTo>
                      <a:pt x="2520" y="6428"/>
                    </a:lnTo>
                    <a:lnTo>
                      <a:pt x="2340" y="6017"/>
                    </a:lnTo>
                    <a:lnTo>
                      <a:pt x="2006" y="5143"/>
                    </a:lnTo>
                    <a:lnTo>
                      <a:pt x="1698" y="4243"/>
                    </a:lnTo>
                    <a:lnTo>
                      <a:pt x="1415" y="3394"/>
                    </a:lnTo>
                    <a:lnTo>
                      <a:pt x="1209" y="2597"/>
                    </a:lnTo>
                    <a:lnTo>
                      <a:pt x="900" y="1414"/>
                    </a:lnTo>
                    <a:lnTo>
                      <a:pt x="798" y="951"/>
                    </a:lnTo>
                    <a:lnTo>
                      <a:pt x="1" y="4706"/>
                    </a:lnTo>
                    <a:lnTo>
                      <a:pt x="52" y="5014"/>
                    </a:lnTo>
                    <a:lnTo>
                      <a:pt x="129" y="5400"/>
                    </a:lnTo>
                    <a:lnTo>
                      <a:pt x="258" y="5888"/>
                    </a:lnTo>
                    <a:lnTo>
                      <a:pt x="438" y="6505"/>
                    </a:lnTo>
                    <a:lnTo>
                      <a:pt x="720" y="7200"/>
                    </a:lnTo>
                    <a:lnTo>
                      <a:pt x="1080" y="7997"/>
                    </a:lnTo>
                    <a:lnTo>
                      <a:pt x="1286" y="8434"/>
                    </a:lnTo>
                    <a:lnTo>
                      <a:pt x="1543" y="8871"/>
                    </a:lnTo>
                    <a:lnTo>
                      <a:pt x="1826" y="9334"/>
                    </a:lnTo>
                    <a:lnTo>
                      <a:pt x="2135" y="9797"/>
                    </a:lnTo>
                    <a:lnTo>
                      <a:pt x="2469" y="10285"/>
                    </a:lnTo>
                    <a:lnTo>
                      <a:pt x="2855" y="10774"/>
                    </a:lnTo>
                    <a:lnTo>
                      <a:pt x="3266" y="11288"/>
                    </a:lnTo>
                    <a:lnTo>
                      <a:pt x="3703" y="11802"/>
                    </a:lnTo>
                    <a:lnTo>
                      <a:pt x="4192" y="12317"/>
                    </a:lnTo>
                    <a:lnTo>
                      <a:pt x="4732" y="12857"/>
                    </a:lnTo>
                    <a:lnTo>
                      <a:pt x="5323" y="13371"/>
                    </a:lnTo>
                    <a:lnTo>
                      <a:pt x="5940" y="13911"/>
                    </a:lnTo>
                    <a:lnTo>
                      <a:pt x="6609" y="14425"/>
                    </a:lnTo>
                    <a:lnTo>
                      <a:pt x="7329" y="14965"/>
                    </a:lnTo>
                    <a:lnTo>
                      <a:pt x="8074" y="15479"/>
                    </a:lnTo>
                    <a:lnTo>
                      <a:pt x="8897" y="15994"/>
                    </a:lnTo>
                    <a:lnTo>
                      <a:pt x="9772" y="16508"/>
                    </a:lnTo>
                    <a:lnTo>
                      <a:pt x="10697" y="17022"/>
                    </a:lnTo>
                    <a:lnTo>
                      <a:pt x="10800" y="17202"/>
                    </a:lnTo>
                    <a:lnTo>
                      <a:pt x="10929" y="17459"/>
                    </a:lnTo>
                    <a:lnTo>
                      <a:pt x="11031" y="17742"/>
                    </a:lnTo>
                    <a:lnTo>
                      <a:pt x="11109" y="18051"/>
                    </a:lnTo>
                    <a:lnTo>
                      <a:pt x="11289" y="18771"/>
                    </a:lnTo>
                    <a:lnTo>
                      <a:pt x="11417" y="19645"/>
                    </a:lnTo>
                    <a:lnTo>
                      <a:pt x="11546" y="20622"/>
                    </a:lnTo>
                    <a:lnTo>
                      <a:pt x="11649" y="21702"/>
                    </a:lnTo>
                    <a:lnTo>
                      <a:pt x="11726" y="22910"/>
                    </a:lnTo>
                    <a:lnTo>
                      <a:pt x="11777" y="24170"/>
                    </a:lnTo>
                    <a:lnTo>
                      <a:pt x="11803" y="25507"/>
                    </a:lnTo>
                    <a:lnTo>
                      <a:pt x="11829" y="26922"/>
                    </a:lnTo>
                    <a:lnTo>
                      <a:pt x="11803" y="29904"/>
                    </a:lnTo>
                    <a:lnTo>
                      <a:pt x="11751" y="32990"/>
                    </a:lnTo>
                    <a:lnTo>
                      <a:pt x="11649" y="36127"/>
                    </a:lnTo>
                    <a:lnTo>
                      <a:pt x="11520" y="39213"/>
                    </a:lnTo>
                    <a:lnTo>
                      <a:pt x="11366" y="42170"/>
                    </a:lnTo>
                    <a:lnTo>
                      <a:pt x="11211" y="44921"/>
                    </a:lnTo>
                    <a:lnTo>
                      <a:pt x="11057" y="47364"/>
                    </a:lnTo>
                    <a:lnTo>
                      <a:pt x="10800" y="50989"/>
                    </a:lnTo>
                    <a:lnTo>
                      <a:pt x="10697" y="52326"/>
                    </a:lnTo>
                    <a:lnTo>
                      <a:pt x="21085" y="52326"/>
                    </a:lnTo>
                    <a:lnTo>
                      <a:pt x="20854" y="50938"/>
                    </a:lnTo>
                    <a:lnTo>
                      <a:pt x="20288" y="47209"/>
                    </a:lnTo>
                    <a:lnTo>
                      <a:pt x="19491" y="41887"/>
                    </a:lnTo>
                    <a:lnTo>
                      <a:pt x="19054" y="38853"/>
                    </a:lnTo>
                    <a:lnTo>
                      <a:pt x="18617" y="35716"/>
                    </a:lnTo>
                    <a:lnTo>
                      <a:pt x="18205" y="32527"/>
                    </a:lnTo>
                    <a:lnTo>
                      <a:pt x="17820" y="29416"/>
                    </a:lnTo>
                    <a:lnTo>
                      <a:pt x="17485" y="26433"/>
                    </a:lnTo>
                    <a:lnTo>
                      <a:pt x="17228" y="23708"/>
                    </a:lnTo>
                    <a:lnTo>
                      <a:pt x="17125" y="22448"/>
                    </a:lnTo>
                    <a:lnTo>
                      <a:pt x="17048" y="21316"/>
                    </a:lnTo>
                    <a:lnTo>
                      <a:pt x="17023" y="20262"/>
                    </a:lnTo>
                    <a:lnTo>
                      <a:pt x="16997" y="19336"/>
                    </a:lnTo>
                    <a:lnTo>
                      <a:pt x="16997" y="18539"/>
                    </a:lnTo>
                    <a:lnTo>
                      <a:pt x="17048" y="17871"/>
                    </a:lnTo>
                    <a:lnTo>
                      <a:pt x="17125" y="17382"/>
                    </a:lnTo>
                    <a:lnTo>
                      <a:pt x="17177" y="17176"/>
                    </a:lnTo>
                    <a:lnTo>
                      <a:pt x="17254" y="17022"/>
                    </a:lnTo>
                    <a:lnTo>
                      <a:pt x="17485" y="16508"/>
                    </a:lnTo>
                    <a:lnTo>
                      <a:pt x="17717" y="15916"/>
                    </a:lnTo>
                    <a:lnTo>
                      <a:pt x="18154" y="14682"/>
                    </a:lnTo>
                    <a:lnTo>
                      <a:pt x="18385" y="14039"/>
                    </a:lnTo>
                    <a:lnTo>
                      <a:pt x="18617" y="13371"/>
                    </a:lnTo>
                    <a:lnTo>
                      <a:pt x="18874" y="12728"/>
                    </a:lnTo>
                    <a:lnTo>
                      <a:pt x="19208" y="12085"/>
                    </a:lnTo>
                    <a:lnTo>
                      <a:pt x="19363" y="11777"/>
                    </a:lnTo>
                    <a:lnTo>
                      <a:pt x="19568" y="11468"/>
                    </a:lnTo>
                    <a:lnTo>
                      <a:pt x="19774" y="11185"/>
                    </a:lnTo>
                    <a:lnTo>
                      <a:pt x="20005" y="10877"/>
                    </a:lnTo>
                    <a:lnTo>
                      <a:pt x="20237" y="10594"/>
                    </a:lnTo>
                    <a:lnTo>
                      <a:pt x="20494" y="10337"/>
                    </a:lnTo>
                    <a:lnTo>
                      <a:pt x="20777" y="10080"/>
                    </a:lnTo>
                    <a:lnTo>
                      <a:pt x="21085" y="9822"/>
                    </a:lnTo>
                    <a:lnTo>
                      <a:pt x="21420" y="9591"/>
                    </a:lnTo>
                    <a:lnTo>
                      <a:pt x="21780" y="9360"/>
                    </a:lnTo>
                    <a:lnTo>
                      <a:pt x="22165" y="9154"/>
                    </a:lnTo>
                    <a:lnTo>
                      <a:pt x="22577" y="8974"/>
                    </a:lnTo>
                    <a:lnTo>
                      <a:pt x="23014" y="8794"/>
                    </a:lnTo>
                    <a:lnTo>
                      <a:pt x="23502" y="8665"/>
                    </a:lnTo>
                    <a:lnTo>
                      <a:pt x="23991" y="8511"/>
                    </a:lnTo>
                    <a:lnTo>
                      <a:pt x="24531" y="8408"/>
                    </a:lnTo>
                    <a:lnTo>
                      <a:pt x="25045" y="8305"/>
                    </a:lnTo>
                    <a:lnTo>
                      <a:pt x="25482" y="8203"/>
                    </a:lnTo>
                    <a:lnTo>
                      <a:pt x="25842" y="8100"/>
                    </a:lnTo>
                    <a:lnTo>
                      <a:pt x="26125" y="8023"/>
                    </a:lnTo>
                    <a:lnTo>
                      <a:pt x="26356" y="7920"/>
                    </a:lnTo>
                    <a:lnTo>
                      <a:pt x="26511" y="7817"/>
                    </a:lnTo>
                    <a:lnTo>
                      <a:pt x="26614" y="7714"/>
                    </a:lnTo>
                    <a:lnTo>
                      <a:pt x="26639" y="7611"/>
                    </a:lnTo>
                    <a:lnTo>
                      <a:pt x="26639" y="7508"/>
                    </a:lnTo>
                    <a:lnTo>
                      <a:pt x="26588" y="7405"/>
                    </a:lnTo>
                    <a:lnTo>
                      <a:pt x="26485" y="7303"/>
                    </a:lnTo>
                    <a:lnTo>
                      <a:pt x="26331" y="7225"/>
                    </a:lnTo>
                    <a:lnTo>
                      <a:pt x="26151" y="7123"/>
                    </a:lnTo>
                    <a:lnTo>
                      <a:pt x="25971" y="7045"/>
                    </a:lnTo>
                    <a:lnTo>
                      <a:pt x="25482" y="6865"/>
                    </a:lnTo>
                    <a:lnTo>
                      <a:pt x="24917" y="6711"/>
                    </a:lnTo>
                    <a:lnTo>
                      <a:pt x="24351" y="6557"/>
                    </a:lnTo>
                    <a:lnTo>
                      <a:pt x="23194" y="6325"/>
                    </a:lnTo>
                    <a:lnTo>
                      <a:pt x="22320" y="6171"/>
                    </a:lnTo>
                    <a:lnTo>
                      <a:pt x="21960" y="6120"/>
                    </a:lnTo>
                    <a:lnTo>
                      <a:pt x="21548" y="6531"/>
                    </a:lnTo>
                    <a:lnTo>
                      <a:pt x="21111" y="6994"/>
                    </a:lnTo>
                    <a:lnTo>
                      <a:pt x="20571" y="7611"/>
                    </a:lnTo>
                    <a:lnTo>
                      <a:pt x="19928" y="8357"/>
                    </a:lnTo>
                    <a:lnTo>
                      <a:pt x="19234" y="9205"/>
                    </a:lnTo>
                    <a:lnTo>
                      <a:pt x="18565" y="10131"/>
                    </a:lnTo>
                    <a:lnTo>
                      <a:pt x="18231" y="10594"/>
                    </a:lnTo>
                    <a:lnTo>
                      <a:pt x="17897" y="11082"/>
                    </a:lnTo>
                    <a:lnTo>
                      <a:pt x="17254" y="12060"/>
                    </a:lnTo>
                    <a:lnTo>
                      <a:pt x="16637" y="12985"/>
                    </a:lnTo>
                    <a:lnTo>
                      <a:pt x="15454" y="14631"/>
                    </a:lnTo>
                    <a:lnTo>
                      <a:pt x="14580" y="15788"/>
                    </a:lnTo>
                    <a:lnTo>
                      <a:pt x="14246" y="16225"/>
                    </a:lnTo>
                    <a:lnTo>
                      <a:pt x="13860" y="15968"/>
                    </a:lnTo>
                    <a:lnTo>
                      <a:pt x="12831" y="15299"/>
                    </a:lnTo>
                    <a:lnTo>
                      <a:pt x="12163" y="14811"/>
                    </a:lnTo>
                    <a:lnTo>
                      <a:pt x="11391" y="14271"/>
                    </a:lnTo>
                    <a:lnTo>
                      <a:pt x="10569" y="13654"/>
                    </a:lnTo>
                    <a:lnTo>
                      <a:pt x="9720" y="12959"/>
                    </a:lnTo>
                    <a:lnTo>
                      <a:pt x="9309" y="12651"/>
                    </a:lnTo>
                    <a:lnTo>
                      <a:pt x="8923" y="12368"/>
                    </a:lnTo>
                    <a:lnTo>
                      <a:pt x="8563" y="12111"/>
                    </a:lnTo>
                    <a:lnTo>
                      <a:pt x="8203" y="11905"/>
                    </a:lnTo>
                    <a:lnTo>
                      <a:pt x="7586" y="11571"/>
                    </a:lnTo>
                    <a:lnTo>
                      <a:pt x="7072" y="11288"/>
                    </a:lnTo>
                    <a:lnTo>
                      <a:pt x="6840" y="11160"/>
                    </a:lnTo>
                    <a:lnTo>
                      <a:pt x="6635" y="11005"/>
                    </a:lnTo>
                    <a:lnTo>
                      <a:pt x="6429" y="10851"/>
                    </a:lnTo>
                    <a:lnTo>
                      <a:pt x="6275" y="10697"/>
                    </a:lnTo>
                    <a:lnTo>
                      <a:pt x="6120" y="10491"/>
                    </a:lnTo>
                    <a:lnTo>
                      <a:pt x="5992" y="10285"/>
                    </a:lnTo>
                    <a:lnTo>
                      <a:pt x="5863" y="10028"/>
                    </a:lnTo>
                    <a:lnTo>
                      <a:pt x="5786" y="9720"/>
                    </a:lnTo>
                    <a:lnTo>
                      <a:pt x="5709" y="9360"/>
                    </a:lnTo>
                    <a:lnTo>
                      <a:pt x="5709" y="8923"/>
                    </a:lnTo>
                    <a:lnTo>
                      <a:pt x="5709" y="8408"/>
                    </a:lnTo>
                    <a:lnTo>
                      <a:pt x="5760" y="7868"/>
                    </a:lnTo>
                    <a:lnTo>
                      <a:pt x="5812" y="7277"/>
                    </a:lnTo>
                    <a:lnTo>
                      <a:pt x="5915" y="6660"/>
                    </a:lnTo>
                    <a:lnTo>
                      <a:pt x="6120" y="5426"/>
                    </a:lnTo>
                    <a:lnTo>
                      <a:pt x="6352" y="4294"/>
                    </a:lnTo>
                    <a:lnTo>
                      <a:pt x="6583" y="3343"/>
                    </a:lnTo>
                    <a:lnTo>
                      <a:pt x="6789" y="2443"/>
                    </a:lnTo>
                    <a:lnTo>
                      <a:pt x="40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510509" y="-121338"/>
                <a:ext cx="2198942" cy="5264827"/>
                <a:chOff x="-5236747" y="1768282"/>
                <a:chExt cx="1242200" cy="2974143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5236747" y="1768282"/>
                  <a:ext cx="895210" cy="2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5" h="42095" extrusionOk="0">
                      <a:moveTo>
                        <a:pt x="141" y="1"/>
                      </a:moveTo>
                      <a:lnTo>
                        <a:pt x="71" y="1458"/>
                      </a:lnTo>
                      <a:lnTo>
                        <a:pt x="24" y="2891"/>
                      </a:lnTo>
                      <a:lnTo>
                        <a:pt x="0" y="4349"/>
                      </a:lnTo>
                      <a:lnTo>
                        <a:pt x="24" y="5806"/>
                      </a:lnTo>
                      <a:lnTo>
                        <a:pt x="94" y="7239"/>
                      </a:lnTo>
                      <a:lnTo>
                        <a:pt x="212" y="8697"/>
                      </a:lnTo>
                      <a:lnTo>
                        <a:pt x="353" y="10130"/>
                      </a:lnTo>
                      <a:lnTo>
                        <a:pt x="541" y="11564"/>
                      </a:lnTo>
                      <a:lnTo>
                        <a:pt x="752" y="12998"/>
                      </a:lnTo>
                      <a:lnTo>
                        <a:pt x="1011" y="14431"/>
                      </a:lnTo>
                      <a:lnTo>
                        <a:pt x="1293" y="15842"/>
                      </a:lnTo>
                      <a:lnTo>
                        <a:pt x="1622" y="17252"/>
                      </a:lnTo>
                      <a:lnTo>
                        <a:pt x="1975" y="18662"/>
                      </a:lnTo>
                      <a:lnTo>
                        <a:pt x="2398" y="20049"/>
                      </a:lnTo>
                      <a:lnTo>
                        <a:pt x="2821" y="21435"/>
                      </a:lnTo>
                      <a:lnTo>
                        <a:pt x="3291" y="22798"/>
                      </a:lnTo>
                      <a:lnTo>
                        <a:pt x="3714" y="23927"/>
                      </a:lnTo>
                      <a:lnTo>
                        <a:pt x="4160" y="25055"/>
                      </a:lnTo>
                      <a:lnTo>
                        <a:pt x="5054" y="27288"/>
                      </a:lnTo>
                      <a:lnTo>
                        <a:pt x="5477" y="28416"/>
                      </a:lnTo>
                      <a:lnTo>
                        <a:pt x="5900" y="29544"/>
                      </a:lnTo>
                      <a:lnTo>
                        <a:pt x="6299" y="30672"/>
                      </a:lnTo>
                      <a:lnTo>
                        <a:pt x="6652" y="31824"/>
                      </a:lnTo>
                      <a:lnTo>
                        <a:pt x="6863" y="32505"/>
                      </a:lnTo>
                      <a:lnTo>
                        <a:pt x="7028" y="33210"/>
                      </a:lnTo>
                      <a:lnTo>
                        <a:pt x="7192" y="33915"/>
                      </a:lnTo>
                      <a:lnTo>
                        <a:pt x="7333" y="34621"/>
                      </a:lnTo>
                      <a:lnTo>
                        <a:pt x="7451" y="35326"/>
                      </a:lnTo>
                      <a:lnTo>
                        <a:pt x="7545" y="36031"/>
                      </a:lnTo>
                      <a:lnTo>
                        <a:pt x="7615" y="36759"/>
                      </a:lnTo>
                      <a:lnTo>
                        <a:pt x="7639" y="37464"/>
                      </a:lnTo>
                      <a:lnTo>
                        <a:pt x="7639" y="37840"/>
                      </a:lnTo>
                      <a:lnTo>
                        <a:pt x="7639" y="38193"/>
                      </a:lnTo>
                      <a:lnTo>
                        <a:pt x="7568" y="38922"/>
                      </a:lnTo>
                      <a:lnTo>
                        <a:pt x="7498" y="39650"/>
                      </a:lnTo>
                      <a:lnTo>
                        <a:pt x="7474" y="40379"/>
                      </a:lnTo>
                      <a:lnTo>
                        <a:pt x="7451" y="40778"/>
                      </a:lnTo>
                      <a:lnTo>
                        <a:pt x="7451" y="41084"/>
                      </a:lnTo>
                      <a:lnTo>
                        <a:pt x="7498" y="41319"/>
                      </a:lnTo>
                      <a:lnTo>
                        <a:pt x="7521" y="41389"/>
                      </a:lnTo>
                      <a:lnTo>
                        <a:pt x="7568" y="41483"/>
                      </a:lnTo>
                      <a:lnTo>
                        <a:pt x="7615" y="41554"/>
                      </a:lnTo>
                      <a:lnTo>
                        <a:pt x="7709" y="41624"/>
                      </a:lnTo>
                      <a:lnTo>
                        <a:pt x="7897" y="41765"/>
                      </a:lnTo>
                      <a:lnTo>
                        <a:pt x="8203" y="41906"/>
                      </a:lnTo>
                      <a:lnTo>
                        <a:pt x="8602" y="42094"/>
                      </a:lnTo>
                      <a:lnTo>
                        <a:pt x="9919" y="31448"/>
                      </a:lnTo>
                      <a:lnTo>
                        <a:pt x="11235" y="20918"/>
                      </a:lnTo>
                      <a:lnTo>
                        <a:pt x="12833" y="8062"/>
                      </a:lnTo>
                      <a:lnTo>
                        <a:pt x="12927" y="7239"/>
                      </a:lnTo>
                      <a:lnTo>
                        <a:pt x="12951" y="6816"/>
                      </a:lnTo>
                      <a:lnTo>
                        <a:pt x="12974" y="6417"/>
                      </a:lnTo>
                      <a:lnTo>
                        <a:pt x="12951" y="5994"/>
                      </a:lnTo>
                      <a:lnTo>
                        <a:pt x="12927" y="5594"/>
                      </a:lnTo>
                      <a:lnTo>
                        <a:pt x="12833" y="5171"/>
                      </a:lnTo>
                      <a:lnTo>
                        <a:pt x="12716" y="4795"/>
                      </a:lnTo>
                      <a:lnTo>
                        <a:pt x="12645" y="4584"/>
                      </a:lnTo>
                      <a:lnTo>
                        <a:pt x="12551" y="4396"/>
                      </a:lnTo>
                      <a:lnTo>
                        <a:pt x="12457" y="4231"/>
                      </a:lnTo>
                      <a:lnTo>
                        <a:pt x="12339" y="4043"/>
                      </a:lnTo>
                      <a:lnTo>
                        <a:pt x="12198" y="3879"/>
                      </a:lnTo>
                      <a:lnTo>
                        <a:pt x="12057" y="3738"/>
                      </a:lnTo>
                      <a:lnTo>
                        <a:pt x="11916" y="3573"/>
                      </a:lnTo>
                      <a:lnTo>
                        <a:pt x="11752" y="3455"/>
                      </a:lnTo>
                      <a:lnTo>
                        <a:pt x="11587" y="3338"/>
                      </a:lnTo>
                      <a:lnTo>
                        <a:pt x="11399" y="3244"/>
                      </a:lnTo>
                      <a:lnTo>
                        <a:pt x="11211" y="3150"/>
                      </a:lnTo>
                      <a:lnTo>
                        <a:pt x="11023" y="3079"/>
                      </a:lnTo>
                      <a:lnTo>
                        <a:pt x="10835" y="3032"/>
                      </a:lnTo>
                      <a:lnTo>
                        <a:pt x="10624" y="3009"/>
                      </a:lnTo>
                      <a:lnTo>
                        <a:pt x="10436" y="3009"/>
                      </a:lnTo>
                      <a:lnTo>
                        <a:pt x="10224" y="3032"/>
                      </a:lnTo>
                      <a:lnTo>
                        <a:pt x="7968" y="26865"/>
                      </a:lnTo>
                      <a:lnTo>
                        <a:pt x="7568" y="25760"/>
                      </a:lnTo>
                      <a:lnTo>
                        <a:pt x="7192" y="24632"/>
                      </a:lnTo>
                      <a:lnTo>
                        <a:pt x="6840" y="23527"/>
                      </a:lnTo>
                      <a:lnTo>
                        <a:pt x="6511" y="22399"/>
                      </a:lnTo>
                      <a:lnTo>
                        <a:pt x="6205" y="21247"/>
                      </a:lnTo>
                      <a:lnTo>
                        <a:pt x="5900" y="20119"/>
                      </a:lnTo>
                      <a:lnTo>
                        <a:pt x="5641" y="18967"/>
                      </a:lnTo>
                      <a:lnTo>
                        <a:pt x="5383" y="17816"/>
                      </a:lnTo>
                      <a:lnTo>
                        <a:pt x="5148" y="16664"/>
                      </a:lnTo>
                      <a:lnTo>
                        <a:pt x="4936" y="15513"/>
                      </a:lnTo>
                      <a:lnTo>
                        <a:pt x="4748" y="14361"/>
                      </a:lnTo>
                      <a:lnTo>
                        <a:pt x="4560" y="13186"/>
                      </a:lnTo>
                      <a:lnTo>
                        <a:pt x="4419" y="12011"/>
                      </a:lnTo>
                      <a:lnTo>
                        <a:pt x="4278" y="10859"/>
                      </a:lnTo>
                      <a:lnTo>
                        <a:pt x="4184" y="9684"/>
                      </a:lnTo>
                      <a:lnTo>
                        <a:pt x="4090" y="8509"/>
                      </a:lnTo>
                      <a:lnTo>
                        <a:pt x="3996" y="7263"/>
                      </a:lnTo>
                      <a:lnTo>
                        <a:pt x="3949" y="6628"/>
                      </a:lnTo>
                      <a:lnTo>
                        <a:pt x="3878" y="6017"/>
                      </a:lnTo>
                      <a:lnTo>
                        <a:pt x="3808" y="5383"/>
                      </a:lnTo>
                      <a:lnTo>
                        <a:pt x="3690" y="4772"/>
                      </a:lnTo>
                      <a:lnTo>
                        <a:pt x="3549" y="4184"/>
                      </a:lnTo>
                      <a:lnTo>
                        <a:pt x="3385" y="3573"/>
                      </a:lnTo>
                      <a:lnTo>
                        <a:pt x="3150" y="2985"/>
                      </a:lnTo>
                      <a:lnTo>
                        <a:pt x="3009" y="2703"/>
                      </a:lnTo>
                      <a:lnTo>
                        <a:pt x="2868" y="2421"/>
                      </a:lnTo>
                      <a:lnTo>
                        <a:pt x="2703" y="2163"/>
                      </a:lnTo>
                      <a:lnTo>
                        <a:pt x="2539" y="1881"/>
                      </a:lnTo>
                      <a:lnTo>
                        <a:pt x="2351" y="1646"/>
                      </a:lnTo>
                      <a:lnTo>
                        <a:pt x="2163" y="1387"/>
                      </a:lnTo>
                      <a:lnTo>
                        <a:pt x="1951" y="1176"/>
                      </a:lnTo>
                      <a:lnTo>
                        <a:pt x="1716" y="941"/>
                      </a:lnTo>
                      <a:lnTo>
                        <a:pt x="1481" y="753"/>
                      </a:lnTo>
                      <a:lnTo>
                        <a:pt x="1246" y="565"/>
                      </a:lnTo>
                      <a:lnTo>
                        <a:pt x="987" y="400"/>
                      </a:lnTo>
                      <a:lnTo>
                        <a:pt x="705" y="236"/>
                      </a:lnTo>
                      <a:lnTo>
                        <a:pt x="447" y="118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4330277" y="1958021"/>
                  <a:ext cx="335730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6" h="39980" extrusionOk="0">
                      <a:moveTo>
                        <a:pt x="4208" y="0"/>
                      </a:moveTo>
                      <a:lnTo>
                        <a:pt x="4090" y="24"/>
                      </a:lnTo>
                      <a:lnTo>
                        <a:pt x="3808" y="94"/>
                      </a:lnTo>
                      <a:lnTo>
                        <a:pt x="3526" y="188"/>
                      </a:lnTo>
                      <a:lnTo>
                        <a:pt x="3291" y="306"/>
                      </a:lnTo>
                      <a:lnTo>
                        <a:pt x="3079" y="400"/>
                      </a:lnTo>
                      <a:lnTo>
                        <a:pt x="2962" y="494"/>
                      </a:lnTo>
                      <a:lnTo>
                        <a:pt x="2844" y="635"/>
                      </a:lnTo>
                      <a:lnTo>
                        <a:pt x="2750" y="776"/>
                      </a:lnTo>
                      <a:lnTo>
                        <a:pt x="2680" y="917"/>
                      </a:lnTo>
                      <a:lnTo>
                        <a:pt x="2656" y="1058"/>
                      </a:lnTo>
                      <a:lnTo>
                        <a:pt x="2633" y="1199"/>
                      </a:lnTo>
                      <a:lnTo>
                        <a:pt x="2609" y="1364"/>
                      </a:lnTo>
                      <a:lnTo>
                        <a:pt x="2609" y="1740"/>
                      </a:lnTo>
                      <a:lnTo>
                        <a:pt x="2562" y="3032"/>
                      </a:lnTo>
                      <a:lnTo>
                        <a:pt x="2492" y="4301"/>
                      </a:lnTo>
                      <a:lnTo>
                        <a:pt x="2398" y="5594"/>
                      </a:lnTo>
                      <a:lnTo>
                        <a:pt x="2304" y="6887"/>
                      </a:lnTo>
                      <a:lnTo>
                        <a:pt x="1246" y="18591"/>
                      </a:lnTo>
                      <a:lnTo>
                        <a:pt x="800" y="23926"/>
                      </a:lnTo>
                      <a:lnTo>
                        <a:pt x="588" y="26606"/>
                      </a:lnTo>
                      <a:lnTo>
                        <a:pt x="377" y="29262"/>
                      </a:lnTo>
                      <a:lnTo>
                        <a:pt x="212" y="31941"/>
                      </a:lnTo>
                      <a:lnTo>
                        <a:pt x="95" y="34620"/>
                      </a:lnTo>
                      <a:lnTo>
                        <a:pt x="24" y="37300"/>
                      </a:lnTo>
                      <a:lnTo>
                        <a:pt x="1" y="38639"/>
                      </a:lnTo>
                      <a:lnTo>
                        <a:pt x="1" y="39979"/>
                      </a:lnTo>
                      <a:lnTo>
                        <a:pt x="4842" y="38616"/>
                      </a:lnTo>
                      <a:lnTo>
                        <a:pt x="4678" y="37441"/>
                      </a:lnTo>
                      <a:lnTo>
                        <a:pt x="4560" y="36242"/>
                      </a:lnTo>
                      <a:lnTo>
                        <a:pt x="4466" y="35043"/>
                      </a:lnTo>
                      <a:lnTo>
                        <a:pt x="4396" y="33845"/>
                      </a:lnTo>
                      <a:lnTo>
                        <a:pt x="4325" y="32670"/>
                      </a:lnTo>
                      <a:lnTo>
                        <a:pt x="4278" y="31471"/>
                      </a:lnTo>
                      <a:lnTo>
                        <a:pt x="4255" y="30272"/>
                      </a:lnTo>
                      <a:lnTo>
                        <a:pt x="4231" y="29074"/>
                      </a:lnTo>
                      <a:lnTo>
                        <a:pt x="4255" y="26676"/>
                      </a:lnTo>
                      <a:lnTo>
                        <a:pt x="4302" y="24256"/>
                      </a:lnTo>
                      <a:lnTo>
                        <a:pt x="4396" y="21858"/>
                      </a:lnTo>
                      <a:lnTo>
                        <a:pt x="4490" y="19461"/>
                      </a:lnTo>
                      <a:lnTo>
                        <a:pt x="4701" y="14643"/>
                      </a:lnTo>
                      <a:lnTo>
                        <a:pt x="4795" y="12222"/>
                      </a:lnTo>
                      <a:lnTo>
                        <a:pt x="4866" y="9825"/>
                      </a:lnTo>
                      <a:lnTo>
                        <a:pt x="4866" y="7427"/>
                      </a:lnTo>
                      <a:lnTo>
                        <a:pt x="4866" y="6205"/>
                      </a:lnTo>
                      <a:lnTo>
                        <a:pt x="4842" y="5007"/>
                      </a:lnTo>
                      <a:lnTo>
                        <a:pt x="4795" y="3808"/>
                      </a:lnTo>
                      <a:lnTo>
                        <a:pt x="4748" y="2609"/>
                      </a:lnTo>
                      <a:lnTo>
                        <a:pt x="4654" y="1411"/>
                      </a:lnTo>
                      <a:lnTo>
                        <a:pt x="4560" y="235"/>
                      </a:lnTo>
                      <a:lnTo>
                        <a:pt x="4537" y="141"/>
                      </a:lnTo>
                      <a:lnTo>
                        <a:pt x="4490" y="71"/>
                      </a:lnTo>
                      <a:lnTo>
                        <a:pt x="4419" y="24"/>
                      </a:lnTo>
                      <a:lnTo>
                        <a:pt x="4325" y="24"/>
                      </a:lnTo>
                      <a:lnTo>
                        <a:pt x="42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-5171891" y="3798560"/>
                  <a:ext cx="548165" cy="86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5" h="12528" extrusionOk="0">
                      <a:moveTo>
                        <a:pt x="2210" y="0"/>
                      </a:moveTo>
                      <a:lnTo>
                        <a:pt x="2116" y="447"/>
                      </a:lnTo>
                      <a:lnTo>
                        <a:pt x="2092" y="846"/>
                      </a:lnTo>
                      <a:lnTo>
                        <a:pt x="2092" y="1222"/>
                      </a:lnTo>
                      <a:lnTo>
                        <a:pt x="2139" y="1599"/>
                      </a:lnTo>
                      <a:lnTo>
                        <a:pt x="2210" y="1951"/>
                      </a:lnTo>
                      <a:lnTo>
                        <a:pt x="2280" y="2257"/>
                      </a:lnTo>
                      <a:lnTo>
                        <a:pt x="2398" y="2562"/>
                      </a:lnTo>
                      <a:lnTo>
                        <a:pt x="2515" y="2844"/>
                      </a:lnTo>
                      <a:lnTo>
                        <a:pt x="2633" y="3079"/>
                      </a:lnTo>
                      <a:lnTo>
                        <a:pt x="2774" y="3314"/>
                      </a:lnTo>
                      <a:lnTo>
                        <a:pt x="3056" y="3690"/>
                      </a:lnTo>
                      <a:lnTo>
                        <a:pt x="3291" y="3972"/>
                      </a:lnTo>
                      <a:lnTo>
                        <a:pt x="3479" y="4160"/>
                      </a:lnTo>
                      <a:lnTo>
                        <a:pt x="3549" y="4231"/>
                      </a:lnTo>
                      <a:lnTo>
                        <a:pt x="3620" y="4607"/>
                      </a:lnTo>
                      <a:lnTo>
                        <a:pt x="3784" y="5406"/>
                      </a:lnTo>
                      <a:lnTo>
                        <a:pt x="3573" y="5265"/>
                      </a:lnTo>
                      <a:lnTo>
                        <a:pt x="3549" y="5242"/>
                      </a:lnTo>
                      <a:lnTo>
                        <a:pt x="3267" y="4771"/>
                      </a:lnTo>
                      <a:lnTo>
                        <a:pt x="2962" y="4348"/>
                      </a:lnTo>
                      <a:lnTo>
                        <a:pt x="2656" y="3996"/>
                      </a:lnTo>
                      <a:lnTo>
                        <a:pt x="2374" y="3690"/>
                      </a:lnTo>
                      <a:lnTo>
                        <a:pt x="2069" y="3432"/>
                      </a:lnTo>
                      <a:lnTo>
                        <a:pt x="1763" y="3220"/>
                      </a:lnTo>
                      <a:lnTo>
                        <a:pt x="1481" y="3056"/>
                      </a:lnTo>
                      <a:lnTo>
                        <a:pt x="1223" y="2938"/>
                      </a:lnTo>
                      <a:lnTo>
                        <a:pt x="964" y="2821"/>
                      </a:lnTo>
                      <a:lnTo>
                        <a:pt x="729" y="2750"/>
                      </a:lnTo>
                      <a:lnTo>
                        <a:pt x="353" y="2656"/>
                      </a:lnTo>
                      <a:lnTo>
                        <a:pt x="95" y="2633"/>
                      </a:lnTo>
                      <a:lnTo>
                        <a:pt x="0" y="2633"/>
                      </a:lnTo>
                      <a:lnTo>
                        <a:pt x="189" y="3032"/>
                      </a:lnTo>
                      <a:lnTo>
                        <a:pt x="400" y="3385"/>
                      </a:lnTo>
                      <a:lnTo>
                        <a:pt x="635" y="3690"/>
                      </a:lnTo>
                      <a:lnTo>
                        <a:pt x="870" y="3972"/>
                      </a:lnTo>
                      <a:lnTo>
                        <a:pt x="1129" y="4207"/>
                      </a:lnTo>
                      <a:lnTo>
                        <a:pt x="1387" y="4419"/>
                      </a:lnTo>
                      <a:lnTo>
                        <a:pt x="1646" y="4607"/>
                      </a:lnTo>
                      <a:lnTo>
                        <a:pt x="1904" y="4771"/>
                      </a:lnTo>
                      <a:lnTo>
                        <a:pt x="2139" y="4889"/>
                      </a:lnTo>
                      <a:lnTo>
                        <a:pt x="2398" y="5006"/>
                      </a:lnTo>
                      <a:lnTo>
                        <a:pt x="2844" y="5148"/>
                      </a:lnTo>
                      <a:lnTo>
                        <a:pt x="3197" y="5242"/>
                      </a:lnTo>
                      <a:lnTo>
                        <a:pt x="3455" y="5265"/>
                      </a:lnTo>
                      <a:lnTo>
                        <a:pt x="3549" y="5312"/>
                      </a:lnTo>
                      <a:lnTo>
                        <a:pt x="3808" y="5500"/>
                      </a:lnTo>
                      <a:lnTo>
                        <a:pt x="4067" y="6487"/>
                      </a:lnTo>
                      <a:lnTo>
                        <a:pt x="4231" y="7028"/>
                      </a:lnTo>
                      <a:lnTo>
                        <a:pt x="4419" y="7615"/>
                      </a:lnTo>
                      <a:lnTo>
                        <a:pt x="4560" y="7991"/>
                      </a:lnTo>
                      <a:lnTo>
                        <a:pt x="4560" y="7991"/>
                      </a:lnTo>
                      <a:lnTo>
                        <a:pt x="4443" y="7944"/>
                      </a:lnTo>
                      <a:lnTo>
                        <a:pt x="4396" y="7944"/>
                      </a:lnTo>
                      <a:lnTo>
                        <a:pt x="4043" y="7521"/>
                      </a:lnTo>
                      <a:lnTo>
                        <a:pt x="3690" y="7169"/>
                      </a:lnTo>
                      <a:lnTo>
                        <a:pt x="3314" y="6863"/>
                      </a:lnTo>
                      <a:lnTo>
                        <a:pt x="2962" y="6628"/>
                      </a:lnTo>
                      <a:lnTo>
                        <a:pt x="2633" y="6440"/>
                      </a:lnTo>
                      <a:lnTo>
                        <a:pt x="2304" y="6276"/>
                      </a:lnTo>
                      <a:lnTo>
                        <a:pt x="1998" y="6158"/>
                      </a:lnTo>
                      <a:lnTo>
                        <a:pt x="1693" y="6088"/>
                      </a:lnTo>
                      <a:lnTo>
                        <a:pt x="1434" y="6041"/>
                      </a:lnTo>
                      <a:lnTo>
                        <a:pt x="1199" y="5994"/>
                      </a:lnTo>
                      <a:lnTo>
                        <a:pt x="800" y="5994"/>
                      </a:lnTo>
                      <a:lnTo>
                        <a:pt x="541" y="6017"/>
                      </a:lnTo>
                      <a:lnTo>
                        <a:pt x="447" y="6017"/>
                      </a:lnTo>
                      <a:lnTo>
                        <a:pt x="706" y="6370"/>
                      </a:lnTo>
                      <a:lnTo>
                        <a:pt x="988" y="6675"/>
                      </a:lnTo>
                      <a:lnTo>
                        <a:pt x="1270" y="6957"/>
                      </a:lnTo>
                      <a:lnTo>
                        <a:pt x="1552" y="7169"/>
                      </a:lnTo>
                      <a:lnTo>
                        <a:pt x="1834" y="7380"/>
                      </a:lnTo>
                      <a:lnTo>
                        <a:pt x="2139" y="7521"/>
                      </a:lnTo>
                      <a:lnTo>
                        <a:pt x="2421" y="7662"/>
                      </a:lnTo>
                      <a:lnTo>
                        <a:pt x="2703" y="7756"/>
                      </a:lnTo>
                      <a:lnTo>
                        <a:pt x="2962" y="7850"/>
                      </a:lnTo>
                      <a:lnTo>
                        <a:pt x="3220" y="7897"/>
                      </a:lnTo>
                      <a:lnTo>
                        <a:pt x="3690" y="7968"/>
                      </a:lnTo>
                      <a:lnTo>
                        <a:pt x="4067" y="7991"/>
                      </a:lnTo>
                      <a:lnTo>
                        <a:pt x="4325" y="7991"/>
                      </a:lnTo>
                      <a:lnTo>
                        <a:pt x="4419" y="8015"/>
                      </a:lnTo>
                      <a:lnTo>
                        <a:pt x="4584" y="8085"/>
                      </a:lnTo>
                      <a:lnTo>
                        <a:pt x="4842" y="8767"/>
                      </a:lnTo>
                      <a:lnTo>
                        <a:pt x="5148" y="9472"/>
                      </a:lnTo>
                      <a:lnTo>
                        <a:pt x="5500" y="10154"/>
                      </a:lnTo>
                      <a:lnTo>
                        <a:pt x="5876" y="10812"/>
                      </a:lnTo>
                      <a:lnTo>
                        <a:pt x="5876" y="10812"/>
                      </a:lnTo>
                      <a:lnTo>
                        <a:pt x="5453" y="10788"/>
                      </a:lnTo>
                      <a:lnTo>
                        <a:pt x="5430" y="10788"/>
                      </a:lnTo>
                      <a:lnTo>
                        <a:pt x="4960" y="10365"/>
                      </a:lnTo>
                      <a:lnTo>
                        <a:pt x="4490" y="9989"/>
                      </a:lnTo>
                      <a:lnTo>
                        <a:pt x="4043" y="9707"/>
                      </a:lnTo>
                      <a:lnTo>
                        <a:pt x="3620" y="9472"/>
                      </a:lnTo>
                      <a:lnTo>
                        <a:pt x="3197" y="9284"/>
                      </a:lnTo>
                      <a:lnTo>
                        <a:pt x="2797" y="9167"/>
                      </a:lnTo>
                      <a:lnTo>
                        <a:pt x="2421" y="9073"/>
                      </a:lnTo>
                      <a:lnTo>
                        <a:pt x="2092" y="9026"/>
                      </a:lnTo>
                      <a:lnTo>
                        <a:pt x="1763" y="8978"/>
                      </a:lnTo>
                      <a:lnTo>
                        <a:pt x="1481" y="8978"/>
                      </a:lnTo>
                      <a:lnTo>
                        <a:pt x="1246" y="9002"/>
                      </a:lnTo>
                      <a:lnTo>
                        <a:pt x="1035" y="9026"/>
                      </a:lnTo>
                      <a:lnTo>
                        <a:pt x="753" y="9073"/>
                      </a:lnTo>
                      <a:lnTo>
                        <a:pt x="635" y="9120"/>
                      </a:lnTo>
                      <a:lnTo>
                        <a:pt x="988" y="9472"/>
                      </a:lnTo>
                      <a:lnTo>
                        <a:pt x="1340" y="9801"/>
                      </a:lnTo>
                      <a:lnTo>
                        <a:pt x="1716" y="10060"/>
                      </a:lnTo>
                      <a:lnTo>
                        <a:pt x="2069" y="10295"/>
                      </a:lnTo>
                      <a:lnTo>
                        <a:pt x="2421" y="10483"/>
                      </a:lnTo>
                      <a:lnTo>
                        <a:pt x="2797" y="10624"/>
                      </a:lnTo>
                      <a:lnTo>
                        <a:pt x="3126" y="10741"/>
                      </a:lnTo>
                      <a:lnTo>
                        <a:pt x="3479" y="10812"/>
                      </a:lnTo>
                      <a:lnTo>
                        <a:pt x="3808" y="10859"/>
                      </a:lnTo>
                      <a:lnTo>
                        <a:pt x="4114" y="10906"/>
                      </a:lnTo>
                      <a:lnTo>
                        <a:pt x="4654" y="10906"/>
                      </a:lnTo>
                      <a:lnTo>
                        <a:pt x="5077" y="10882"/>
                      </a:lnTo>
                      <a:lnTo>
                        <a:pt x="5359" y="10835"/>
                      </a:lnTo>
                      <a:lnTo>
                        <a:pt x="5453" y="10835"/>
                      </a:lnTo>
                      <a:lnTo>
                        <a:pt x="5900" y="10882"/>
                      </a:lnTo>
                      <a:lnTo>
                        <a:pt x="6205" y="11329"/>
                      </a:lnTo>
                      <a:lnTo>
                        <a:pt x="6511" y="11752"/>
                      </a:lnTo>
                      <a:lnTo>
                        <a:pt x="6840" y="12151"/>
                      </a:lnTo>
                      <a:lnTo>
                        <a:pt x="7192" y="12527"/>
                      </a:lnTo>
                      <a:lnTo>
                        <a:pt x="7239" y="12480"/>
                      </a:lnTo>
                      <a:lnTo>
                        <a:pt x="6887" y="12128"/>
                      </a:lnTo>
                      <a:lnTo>
                        <a:pt x="6558" y="11728"/>
                      </a:lnTo>
                      <a:lnTo>
                        <a:pt x="6252" y="11305"/>
                      </a:lnTo>
                      <a:lnTo>
                        <a:pt x="5970" y="10859"/>
                      </a:lnTo>
                      <a:lnTo>
                        <a:pt x="6182" y="10553"/>
                      </a:lnTo>
                      <a:lnTo>
                        <a:pt x="6205" y="10483"/>
                      </a:lnTo>
                      <a:lnTo>
                        <a:pt x="6628" y="9989"/>
                      </a:lnTo>
                      <a:lnTo>
                        <a:pt x="6981" y="9543"/>
                      </a:lnTo>
                      <a:lnTo>
                        <a:pt x="7263" y="9096"/>
                      </a:lnTo>
                      <a:lnTo>
                        <a:pt x="7474" y="8649"/>
                      </a:lnTo>
                      <a:lnTo>
                        <a:pt x="7639" y="8250"/>
                      </a:lnTo>
                      <a:lnTo>
                        <a:pt x="7780" y="7850"/>
                      </a:lnTo>
                      <a:lnTo>
                        <a:pt x="7851" y="7474"/>
                      </a:lnTo>
                      <a:lnTo>
                        <a:pt x="7921" y="7145"/>
                      </a:lnTo>
                      <a:lnTo>
                        <a:pt x="7945" y="6816"/>
                      </a:lnTo>
                      <a:lnTo>
                        <a:pt x="7945" y="6534"/>
                      </a:lnTo>
                      <a:lnTo>
                        <a:pt x="7921" y="6299"/>
                      </a:lnTo>
                      <a:lnTo>
                        <a:pt x="7898" y="6088"/>
                      </a:lnTo>
                      <a:lnTo>
                        <a:pt x="7827" y="5806"/>
                      </a:lnTo>
                      <a:lnTo>
                        <a:pt x="7804" y="5712"/>
                      </a:lnTo>
                      <a:lnTo>
                        <a:pt x="7404" y="6064"/>
                      </a:lnTo>
                      <a:lnTo>
                        <a:pt x="7098" y="6440"/>
                      </a:lnTo>
                      <a:lnTo>
                        <a:pt x="6816" y="6840"/>
                      </a:lnTo>
                      <a:lnTo>
                        <a:pt x="6581" y="7216"/>
                      </a:lnTo>
                      <a:lnTo>
                        <a:pt x="6417" y="7592"/>
                      </a:lnTo>
                      <a:lnTo>
                        <a:pt x="6276" y="7968"/>
                      </a:lnTo>
                      <a:lnTo>
                        <a:pt x="6182" y="8344"/>
                      </a:lnTo>
                      <a:lnTo>
                        <a:pt x="6111" y="8673"/>
                      </a:lnTo>
                      <a:lnTo>
                        <a:pt x="6064" y="9026"/>
                      </a:lnTo>
                      <a:lnTo>
                        <a:pt x="6041" y="9331"/>
                      </a:lnTo>
                      <a:lnTo>
                        <a:pt x="6041" y="9613"/>
                      </a:lnTo>
                      <a:lnTo>
                        <a:pt x="6041" y="9872"/>
                      </a:lnTo>
                      <a:lnTo>
                        <a:pt x="6088" y="10271"/>
                      </a:lnTo>
                      <a:lnTo>
                        <a:pt x="6135" y="10506"/>
                      </a:lnTo>
                      <a:lnTo>
                        <a:pt x="6111" y="10530"/>
                      </a:lnTo>
                      <a:lnTo>
                        <a:pt x="5947" y="10812"/>
                      </a:lnTo>
                      <a:lnTo>
                        <a:pt x="5712" y="10436"/>
                      </a:lnTo>
                      <a:lnTo>
                        <a:pt x="5500" y="10036"/>
                      </a:lnTo>
                      <a:lnTo>
                        <a:pt x="5124" y="9237"/>
                      </a:lnTo>
                      <a:lnTo>
                        <a:pt x="4772" y="8414"/>
                      </a:lnTo>
                      <a:lnTo>
                        <a:pt x="4490" y="7615"/>
                      </a:lnTo>
                      <a:lnTo>
                        <a:pt x="4607" y="6934"/>
                      </a:lnTo>
                      <a:lnTo>
                        <a:pt x="4654" y="6840"/>
                      </a:lnTo>
                      <a:lnTo>
                        <a:pt x="5054" y="6370"/>
                      </a:lnTo>
                      <a:lnTo>
                        <a:pt x="5406" y="5900"/>
                      </a:lnTo>
                      <a:lnTo>
                        <a:pt x="5688" y="5453"/>
                      </a:lnTo>
                      <a:lnTo>
                        <a:pt x="5900" y="5030"/>
                      </a:lnTo>
                      <a:lnTo>
                        <a:pt x="6088" y="4607"/>
                      </a:lnTo>
                      <a:lnTo>
                        <a:pt x="6205" y="4207"/>
                      </a:lnTo>
                      <a:lnTo>
                        <a:pt x="6299" y="3855"/>
                      </a:lnTo>
                      <a:lnTo>
                        <a:pt x="6346" y="3502"/>
                      </a:lnTo>
                      <a:lnTo>
                        <a:pt x="6370" y="3197"/>
                      </a:lnTo>
                      <a:lnTo>
                        <a:pt x="6370" y="2915"/>
                      </a:lnTo>
                      <a:lnTo>
                        <a:pt x="6346" y="2680"/>
                      </a:lnTo>
                      <a:lnTo>
                        <a:pt x="6323" y="2468"/>
                      </a:lnTo>
                      <a:lnTo>
                        <a:pt x="6252" y="2186"/>
                      </a:lnTo>
                      <a:lnTo>
                        <a:pt x="6229" y="2069"/>
                      </a:lnTo>
                      <a:lnTo>
                        <a:pt x="5853" y="2445"/>
                      </a:lnTo>
                      <a:lnTo>
                        <a:pt x="5524" y="2821"/>
                      </a:lnTo>
                      <a:lnTo>
                        <a:pt x="5242" y="3197"/>
                      </a:lnTo>
                      <a:lnTo>
                        <a:pt x="5030" y="3573"/>
                      </a:lnTo>
                      <a:lnTo>
                        <a:pt x="4842" y="3972"/>
                      </a:lnTo>
                      <a:lnTo>
                        <a:pt x="4701" y="4348"/>
                      </a:lnTo>
                      <a:lnTo>
                        <a:pt x="4607" y="4701"/>
                      </a:lnTo>
                      <a:lnTo>
                        <a:pt x="4537" y="5053"/>
                      </a:lnTo>
                      <a:lnTo>
                        <a:pt x="4490" y="5383"/>
                      </a:lnTo>
                      <a:lnTo>
                        <a:pt x="4466" y="5688"/>
                      </a:lnTo>
                      <a:lnTo>
                        <a:pt x="4466" y="5970"/>
                      </a:lnTo>
                      <a:lnTo>
                        <a:pt x="4466" y="6229"/>
                      </a:lnTo>
                      <a:lnTo>
                        <a:pt x="4513" y="6628"/>
                      </a:lnTo>
                      <a:lnTo>
                        <a:pt x="4560" y="6863"/>
                      </a:lnTo>
                      <a:lnTo>
                        <a:pt x="4537" y="6910"/>
                      </a:lnTo>
                      <a:lnTo>
                        <a:pt x="4443" y="7498"/>
                      </a:lnTo>
                      <a:lnTo>
                        <a:pt x="4231" y="6840"/>
                      </a:lnTo>
                      <a:lnTo>
                        <a:pt x="4067" y="6229"/>
                      </a:lnTo>
                      <a:lnTo>
                        <a:pt x="3808" y="5195"/>
                      </a:lnTo>
                      <a:lnTo>
                        <a:pt x="3643" y="4489"/>
                      </a:lnTo>
                      <a:lnTo>
                        <a:pt x="3596" y="4231"/>
                      </a:lnTo>
                      <a:lnTo>
                        <a:pt x="3596" y="4207"/>
                      </a:lnTo>
                      <a:lnTo>
                        <a:pt x="3573" y="4184"/>
                      </a:lnTo>
                      <a:lnTo>
                        <a:pt x="3620" y="3620"/>
                      </a:lnTo>
                      <a:lnTo>
                        <a:pt x="3620" y="3126"/>
                      </a:lnTo>
                      <a:lnTo>
                        <a:pt x="3596" y="2656"/>
                      </a:lnTo>
                      <a:lnTo>
                        <a:pt x="3526" y="2233"/>
                      </a:lnTo>
                      <a:lnTo>
                        <a:pt x="3432" y="1857"/>
                      </a:lnTo>
                      <a:lnTo>
                        <a:pt x="3314" y="1528"/>
                      </a:lnTo>
                      <a:lnTo>
                        <a:pt x="3173" y="1222"/>
                      </a:lnTo>
                      <a:lnTo>
                        <a:pt x="3032" y="940"/>
                      </a:lnTo>
                      <a:lnTo>
                        <a:pt x="2868" y="729"/>
                      </a:lnTo>
                      <a:lnTo>
                        <a:pt x="2727" y="517"/>
                      </a:lnTo>
                      <a:lnTo>
                        <a:pt x="2468" y="235"/>
                      </a:lnTo>
                      <a:lnTo>
                        <a:pt x="2280" y="71"/>
                      </a:lnTo>
                      <a:lnTo>
                        <a:pt x="22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-5076193" y="2911547"/>
                  <a:ext cx="85968" cy="20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2915" extrusionOk="0">
                      <a:moveTo>
                        <a:pt x="141" y="0"/>
                      </a:moveTo>
                      <a:lnTo>
                        <a:pt x="71" y="47"/>
                      </a:lnTo>
                      <a:lnTo>
                        <a:pt x="24" y="118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0" y="376"/>
                      </a:lnTo>
                      <a:lnTo>
                        <a:pt x="71" y="729"/>
                      </a:lnTo>
                      <a:lnTo>
                        <a:pt x="165" y="1081"/>
                      </a:lnTo>
                      <a:lnTo>
                        <a:pt x="282" y="1410"/>
                      </a:lnTo>
                      <a:lnTo>
                        <a:pt x="423" y="1739"/>
                      </a:lnTo>
                      <a:lnTo>
                        <a:pt x="611" y="2045"/>
                      </a:lnTo>
                      <a:lnTo>
                        <a:pt x="799" y="2350"/>
                      </a:lnTo>
                      <a:lnTo>
                        <a:pt x="1011" y="2633"/>
                      </a:lnTo>
                      <a:lnTo>
                        <a:pt x="1246" y="2915"/>
                      </a:lnTo>
                      <a:lnTo>
                        <a:pt x="1199" y="2844"/>
                      </a:lnTo>
                      <a:lnTo>
                        <a:pt x="1152" y="2703"/>
                      </a:lnTo>
                      <a:lnTo>
                        <a:pt x="1058" y="2303"/>
                      </a:lnTo>
                      <a:lnTo>
                        <a:pt x="799" y="1222"/>
                      </a:lnTo>
                      <a:lnTo>
                        <a:pt x="658" y="682"/>
                      </a:lnTo>
                      <a:lnTo>
                        <a:pt x="588" y="447"/>
                      </a:lnTo>
                      <a:lnTo>
                        <a:pt x="494" y="259"/>
                      </a:lnTo>
                      <a:lnTo>
                        <a:pt x="400" y="118"/>
                      </a:lnTo>
                      <a:lnTo>
                        <a:pt x="306" y="2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4982152" y="3180700"/>
                  <a:ext cx="63268" cy="12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740" extrusionOk="0">
                      <a:moveTo>
                        <a:pt x="0" y="1"/>
                      </a:moveTo>
                      <a:lnTo>
                        <a:pt x="47" y="236"/>
                      </a:lnTo>
                      <a:lnTo>
                        <a:pt x="118" y="471"/>
                      </a:lnTo>
                      <a:lnTo>
                        <a:pt x="188" y="682"/>
                      </a:lnTo>
                      <a:lnTo>
                        <a:pt x="282" y="917"/>
                      </a:lnTo>
                      <a:lnTo>
                        <a:pt x="400" y="1129"/>
                      </a:lnTo>
                      <a:lnTo>
                        <a:pt x="517" y="1340"/>
                      </a:lnTo>
                      <a:lnTo>
                        <a:pt x="635" y="1552"/>
                      </a:lnTo>
                      <a:lnTo>
                        <a:pt x="776" y="1740"/>
                      </a:lnTo>
                      <a:lnTo>
                        <a:pt x="846" y="1481"/>
                      </a:lnTo>
                      <a:lnTo>
                        <a:pt x="917" y="1152"/>
                      </a:lnTo>
                      <a:lnTo>
                        <a:pt x="917" y="1011"/>
                      </a:lnTo>
                      <a:lnTo>
                        <a:pt x="893" y="847"/>
                      </a:lnTo>
                      <a:lnTo>
                        <a:pt x="846" y="682"/>
                      </a:lnTo>
                      <a:lnTo>
                        <a:pt x="799" y="541"/>
                      </a:lnTo>
                      <a:lnTo>
                        <a:pt x="729" y="424"/>
                      </a:lnTo>
                      <a:lnTo>
                        <a:pt x="635" y="330"/>
                      </a:lnTo>
                      <a:lnTo>
                        <a:pt x="564" y="259"/>
                      </a:lnTo>
                      <a:lnTo>
                        <a:pt x="447" y="189"/>
                      </a:lnTo>
                      <a:lnTo>
                        <a:pt x="235" y="9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-4570245" y="4672602"/>
                  <a:ext cx="69754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012" extrusionOk="0">
                      <a:moveTo>
                        <a:pt x="517" y="0"/>
                      </a:moveTo>
                      <a:lnTo>
                        <a:pt x="400" y="24"/>
                      </a:lnTo>
                      <a:lnTo>
                        <a:pt x="306" y="47"/>
                      </a:lnTo>
                      <a:lnTo>
                        <a:pt x="235" y="94"/>
                      </a:lnTo>
                      <a:lnTo>
                        <a:pt x="165" y="141"/>
                      </a:lnTo>
                      <a:lnTo>
                        <a:pt x="94" y="236"/>
                      </a:lnTo>
                      <a:lnTo>
                        <a:pt x="47" y="306"/>
                      </a:lnTo>
                      <a:lnTo>
                        <a:pt x="24" y="400"/>
                      </a:lnTo>
                      <a:lnTo>
                        <a:pt x="0" y="518"/>
                      </a:lnTo>
                      <a:lnTo>
                        <a:pt x="24" y="612"/>
                      </a:lnTo>
                      <a:lnTo>
                        <a:pt x="47" y="706"/>
                      </a:lnTo>
                      <a:lnTo>
                        <a:pt x="94" y="800"/>
                      </a:lnTo>
                      <a:lnTo>
                        <a:pt x="165" y="870"/>
                      </a:lnTo>
                      <a:lnTo>
                        <a:pt x="235" y="917"/>
                      </a:lnTo>
                      <a:lnTo>
                        <a:pt x="306" y="964"/>
                      </a:lnTo>
                      <a:lnTo>
                        <a:pt x="400" y="1011"/>
                      </a:lnTo>
                      <a:lnTo>
                        <a:pt x="611" y="1011"/>
                      </a:lnTo>
                      <a:lnTo>
                        <a:pt x="705" y="964"/>
                      </a:lnTo>
                      <a:lnTo>
                        <a:pt x="799" y="917"/>
                      </a:lnTo>
                      <a:lnTo>
                        <a:pt x="870" y="870"/>
                      </a:lnTo>
                      <a:lnTo>
                        <a:pt x="917" y="800"/>
                      </a:lnTo>
                      <a:lnTo>
                        <a:pt x="964" y="706"/>
                      </a:lnTo>
                      <a:lnTo>
                        <a:pt x="1011" y="612"/>
                      </a:lnTo>
                      <a:lnTo>
                        <a:pt x="1011" y="518"/>
                      </a:lnTo>
                      <a:lnTo>
                        <a:pt x="1011" y="400"/>
                      </a:lnTo>
                      <a:lnTo>
                        <a:pt x="964" y="306"/>
                      </a:lnTo>
                      <a:lnTo>
                        <a:pt x="917" y="236"/>
                      </a:lnTo>
                      <a:lnTo>
                        <a:pt x="870" y="141"/>
                      </a:lnTo>
                      <a:lnTo>
                        <a:pt x="799" y="94"/>
                      </a:lnTo>
                      <a:lnTo>
                        <a:pt x="705" y="47"/>
                      </a:lnTo>
                      <a:lnTo>
                        <a:pt x="611" y="24"/>
                      </a:lnTo>
                      <a:lnTo>
                        <a:pt x="5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" name="Google Shape;19;p2"/>
            <p:cNvGrpSpPr/>
            <p:nvPr/>
          </p:nvGrpSpPr>
          <p:grpSpPr>
            <a:xfrm>
              <a:off x="-432760" y="-9033"/>
              <a:ext cx="3226182" cy="5030104"/>
              <a:chOff x="-432760" y="-9033"/>
              <a:chExt cx="3226182" cy="503010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 flipH="1">
                <a:off x="1543123" y="6188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26;p2"/>
              <p:cNvGrpSpPr/>
              <p:nvPr/>
            </p:nvGrpSpPr>
            <p:grpSpPr>
              <a:xfrm>
                <a:off x="-432760" y="-9033"/>
                <a:ext cx="2280862" cy="4948606"/>
                <a:chOff x="1033404" y="4671196"/>
                <a:chExt cx="1271384" cy="275842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1566882" y="6690089"/>
                  <a:ext cx="69823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012" extrusionOk="0">
                      <a:moveTo>
                        <a:pt x="401" y="1"/>
                      </a:moveTo>
                      <a:lnTo>
                        <a:pt x="307" y="48"/>
                      </a:lnTo>
                      <a:lnTo>
                        <a:pt x="236" y="95"/>
                      </a:lnTo>
                      <a:lnTo>
                        <a:pt x="166" y="142"/>
                      </a:lnTo>
                      <a:lnTo>
                        <a:pt x="95" y="212"/>
                      </a:lnTo>
                      <a:lnTo>
                        <a:pt x="48" y="306"/>
                      </a:lnTo>
                      <a:lnTo>
                        <a:pt x="25" y="400"/>
                      </a:lnTo>
                      <a:lnTo>
                        <a:pt x="1" y="494"/>
                      </a:lnTo>
                      <a:lnTo>
                        <a:pt x="25" y="612"/>
                      </a:lnTo>
                      <a:lnTo>
                        <a:pt x="48" y="706"/>
                      </a:lnTo>
                      <a:lnTo>
                        <a:pt x="95" y="776"/>
                      </a:lnTo>
                      <a:lnTo>
                        <a:pt x="166" y="870"/>
                      </a:lnTo>
                      <a:lnTo>
                        <a:pt x="236" y="917"/>
                      </a:lnTo>
                      <a:lnTo>
                        <a:pt x="307" y="964"/>
                      </a:lnTo>
                      <a:lnTo>
                        <a:pt x="401" y="988"/>
                      </a:lnTo>
                      <a:lnTo>
                        <a:pt x="518" y="1011"/>
                      </a:lnTo>
                      <a:lnTo>
                        <a:pt x="612" y="988"/>
                      </a:lnTo>
                      <a:lnTo>
                        <a:pt x="706" y="964"/>
                      </a:lnTo>
                      <a:lnTo>
                        <a:pt x="800" y="917"/>
                      </a:lnTo>
                      <a:lnTo>
                        <a:pt x="871" y="870"/>
                      </a:lnTo>
                      <a:lnTo>
                        <a:pt x="941" y="776"/>
                      </a:lnTo>
                      <a:lnTo>
                        <a:pt x="988" y="706"/>
                      </a:lnTo>
                      <a:lnTo>
                        <a:pt x="1012" y="612"/>
                      </a:lnTo>
                      <a:lnTo>
                        <a:pt x="1012" y="494"/>
                      </a:lnTo>
                      <a:lnTo>
                        <a:pt x="1012" y="400"/>
                      </a:lnTo>
                      <a:lnTo>
                        <a:pt x="988" y="306"/>
                      </a:lnTo>
                      <a:lnTo>
                        <a:pt x="941" y="212"/>
                      </a:lnTo>
                      <a:lnTo>
                        <a:pt x="871" y="142"/>
                      </a:lnTo>
                      <a:lnTo>
                        <a:pt x="800" y="95"/>
                      </a:lnTo>
                      <a:lnTo>
                        <a:pt x="706" y="48"/>
                      </a:lnTo>
                      <a:lnTo>
                        <a:pt x="6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644778" y="4671196"/>
                  <a:ext cx="337317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39980" extrusionOk="0">
                      <a:moveTo>
                        <a:pt x="682" y="0"/>
                      </a:moveTo>
                      <a:lnTo>
                        <a:pt x="564" y="24"/>
                      </a:lnTo>
                      <a:lnTo>
                        <a:pt x="470" y="24"/>
                      </a:lnTo>
                      <a:lnTo>
                        <a:pt x="400" y="71"/>
                      </a:lnTo>
                      <a:lnTo>
                        <a:pt x="329" y="141"/>
                      </a:lnTo>
                      <a:lnTo>
                        <a:pt x="306" y="235"/>
                      </a:lnTo>
                      <a:lnTo>
                        <a:pt x="212" y="1411"/>
                      </a:lnTo>
                      <a:lnTo>
                        <a:pt x="141" y="2609"/>
                      </a:lnTo>
                      <a:lnTo>
                        <a:pt x="94" y="3808"/>
                      </a:lnTo>
                      <a:lnTo>
                        <a:pt x="47" y="5007"/>
                      </a:lnTo>
                      <a:lnTo>
                        <a:pt x="24" y="6205"/>
                      </a:lnTo>
                      <a:lnTo>
                        <a:pt x="0" y="7427"/>
                      </a:lnTo>
                      <a:lnTo>
                        <a:pt x="24" y="9825"/>
                      </a:lnTo>
                      <a:lnTo>
                        <a:pt x="94" y="12222"/>
                      </a:lnTo>
                      <a:lnTo>
                        <a:pt x="165" y="14643"/>
                      </a:lnTo>
                      <a:lnTo>
                        <a:pt x="376" y="19461"/>
                      </a:lnTo>
                      <a:lnTo>
                        <a:pt x="494" y="21858"/>
                      </a:lnTo>
                      <a:lnTo>
                        <a:pt x="564" y="24256"/>
                      </a:lnTo>
                      <a:lnTo>
                        <a:pt x="635" y="26676"/>
                      </a:lnTo>
                      <a:lnTo>
                        <a:pt x="635" y="29074"/>
                      </a:lnTo>
                      <a:lnTo>
                        <a:pt x="635" y="30272"/>
                      </a:lnTo>
                      <a:lnTo>
                        <a:pt x="611" y="31471"/>
                      </a:lnTo>
                      <a:lnTo>
                        <a:pt x="564" y="32670"/>
                      </a:lnTo>
                      <a:lnTo>
                        <a:pt x="494" y="33845"/>
                      </a:lnTo>
                      <a:lnTo>
                        <a:pt x="423" y="35043"/>
                      </a:lnTo>
                      <a:lnTo>
                        <a:pt x="306" y="36242"/>
                      </a:lnTo>
                      <a:lnTo>
                        <a:pt x="188" y="37441"/>
                      </a:lnTo>
                      <a:lnTo>
                        <a:pt x="47" y="38616"/>
                      </a:lnTo>
                      <a:lnTo>
                        <a:pt x="4889" y="39979"/>
                      </a:lnTo>
                      <a:lnTo>
                        <a:pt x="4889" y="38639"/>
                      </a:lnTo>
                      <a:lnTo>
                        <a:pt x="4865" y="37300"/>
                      </a:lnTo>
                      <a:lnTo>
                        <a:pt x="4771" y="34620"/>
                      </a:lnTo>
                      <a:lnTo>
                        <a:pt x="4654" y="31941"/>
                      </a:lnTo>
                      <a:lnTo>
                        <a:pt x="4489" y="29262"/>
                      </a:lnTo>
                      <a:lnTo>
                        <a:pt x="4301" y="26606"/>
                      </a:lnTo>
                      <a:lnTo>
                        <a:pt x="4090" y="23926"/>
                      </a:lnTo>
                      <a:lnTo>
                        <a:pt x="3620" y="18591"/>
                      </a:lnTo>
                      <a:lnTo>
                        <a:pt x="2585" y="6887"/>
                      </a:lnTo>
                      <a:lnTo>
                        <a:pt x="2491" y="5594"/>
                      </a:lnTo>
                      <a:lnTo>
                        <a:pt x="2397" y="4301"/>
                      </a:lnTo>
                      <a:lnTo>
                        <a:pt x="2327" y="3032"/>
                      </a:lnTo>
                      <a:lnTo>
                        <a:pt x="2280" y="1740"/>
                      </a:lnTo>
                      <a:lnTo>
                        <a:pt x="2256" y="1364"/>
                      </a:lnTo>
                      <a:lnTo>
                        <a:pt x="2256" y="1199"/>
                      </a:lnTo>
                      <a:lnTo>
                        <a:pt x="2233" y="1058"/>
                      </a:lnTo>
                      <a:lnTo>
                        <a:pt x="2186" y="917"/>
                      </a:lnTo>
                      <a:lnTo>
                        <a:pt x="2139" y="776"/>
                      </a:lnTo>
                      <a:lnTo>
                        <a:pt x="2045" y="635"/>
                      </a:lnTo>
                      <a:lnTo>
                        <a:pt x="1904" y="494"/>
                      </a:lnTo>
                      <a:lnTo>
                        <a:pt x="1810" y="400"/>
                      </a:lnTo>
                      <a:lnTo>
                        <a:pt x="1598" y="306"/>
                      </a:lnTo>
                      <a:lnTo>
                        <a:pt x="1340" y="188"/>
                      </a:lnTo>
                      <a:lnTo>
                        <a:pt x="1081" y="94"/>
                      </a:lnTo>
                      <a:lnTo>
                        <a:pt x="799" y="2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033404" y="4750680"/>
                  <a:ext cx="710304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24749" extrusionOk="0">
                      <a:moveTo>
                        <a:pt x="0" y="0"/>
                      </a:moveTo>
                      <a:lnTo>
                        <a:pt x="189" y="635"/>
                      </a:lnTo>
                      <a:lnTo>
                        <a:pt x="306" y="1316"/>
                      </a:lnTo>
                      <a:lnTo>
                        <a:pt x="377" y="1974"/>
                      </a:lnTo>
                      <a:lnTo>
                        <a:pt x="400" y="2656"/>
                      </a:lnTo>
                      <a:lnTo>
                        <a:pt x="424" y="3337"/>
                      </a:lnTo>
                      <a:lnTo>
                        <a:pt x="424" y="4043"/>
                      </a:lnTo>
                      <a:lnTo>
                        <a:pt x="377" y="5429"/>
                      </a:lnTo>
                      <a:lnTo>
                        <a:pt x="330" y="6816"/>
                      </a:lnTo>
                      <a:lnTo>
                        <a:pt x="330" y="7498"/>
                      </a:lnTo>
                      <a:lnTo>
                        <a:pt x="353" y="8179"/>
                      </a:lnTo>
                      <a:lnTo>
                        <a:pt x="400" y="8861"/>
                      </a:lnTo>
                      <a:lnTo>
                        <a:pt x="494" y="9519"/>
                      </a:lnTo>
                      <a:lnTo>
                        <a:pt x="635" y="10177"/>
                      </a:lnTo>
                      <a:lnTo>
                        <a:pt x="729" y="10506"/>
                      </a:lnTo>
                      <a:lnTo>
                        <a:pt x="847" y="10811"/>
                      </a:lnTo>
                      <a:lnTo>
                        <a:pt x="1011" y="11235"/>
                      </a:lnTo>
                      <a:lnTo>
                        <a:pt x="1176" y="11634"/>
                      </a:lnTo>
                      <a:lnTo>
                        <a:pt x="1387" y="12010"/>
                      </a:lnTo>
                      <a:lnTo>
                        <a:pt x="1599" y="12386"/>
                      </a:lnTo>
                      <a:lnTo>
                        <a:pt x="2069" y="13138"/>
                      </a:lnTo>
                      <a:lnTo>
                        <a:pt x="2539" y="13843"/>
                      </a:lnTo>
                      <a:lnTo>
                        <a:pt x="10036" y="24749"/>
                      </a:lnTo>
                      <a:lnTo>
                        <a:pt x="10036" y="24631"/>
                      </a:lnTo>
                      <a:lnTo>
                        <a:pt x="10060" y="24420"/>
                      </a:lnTo>
                      <a:lnTo>
                        <a:pt x="10130" y="23785"/>
                      </a:lnTo>
                      <a:lnTo>
                        <a:pt x="10248" y="23127"/>
                      </a:lnTo>
                      <a:lnTo>
                        <a:pt x="10295" y="22680"/>
                      </a:lnTo>
                      <a:lnTo>
                        <a:pt x="10271" y="22187"/>
                      </a:lnTo>
                      <a:lnTo>
                        <a:pt x="10224" y="21670"/>
                      </a:lnTo>
                      <a:lnTo>
                        <a:pt x="10154" y="21153"/>
                      </a:lnTo>
                      <a:lnTo>
                        <a:pt x="10036" y="20659"/>
                      </a:lnTo>
                      <a:lnTo>
                        <a:pt x="9966" y="20354"/>
                      </a:lnTo>
                      <a:lnTo>
                        <a:pt x="9872" y="20072"/>
                      </a:lnTo>
                      <a:lnTo>
                        <a:pt x="9754" y="19790"/>
                      </a:lnTo>
                      <a:lnTo>
                        <a:pt x="9637" y="19531"/>
                      </a:lnTo>
                      <a:lnTo>
                        <a:pt x="9496" y="19273"/>
                      </a:lnTo>
                      <a:lnTo>
                        <a:pt x="9355" y="19014"/>
                      </a:lnTo>
                      <a:lnTo>
                        <a:pt x="9026" y="18520"/>
                      </a:lnTo>
                      <a:lnTo>
                        <a:pt x="7921" y="16922"/>
                      </a:lnTo>
                      <a:lnTo>
                        <a:pt x="6816" y="15301"/>
                      </a:lnTo>
                      <a:lnTo>
                        <a:pt x="6299" y="14454"/>
                      </a:lnTo>
                      <a:lnTo>
                        <a:pt x="5782" y="13608"/>
                      </a:lnTo>
                      <a:lnTo>
                        <a:pt x="5289" y="12762"/>
                      </a:lnTo>
                      <a:lnTo>
                        <a:pt x="4819" y="11893"/>
                      </a:lnTo>
                      <a:lnTo>
                        <a:pt x="4490" y="11258"/>
                      </a:lnTo>
                      <a:lnTo>
                        <a:pt x="4184" y="10576"/>
                      </a:lnTo>
                      <a:lnTo>
                        <a:pt x="3879" y="9895"/>
                      </a:lnTo>
                      <a:lnTo>
                        <a:pt x="3620" y="9213"/>
                      </a:lnTo>
                      <a:lnTo>
                        <a:pt x="3385" y="8508"/>
                      </a:lnTo>
                      <a:lnTo>
                        <a:pt x="3173" y="7780"/>
                      </a:lnTo>
                      <a:lnTo>
                        <a:pt x="2985" y="7051"/>
                      </a:lnTo>
                      <a:lnTo>
                        <a:pt x="2821" y="6322"/>
                      </a:lnTo>
                      <a:lnTo>
                        <a:pt x="2680" y="5594"/>
                      </a:lnTo>
                      <a:lnTo>
                        <a:pt x="2562" y="4842"/>
                      </a:lnTo>
                      <a:lnTo>
                        <a:pt x="2468" y="4090"/>
                      </a:lnTo>
                      <a:lnTo>
                        <a:pt x="2398" y="3337"/>
                      </a:lnTo>
                      <a:lnTo>
                        <a:pt x="2374" y="2585"/>
                      </a:lnTo>
                      <a:lnTo>
                        <a:pt x="2351" y="1810"/>
                      </a:lnTo>
                      <a:lnTo>
                        <a:pt x="2351" y="1058"/>
                      </a:lnTo>
                      <a:lnTo>
                        <a:pt x="2398" y="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881504" y="6722518"/>
                  <a:ext cx="423284" cy="53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5" h="7804" extrusionOk="0">
                      <a:moveTo>
                        <a:pt x="3362" y="1"/>
                      </a:moveTo>
                      <a:lnTo>
                        <a:pt x="3244" y="259"/>
                      </a:lnTo>
                      <a:lnTo>
                        <a:pt x="3126" y="494"/>
                      </a:lnTo>
                      <a:lnTo>
                        <a:pt x="3032" y="753"/>
                      </a:lnTo>
                      <a:lnTo>
                        <a:pt x="2985" y="988"/>
                      </a:lnTo>
                      <a:lnTo>
                        <a:pt x="2962" y="1223"/>
                      </a:lnTo>
                      <a:lnTo>
                        <a:pt x="2938" y="1434"/>
                      </a:lnTo>
                      <a:lnTo>
                        <a:pt x="2938" y="1646"/>
                      </a:lnTo>
                      <a:lnTo>
                        <a:pt x="2962" y="1857"/>
                      </a:lnTo>
                      <a:lnTo>
                        <a:pt x="3032" y="2210"/>
                      </a:lnTo>
                      <a:lnTo>
                        <a:pt x="3126" y="2516"/>
                      </a:lnTo>
                      <a:lnTo>
                        <a:pt x="3221" y="2751"/>
                      </a:lnTo>
                      <a:lnTo>
                        <a:pt x="3291" y="2915"/>
                      </a:lnTo>
                      <a:lnTo>
                        <a:pt x="3315" y="2962"/>
                      </a:lnTo>
                      <a:lnTo>
                        <a:pt x="3315" y="3197"/>
                      </a:lnTo>
                      <a:lnTo>
                        <a:pt x="2868" y="3714"/>
                      </a:lnTo>
                      <a:lnTo>
                        <a:pt x="2398" y="4349"/>
                      </a:lnTo>
                      <a:lnTo>
                        <a:pt x="2233" y="4584"/>
                      </a:lnTo>
                      <a:lnTo>
                        <a:pt x="2233" y="4490"/>
                      </a:lnTo>
                      <a:lnTo>
                        <a:pt x="2210" y="4466"/>
                      </a:lnTo>
                      <a:lnTo>
                        <a:pt x="2304" y="4114"/>
                      </a:lnTo>
                      <a:lnTo>
                        <a:pt x="2351" y="3785"/>
                      </a:lnTo>
                      <a:lnTo>
                        <a:pt x="2374" y="3456"/>
                      </a:lnTo>
                      <a:lnTo>
                        <a:pt x="2374" y="3174"/>
                      </a:lnTo>
                      <a:lnTo>
                        <a:pt x="2327" y="2915"/>
                      </a:lnTo>
                      <a:lnTo>
                        <a:pt x="2304" y="2680"/>
                      </a:lnTo>
                      <a:lnTo>
                        <a:pt x="2233" y="2469"/>
                      </a:lnTo>
                      <a:lnTo>
                        <a:pt x="2163" y="2281"/>
                      </a:lnTo>
                      <a:lnTo>
                        <a:pt x="1998" y="1951"/>
                      </a:lnTo>
                      <a:lnTo>
                        <a:pt x="1857" y="1740"/>
                      </a:lnTo>
                      <a:lnTo>
                        <a:pt x="1740" y="1599"/>
                      </a:lnTo>
                      <a:lnTo>
                        <a:pt x="1716" y="1575"/>
                      </a:lnTo>
                      <a:lnTo>
                        <a:pt x="1622" y="1834"/>
                      </a:lnTo>
                      <a:lnTo>
                        <a:pt x="1552" y="2116"/>
                      </a:lnTo>
                      <a:lnTo>
                        <a:pt x="1528" y="2375"/>
                      </a:lnTo>
                      <a:lnTo>
                        <a:pt x="1505" y="2610"/>
                      </a:lnTo>
                      <a:lnTo>
                        <a:pt x="1528" y="2845"/>
                      </a:lnTo>
                      <a:lnTo>
                        <a:pt x="1552" y="3080"/>
                      </a:lnTo>
                      <a:lnTo>
                        <a:pt x="1575" y="3291"/>
                      </a:lnTo>
                      <a:lnTo>
                        <a:pt x="1646" y="3479"/>
                      </a:lnTo>
                      <a:lnTo>
                        <a:pt x="1763" y="3808"/>
                      </a:lnTo>
                      <a:lnTo>
                        <a:pt x="1928" y="4090"/>
                      </a:lnTo>
                      <a:lnTo>
                        <a:pt x="2045" y="4302"/>
                      </a:lnTo>
                      <a:lnTo>
                        <a:pt x="2163" y="4443"/>
                      </a:lnTo>
                      <a:lnTo>
                        <a:pt x="2186" y="4513"/>
                      </a:lnTo>
                      <a:lnTo>
                        <a:pt x="2210" y="4631"/>
                      </a:lnTo>
                      <a:lnTo>
                        <a:pt x="1928" y="5030"/>
                      </a:lnTo>
                      <a:lnTo>
                        <a:pt x="1669" y="5477"/>
                      </a:lnTo>
                      <a:lnTo>
                        <a:pt x="1434" y="5923"/>
                      </a:lnTo>
                      <a:lnTo>
                        <a:pt x="1223" y="6394"/>
                      </a:lnTo>
                      <a:lnTo>
                        <a:pt x="1082" y="6159"/>
                      </a:lnTo>
                      <a:lnTo>
                        <a:pt x="1058" y="6135"/>
                      </a:lnTo>
                      <a:lnTo>
                        <a:pt x="1129" y="5712"/>
                      </a:lnTo>
                      <a:lnTo>
                        <a:pt x="1129" y="5336"/>
                      </a:lnTo>
                      <a:lnTo>
                        <a:pt x="1105" y="4960"/>
                      </a:lnTo>
                      <a:lnTo>
                        <a:pt x="1058" y="4631"/>
                      </a:lnTo>
                      <a:lnTo>
                        <a:pt x="1011" y="4349"/>
                      </a:lnTo>
                      <a:lnTo>
                        <a:pt x="917" y="4067"/>
                      </a:lnTo>
                      <a:lnTo>
                        <a:pt x="823" y="3832"/>
                      </a:lnTo>
                      <a:lnTo>
                        <a:pt x="729" y="3620"/>
                      </a:lnTo>
                      <a:lnTo>
                        <a:pt x="612" y="3456"/>
                      </a:lnTo>
                      <a:lnTo>
                        <a:pt x="494" y="3291"/>
                      </a:lnTo>
                      <a:lnTo>
                        <a:pt x="306" y="3056"/>
                      </a:lnTo>
                      <a:lnTo>
                        <a:pt x="165" y="2915"/>
                      </a:lnTo>
                      <a:lnTo>
                        <a:pt x="95" y="2892"/>
                      </a:lnTo>
                      <a:lnTo>
                        <a:pt x="24" y="3221"/>
                      </a:lnTo>
                      <a:lnTo>
                        <a:pt x="1" y="3526"/>
                      </a:lnTo>
                      <a:lnTo>
                        <a:pt x="1" y="3832"/>
                      </a:lnTo>
                      <a:lnTo>
                        <a:pt x="24" y="4114"/>
                      </a:lnTo>
                      <a:lnTo>
                        <a:pt x="48" y="4396"/>
                      </a:lnTo>
                      <a:lnTo>
                        <a:pt x="118" y="4654"/>
                      </a:lnTo>
                      <a:lnTo>
                        <a:pt x="189" y="4889"/>
                      </a:lnTo>
                      <a:lnTo>
                        <a:pt x="283" y="5101"/>
                      </a:lnTo>
                      <a:lnTo>
                        <a:pt x="377" y="5289"/>
                      </a:lnTo>
                      <a:lnTo>
                        <a:pt x="494" y="5477"/>
                      </a:lnTo>
                      <a:lnTo>
                        <a:pt x="682" y="5759"/>
                      </a:lnTo>
                      <a:lnTo>
                        <a:pt x="870" y="5994"/>
                      </a:lnTo>
                      <a:lnTo>
                        <a:pt x="1011" y="6135"/>
                      </a:lnTo>
                      <a:lnTo>
                        <a:pt x="1058" y="6182"/>
                      </a:lnTo>
                      <a:lnTo>
                        <a:pt x="1199" y="6441"/>
                      </a:lnTo>
                      <a:lnTo>
                        <a:pt x="1082" y="6770"/>
                      </a:lnTo>
                      <a:lnTo>
                        <a:pt x="964" y="7122"/>
                      </a:lnTo>
                      <a:lnTo>
                        <a:pt x="870" y="7451"/>
                      </a:lnTo>
                      <a:lnTo>
                        <a:pt x="800" y="7780"/>
                      </a:lnTo>
                      <a:lnTo>
                        <a:pt x="847" y="7804"/>
                      </a:lnTo>
                      <a:lnTo>
                        <a:pt x="917" y="7475"/>
                      </a:lnTo>
                      <a:lnTo>
                        <a:pt x="1011" y="7122"/>
                      </a:lnTo>
                      <a:lnTo>
                        <a:pt x="1105" y="6793"/>
                      </a:lnTo>
                      <a:lnTo>
                        <a:pt x="1246" y="6464"/>
                      </a:lnTo>
                      <a:lnTo>
                        <a:pt x="1246" y="6488"/>
                      </a:lnTo>
                      <a:lnTo>
                        <a:pt x="1481" y="6464"/>
                      </a:lnTo>
                      <a:lnTo>
                        <a:pt x="1552" y="6441"/>
                      </a:lnTo>
                      <a:lnTo>
                        <a:pt x="1975" y="6488"/>
                      </a:lnTo>
                      <a:lnTo>
                        <a:pt x="2351" y="6488"/>
                      </a:lnTo>
                      <a:lnTo>
                        <a:pt x="2703" y="6464"/>
                      </a:lnTo>
                      <a:lnTo>
                        <a:pt x="3032" y="6417"/>
                      </a:lnTo>
                      <a:lnTo>
                        <a:pt x="3315" y="6347"/>
                      </a:lnTo>
                      <a:lnTo>
                        <a:pt x="3597" y="6276"/>
                      </a:lnTo>
                      <a:lnTo>
                        <a:pt x="3832" y="6182"/>
                      </a:lnTo>
                      <a:lnTo>
                        <a:pt x="4020" y="6065"/>
                      </a:lnTo>
                      <a:lnTo>
                        <a:pt x="4208" y="5947"/>
                      </a:lnTo>
                      <a:lnTo>
                        <a:pt x="4349" y="5853"/>
                      </a:lnTo>
                      <a:lnTo>
                        <a:pt x="4584" y="5641"/>
                      </a:lnTo>
                      <a:lnTo>
                        <a:pt x="4725" y="5500"/>
                      </a:lnTo>
                      <a:lnTo>
                        <a:pt x="4772" y="5453"/>
                      </a:lnTo>
                      <a:lnTo>
                        <a:pt x="4419" y="5383"/>
                      </a:lnTo>
                      <a:lnTo>
                        <a:pt x="4090" y="5359"/>
                      </a:lnTo>
                      <a:lnTo>
                        <a:pt x="3761" y="5359"/>
                      </a:lnTo>
                      <a:lnTo>
                        <a:pt x="3479" y="5383"/>
                      </a:lnTo>
                      <a:lnTo>
                        <a:pt x="3197" y="5430"/>
                      </a:lnTo>
                      <a:lnTo>
                        <a:pt x="2938" y="5500"/>
                      </a:lnTo>
                      <a:lnTo>
                        <a:pt x="2703" y="5594"/>
                      </a:lnTo>
                      <a:lnTo>
                        <a:pt x="2468" y="5688"/>
                      </a:lnTo>
                      <a:lnTo>
                        <a:pt x="2280" y="5806"/>
                      </a:lnTo>
                      <a:lnTo>
                        <a:pt x="2092" y="5900"/>
                      </a:lnTo>
                      <a:lnTo>
                        <a:pt x="1810" y="6112"/>
                      </a:lnTo>
                      <a:lnTo>
                        <a:pt x="1599" y="6300"/>
                      </a:lnTo>
                      <a:lnTo>
                        <a:pt x="1505" y="6417"/>
                      </a:lnTo>
                      <a:lnTo>
                        <a:pt x="1481" y="6417"/>
                      </a:lnTo>
                      <a:lnTo>
                        <a:pt x="1246" y="6441"/>
                      </a:lnTo>
                      <a:lnTo>
                        <a:pt x="1505" y="5900"/>
                      </a:lnTo>
                      <a:lnTo>
                        <a:pt x="1787" y="5359"/>
                      </a:lnTo>
                      <a:lnTo>
                        <a:pt x="2092" y="4866"/>
                      </a:lnTo>
                      <a:lnTo>
                        <a:pt x="2421" y="4396"/>
                      </a:lnTo>
                      <a:lnTo>
                        <a:pt x="2844" y="4184"/>
                      </a:lnTo>
                      <a:lnTo>
                        <a:pt x="2915" y="4161"/>
                      </a:lnTo>
                      <a:lnTo>
                        <a:pt x="3338" y="4208"/>
                      </a:lnTo>
                      <a:lnTo>
                        <a:pt x="3714" y="4208"/>
                      </a:lnTo>
                      <a:lnTo>
                        <a:pt x="4067" y="4184"/>
                      </a:lnTo>
                      <a:lnTo>
                        <a:pt x="4396" y="4137"/>
                      </a:lnTo>
                      <a:lnTo>
                        <a:pt x="4678" y="4067"/>
                      </a:lnTo>
                      <a:lnTo>
                        <a:pt x="4960" y="3996"/>
                      </a:lnTo>
                      <a:lnTo>
                        <a:pt x="5195" y="3902"/>
                      </a:lnTo>
                      <a:lnTo>
                        <a:pt x="5383" y="3785"/>
                      </a:lnTo>
                      <a:lnTo>
                        <a:pt x="5571" y="3667"/>
                      </a:lnTo>
                      <a:lnTo>
                        <a:pt x="5712" y="3573"/>
                      </a:lnTo>
                      <a:lnTo>
                        <a:pt x="5947" y="3362"/>
                      </a:lnTo>
                      <a:lnTo>
                        <a:pt x="6088" y="3221"/>
                      </a:lnTo>
                      <a:lnTo>
                        <a:pt x="6135" y="3174"/>
                      </a:lnTo>
                      <a:lnTo>
                        <a:pt x="5782" y="3103"/>
                      </a:lnTo>
                      <a:lnTo>
                        <a:pt x="5430" y="3080"/>
                      </a:lnTo>
                      <a:lnTo>
                        <a:pt x="5124" y="3080"/>
                      </a:lnTo>
                      <a:lnTo>
                        <a:pt x="4819" y="3103"/>
                      </a:lnTo>
                      <a:lnTo>
                        <a:pt x="4560" y="3150"/>
                      </a:lnTo>
                      <a:lnTo>
                        <a:pt x="4302" y="3221"/>
                      </a:lnTo>
                      <a:lnTo>
                        <a:pt x="4067" y="3315"/>
                      </a:lnTo>
                      <a:lnTo>
                        <a:pt x="3832" y="3409"/>
                      </a:lnTo>
                      <a:lnTo>
                        <a:pt x="3644" y="3526"/>
                      </a:lnTo>
                      <a:lnTo>
                        <a:pt x="3456" y="3620"/>
                      </a:lnTo>
                      <a:lnTo>
                        <a:pt x="3174" y="3832"/>
                      </a:lnTo>
                      <a:lnTo>
                        <a:pt x="2962" y="4020"/>
                      </a:lnTo>
                      <a:lnTo>
                        <a:pt x="2868" y="4137"/>
                      </a:lnTo>
                      <a:lnTo>
                        <a:pt x="2844" y="4137"/>
                      </a:lnTo>
                      <a:lnTo>
                        <a:pt x="2468" y="4325"/>
                      </a:lnTo>
                      <a:lnTo>
                        <a:pt x="3009" y="3620"/>
                      </a:lnTo>
                      <a:lnTo>
                        <a:pt x="3479" y="3080"/>
                      </a:lnTo>
                      <a:lnTo>
                        <a:pt x="3808" y="2704"/>
                      </a:lnTo>
                      <a:lnTo>
                        <a:pt x="3926" y="2586"/>
                      </a:lnTo>
                      <a:lnTo>
                        <a:pt x="3926" y="2563"/>
                      </a:lnTo>
                      <a:lnTo>
                        <a:pt x="3949" y="2539"/>
                      </a:lnTo>
                      <a:lnTo>
                        <a:pt x="4255" y="2351"/>
                      </a:lnTo>
                      <a:lnTo>
                        <a:pt x="4537" y="2163"/>
                      </a:lnTo>
                      <a:lnTo>
                        <a:pt x="4772" y="1951"/>
                      </a:lnTo>
                      <a:lnTo>
                        <a:pt x="4983" y="1740"/>
                      </a:lnTo>
                      <a:lnTo>
                        <a:pt x="5148" y="1552"/>
                      </a:lnTo>
                      <a:lnTo>
                        <a:pt x="5289" y="1340"/>
                      </a:lnTo>
                      <a:lnTo>
                        <a:pt x="5383" y="1152"/>
                      </a:lnTo>
                      <a:lnTo>
                        <a:pt x="5477" y="988"/>
                      </a:lnTo>
                      <a:lnTo>
                        <a:pt x="5594" y="659"/>
                      </a:lnTo>
                      <a:lnTo>
                        <a:pt x="5665" y="400"/>
                      </a:lnTo>
                      <a:lnTo>
                        <a:pt x="5665" y="212"/>
                      </a:lnTo>
                      <a:lnTo>
                        <a:pt x="5665" y="165"/>
                      </a:lnTo>
                      <a:lnTo>
                        <a:pt x="5406" y="283"/>
                      </a:lnTo>
                      <a:lnTo>
                        <a:pt x="5171" y="424"/>
                      </a:lnTo>
                      <a:lnTo>
                        <a:pt x="4960" y="588"/>
                      </a:lnTo>
                      <a:lnTo>
                        <a:pt x="4772" y="753"/>
                      </a:lnTo>
                      <a:lnTo>
                        <a:pt x="4607" y="917"/>
                      </a:lnTo>
                      <a:lnTo>
                        <a:pt x="4466" y="1082"/>
                      </a:lnTo>
                      <a:lnTo>
                        <a:pt x="4349" y="1270"/>
                      </a:lnTo>
                      <a:lnTo>
                        <a:pt x="4255" y="1434"/>
                      </a:lnTo>
                      <a:lnTo>
                        <a:pt x="4090" y="1763"/>
                      </a:lnTo>
                      <a:lnTo>
                        <a:pt x="3996" y="2069"/>
                      </a:lnTo>
                      <a:lnTo>
                        <a:pt x="3949" y="2304"/>
                      </a:lnTo>
                      <a:lnTo>
                        <a:pt x="3926" y="2492"/>
                      </a:lnTo>
                      <a:lnTo>
                        <a:pt x="3902" y="2539"/>
                      </a:lnTo>
                      <a:lnTo>
                        <a:pt x="3714" y="2727"/>
                      </a:lnTo>
                      <a:lnTo>
                        <a:pt x="3362" y="3127"/>
                      </a:lnTo>
                      <a:lnTo>
                        <a:pt x="3362" y="2962"/>
                      </a:lnTo>
                      <a:lnTo>
                        <a:pt x="3338" y="2939"/>
                      </a:lnTo>
                      <a:lnTo>
                        <a:pt x="3503" y="2610"/>
                      </a:lnTo>
                      <a:lnTo>
                        <a:pt x="3597" y="2281"/>
                      </a:lnTo>
                      <a:lnTo>
                        <a:pt x="3691" y="1975"/>
                      </a:lnTo>
                      <a:lnTo>
                        <a:pt x="3738" y="1693"/>
                      </a:lnTo>
                      <a:lnTo>
                        <a:pt x="3738" y="1434"/>
                      </a:lnTo>
                      <a:lnTo>
                        <a:pt x="3738" y="1199"/>
                      </a:lnTo>
                      <a:lnTo>
                        <a:pt x="3738" y="964"/>
                      </a:lnTo>
                      <a:lnTo>
                        <a:pt x="3691" y="776"/>
                      </a:lnTo>
                      <a:lnTo>
                        <a:pt x="3597" y="424"/>
                      </a:lnTo>
                      <a:lnTo>
                        <a:pt x="3503" y="189"/>
                      </a:lnTo>
                      <a:lnTo>
                        <a:pt x="3409" y="48"/>
                      </a:lnTo>
                      <a:lnTo>
                        <a:pt x="33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extrusionOk="0">
                      <a:moveTo>
                        <a:pt x="165" y="0"/>
                      </a:move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fill="none" extrusionOk="0">
                      <a:moveTo>
                        <a:pt x="542" y="424"/>
                      </a:move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lnTo>
                        <a:pt x="165" y="0"/>
                      </a:lnTo>
                      <a:lnTo>
                        <a:pt x="71" y="47"/>
                      </a:ln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012" y="1434"/>
                      </a:lnTo>
                      <a:lnTo>
                        <a:pt x="1059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082047" y="6284669"/>
                  <a:ext cx="107080" cy="10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3" extrusionOk="0">
                      <a:moveTo>
                        <a:pt x="776" y="1"/>
                      </a:moveTo>
                      <a:lnTo>
                        <a:pt x="612" y="24"/>
                      </a:lnTo>
                      <a:lnTo>
                        <a:pt x="471" y="71"/>
                      </a:lnTo>
                      <a:lnTo>
                        <a:pt x="353" y="142"/>
                      </a:lnTo>
                      <a:lnTo>
                        <a:pt x="236" y="236"/>
                      </a:lnTo>
                      <a:lnTo>
                        <a:pt x="142" y="353"/>
                      </a:lnTo>
                      <a:lnTo>
                        <a:pt x="71" y="471"/>
                      </a:lnTo>
                      <a:lnTo>
                        <a:pt x="24" y="612"/>
                      </a:lnTo>
                      <a:lnTo>
                        <a:pt x="1" y="777"/>
                      </a:lnTo>
                      <a:lnTo>
                        <a:pt x="24" y="941"/>
                      </a:lnTo>
                      <a:lnTo>
                        <a:pt x="71" y="1082"/>
                      </a:lnTo>
                      <a:lnTo>
                        <a:pt x="142" y="1200"/>
                      </a:lnTo>
                      <a:lnTo>
                        <a:pt x="236" y="1317"/>
                      </a:lnTo>
                      <a:lnTo>
                        <a:pt x="353" y="1411"/>
                      </a:lnTo>
                      <a:lnTo>
                        <a:pt x="471" y="1482"/>
                      </a:lnTo>
                      <a:lnTo>
                        <a:pt x="612" y="1529"/>
                      </a:lnTo>
                      <a:lnTo>
                        <a:pt x="776" y="1552"/>
                      </a:lnTo>
                      <a:lnTo>
                        <a:pt x="941" y="1529"/>
                      </a:lnTo>
                      <a:lnTo>
                        <a:pt x="1082" y="1482"/>
                      </a:lnTo>
                      <a:lnTo>
                        <a:pt x="1223" y="1411"/>
                      </a:lnTo>
                      <a:lnTo>
                        <a:pt x="1317" y="1317"/>
                      </a:lnTo>
                      <a:lnTo>
                        <a:pt x="1411" y="1200"/>
                      </a:lnTo>
                      <a:lnTo>
                        <a:pt x="1505" y="1082"/>
                      </a:lnTo>
                      <a:lnTo>
                        <a:pt x="1528" y="941"/>
                      </a:lnTo>
                      <a:lnTo>
                        <a:pt x="1552" y="777"/>
                      </a:lnTo>
                      <a:lnTo>
                        <a:pt x="1528" y="612"/>
                      </a:lnTo>
                      <a:lnTo>
                        <a:pt x="1505" y="471"/>
                      </a:lnTo>
                      <a:lnTo>
                        <a:pt x="1411" y="353"/>
                      </a:lnTo>
                      <a:lnTo>
                        <a:pt x="1317" y="236"/>
                      </a:lnTo>
                      <a:lnTo>
                        <a:pt x="1223" y="142"/>
                      </a:lnTo>
                      <a:lnTo>
                        <a:pt x="1082" y="71"/>
                      </a:lnTo>
                      <a:lnTo>
                        <a:pt x="941" y="24"/>
                      </a:lnTo>
                      <a:lnTo>
                        <a:pt x="7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297728" y="6213327"/>
                  <a:ext cx="63337" cy="6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377" y="1"/>
                      </a:moveTo>
                      <a:lnTo>
                        <a:pt x="283" y="24"/>
                      </a:lnTo>
                      <a:lnTo>
                        <a:pt x="212" y="71"/>
                      </a:lnTo>
                      <a:lnTo>
                        <a:pt x="142" y="142"/>
                      </a:lnTo>
                      <a:lnTo>
                        <a:pt x="71" y="189"/>
                      </a:lnTo>
                      <a:lnTo>
                        <a:pt x="48" y="283"/>
                      </a:lnTo>
                      <a:lnTo>
                        <a:pt x="0" y="353"/>
                      </a:lnTo>
                      <a:lnTo>
                        <a:pt x="0" y="447"/>
                      </a:lnTo>
                      <a:lnTo>
                        <a:pt x="0" y="541"/>
                      </a:lnTo>
                      <a:lnTo>
                        <a:pt x="48" y="635"/>
                      </a:lnTo>
                      <a:lnTo>
                        <a:pt x="71" y="706"/>
                      </a:lnTo>
                      <a:lnTo>
                        <a:pt x="142" y="776"/>
                      </a:lnTo>
                      <a:lnTo>
                        <a:pt x="212" y="847"/>
                      </a:lnTo>
                      <a:lnTo>
                        <a:pt x="283" y="894"/>
                      </a:lnTo>
                      <a:lnTo>
                        <a:pt x="377" y="917"/>
                      </a:lnTo>
                      <a:lnTo>
                        <a:pt x="565" y="917"/>
                      </a:lnTo>
                      <a:lnTo>
                        <a:pt x="635" y="894"/>
                      </a:lnTo>
                      <a:lnTo>
                        <a:pt x="729" y="847"/>
                      </a:lnTo>
                      <a:lnTo>
                        <a:pt x="800" y="776"/>
                      </a:lnTo>
                      <a:lnTo>
                        <a:pt x="847" y="706"/>
                      </a:lnTo>
                      <a:lnTo>
                        <a:pt x="894" y="635"/>
                      </a:lnTo>
                      <a:lnTo>
                        <a:pt x="917" y="541"/>
                      </a:lnTo>
                      <a:lnTo>
                        <a:pt x="917" y="447"/>
                      </a:lnTo>
                      <a:lnTo>
                        <a:pt x="917" y="353"/>
                      </a:lnTo>
                      <a:lnTo>
                        <a:pt x="894" y="283"/>
                      </a:lnTo>
                      <a:lnTo>
                        <a:pt x="847" y="189"/>
                      </a:lnTo>
                      <a:lnTo>
                        <a:pt x="800" y="142"/>
                      </a:lnTo>
                      <a:lnTo>
                        <a:pt x="729" y="71"/>
                      </a:lnTo>
                      <a:lnTo>
                        <a:pt x="635" y="2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098261" y="6051186"/>
                  <a:ext cx="38982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589" extrusionOk="0">
                      <a:moveTo>
                        <a:pt x="283" y="0"/>
                      </a:moveTo>
                      <a:lnTo>
                        <a:pt x="165" y="24"/>
                      </a:lnTo>
                      <a:lnTo>
                        <a:pt x="71" y="94"/>
                      </a:lnTo>
                      <a:lnTo>
                        <a:pt x="24" y="189"/>
                      </a:lnTo>
                      <a:lnTo>
                        <a:pt x="1" y="283"/>
                      </a:lnTo>
                      <a:lnTo>
                        <a:pt x="24" y="400"/>
                      </a:lnTo>
                      <a:lnTo>
                        <a:pt x="71" y="494"/>
                      </a:lnTo>
                      <a:lnTo>
                        <a:pt x="165" y="565"/>
                      </a:lnTo>
                      <a:lnTo>
                        <a:pt x="283" y="588"/>
                      </a:lnTo>
                      <a:lnTo>
                        <a:pt x="400" y="565"/>
                      </a:lnTo>
                      <a:lnTo>
                        <a:pt x="494" y="494"/>
                      </a:lnTo>
                      <a:lnTo>
                        <a:pt x="541" y="400"/>
                      </a:lnTo>
                      <a:lnTo>
                        <a:pt x="565" y="283"/>
                      </a:lnTo>
                      <a:lnTo>
                        <a:pt x="541" y="189"/>
                      </a:lnTo>
                      <a:lnTo>
                        <a:pt x="494" y="94"/>
                      </a:lnTo>
                      <a:lnTo>
                        <a:pt x="400" y="24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244768" y="7296565"/>
                  <a:ext cx="26011" cy="2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401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71" y="71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24" y="283"/>
                      </a:lnTo>
                      <a:lnTo>
                        <a:pt x="71" y="330"/>
                      </a:lnTo>
                      <a:lnTo>
                        <a:pt x="118" y="377"/>
                      </a:lnTo>
                      <a:lnTo>
                        <a:pt x="188" y="400"/>
                      </a:lnTo>
                      <a:lnTo>
                        <a:pt x="259" y="377"/>
                      </a:lnTo>
                      <a:lnTo>
                        <a:pt x="329" y="330"/>
                      </a:lnTo>
                      <a:lnTo>
                        <a:pt x="376" y="283"/>
                      </a:lnTo>
                      <a:lnTo>
                        <a:pt x="376" y="189"/>
                      </a:lnTo>
                      <a:lnTo>
                        <a:pt x="376" y="118"/>
                      </a:lnTo>
                      <a:lnTo>
                        <a:pt x="329" y="71"/>
                      </a:lnTo>
                      <a:lnTo>
                        <a:pt x="259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" name="Google Shape;37;p2"/>
            <p:cNvGrpSpPr/>
            <p:nvPr/>
          </p:nvGrpSpPr>
          <p:grpSpPr>
            <a:xfrm rot="10800000" flipH="1">
              <a:off x="-771525" y="4157387"/>
              <a:ext cx="10580666" cy="888391"/>
              <a:chOff x="-648350" y="-248125"/>
              <a:chExt cx="10580666" cy="888391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648350" y="-248125"/>
                <a:ext cx="5973866" cy="833441"/>
              </a:xfrm>
              <a:custGeom>
                <a:avLst/>
                <a:gdLst/>
                <a:ahLst/>
                <a:cxnLst/>
                <a:rect l="l" t="t" r="r" b="b"/>
                <a:pathLst>
                  <a:path w="75304" h="10506" extrusionOk="0">
                    <a:moveTo>
                      <a:pt x="2656" y="0"/>
                    </a:moveTo>
                    <a:lnTo>
                      <a:pt x="1998" y="24"/>
                    </a:lnTo>
                    <a:lnTo>
                      <a:pt x="1316" y="71"/>
                    </a:lnTo>
                    <a:lnTo>
                      <a:pt x="658" y="118"/>
                    </a:lnTo>
                    <a:lnTo>
                      <a:pt x="0" y="188"/>
                    </a:lnTo>
                    <a:lnTo>
                      <a:pt x="24" y="682"/>
                    </a:lnTo>
                    <a:lnTo>
                      <a:pt x="71" y="1175"/>
                    </a:lnTo>
                    <a:lnTo>
                      <a:pt x="141" y="1669"/>
                    </a:lnTo>
                    <a:lnTo>
                      <a:pt x="235" y="2139"/>
                    </a:lnTo>
                    <a:lnTo>
                      <a:pt x="353" y="2632"/>
                    </a:lnTo>
                    <a:lnTo>
                      <a:pt x="517" y="3102"/>
                    </a:lnTo>
                    <a:lnTo>
                      <a:pt x="682" y="3572"/>
                    </a:lnTo>
                    <a:lnTo>
                      <a:pt x="917" y="4019"/>
                    </a:lnTo>
                    <a:lnTo>
                      <a:pt x="1175" y="4442"/>
                    </a:lnTo>
                    <a:lnTo>
                      <a:pt x="1457" y="4818"/>
                    </a:lnTo>
                    <a:lnTo>
                      <a:pt x="1786" y="5194"/>
                    </a:lnTo>
                    <a:lnTo>
                      <a:pt x="2163" y="5523"/>
                    </a:lnTo>
                    <a:lnTo>
                      <a:pt x="2374" y="5664"/>
                    </a:lnTo>
                    <a:lnTo>
                      <a:pt x="2586" y="5805"/>
                    </a:lnTo>
                    <a:lnTo>
                      <a:pt x="2821" y="5946"/>
                    </a:lnTo>
                    <a:lnTo>
                      <a:pt x="3056" y="6064"/>
                    </a:lnTo>
                    <a:lnTo>
                      <a:pt x="3291" y="6158"/>
                    </a:lnTo>
                    <a:lnTo>
                      <a:pt x="3549" y="6252"/>
                    </a:lnTo>
                    <a:lnTo>
                      <a:pt x="3831" y="6346"/>
                    </a:lnTo>
                    <a:lnTo>
                      <a:pt x="4113" y="6416"/>
                    </a:lnTo>
                    <a:lnTo>
                      <a:pt x="4419" y="6463"/>
                    </a:lnTo>
                    <a:lnTo>
                      <a:pt x="4748" y="6510"/>
                    </a:lnTo>
                    <a:lnTo>
                      <a:pt x="5053" y="6534"/>
                    </a:lnTo>
                    <a:lnTo>
                      <a:pt x="6041" y="6534"/>
                    </a:lnTo>
                    <a:lnTo>
                      <a:pt x="6675" y="6463"/>
                    </a:lnTo>
                    <a:lnTo>
                      <a:pt x="7333" y="6369"/>
                    </a:lnTo>
                    <a:lnTo>
                      <a:pt x="7968" y="6252"/>
                    </a:lnTo>
                    <a:lnTo>
                      <a:pt x="9260" y="5970"/>
                    </a:lnTo>
                    <a:lnTo>
                      <a:pt x="9895" y="5829"/>
                    </a:lnTo>
                    <a:lnTo>
                      <a:pt x="10530" y="5711"/>
                    </a:lnTo>
                    <a:lnTo>
                      <a:pt x="11188" y="5594"/>
                    </a:lnTo>
                    <a:lnTo>
                      <a:pt x="11846" y="5523"/>
                    </a:lnTo>
                    <a:lnTo>
                      <a:pt x="12480" y="5500"/>
                    </a:lnTo>
                    <a:lnTo>
                      <a:pt x="13138" y="5500"/>
                    </a:lnTo>
                    <a:lnTo>
                      <a:pt x="13444" y="5523"/>
                    </a:lnTo>
                    <a:lnTo>
                      <a:pt x="13773" y="5570"/>
                    </a:lnTo>
                    <a:lnTo>
                      <a:pt x="14079" y="5641"/>
                    </a:lnTo>
                    <a:lnTo>
                      <a:pt x="14408" y="5711"/>
                    </a:lnTo>
                    <a:lnTo>
                      <a:pt x="14690" y="5805"/>
                    </a:lnTo>
                    <a:lnTo>
                      <a:pt x="14948" y="5899"/>
                    </a:lnTo>
                    <a:lnTo>
                      <a:pt x="15489" y="6134"/>
                    </a:lnTo>
                    <a:lnTo>
                      <a:pt x="16006" y="6416"/>
                    </a:lnTo>
                    <a:lnTo>
                      <a:pt x="16476" y="6722"/>
                    </a:lnTo>
                    <a:lnTo>
                      <a:pt x="16969" y="7074"/>
                    </a:lnTo>
                    <a:lnTo>
                      <a:pt x="17416" y="7427"/>
                    </a:lnTo>
                    <a:lnTo>
                      <a:pt x="18333" y="8179"/>
                    </a:lnTo>
                    <a:lnTo>
                      <a:pt x="18779" y="8555"/>
                    </a:lnTo>
                    <a:lnTo>
                      <a:pt x="19249" y="8908"/>
                    </a:lnTo>
                    <a:lnTo>
                      <a:pt x="19719" y="9260"/>
                    </a:lnTo>
                    <a:lnTo>
                      <a:pt x="20189" y="9566"/>
                    </a:lnTo>
                    <a:lnTo>
                      <a:pt x="20706" y="9848"/>
                    </a:lnTo>
                    <a:lnTo>
                      <a:pt x="21224" y="10106"/>
                    </a:lnTo>
                    <a:lnTo>
                      <a:pt x="21482" y="10200"/>
                    </a:lnTo>
                    <a:lnTo>
                      <a:pt x="21764" y="10294"/>
                    </a:lnTo>
                    <a:lnTo>
                      <a:pt x="22046" y="10365"/>
                    </a:lnTo>
                    <a:lnTo>
                      <a:pt x="22328" y="10435"/>
                    </a:lnTo>
                    <a:lnTo>
                      <a:pt x="22728" y="10482"/>
                    </a:lnTo>
                    <a:lnTo>
                      <a:pt x="23127" y="10506"/>
                    </a:lnTo>
                    <a:lnTo>
                      <a:pt x="23527" y="10506"/>
                    </a:lnTo>
                    <a:lnTo>
                      <a:pt x="23926" y="10482"/>
                    </a:lnTo>
                    <a:lnTo>
                      <a:pt x="24302" y="10412"/>
                    </a:lnTo>
                    <a:lnTo>
                      <a:pt x="24702" y="10341"/>
                    </a:lnTo>
                    <a:lnTo>
                      <a:pt x="25078" y="10224"/>
                    </a:lnTo>
                    <a:lnTo>
                      <a:pt x="25454" y="10106"/>
                    </a:lnTo>
                    <a:lnTo>
                      <a:pt x="25830" y="9965"/>
                    </a:lnTo>
                    <a:lnTo>
                      <a:pt x="26206" y="9801"/>
                    </a:lnTo>
                    <a:lnTo>
                      <a:pt x="26958" y="9448"/>
                    </a:lnTo>
                    <a:lnTo>
                      <a:pt x="27687" y="9049"/>
                    </a:lnTo>
                    <a:lnTo>
                      <a:pt x="28415" y="8626"/>
                    </a:lnTo>
                    <a:lnTo>
                      <a:pt x="29896" y="7780"/>
                    </a:lnTo>
                    <a:lnTo>
                      <a:pt x="30648" y="7380"/>
                    </a:lnTo>
                    <a:lnTo>
                      <a:pt x="31400" y="7004"/>
                    </a:lnTo>
                    <a:lnTo>
                      <a:pt x="31776" y="6839"/>
                    </a:lnTo>
                    <a:lnTo>
                      <a:pt x="32152" y="6698"/>
                    </a:lnTo>
                    <a:lnTo>
                      <a:pt x="32552" y="6557"/>
                    </a:lnTo>
                    <a:lnTo>
                      <a:pt x="32952" y="6463"/>
                    </a:lnTo>
                    <a:lnTo>
                      <a:pt x="33351" y="6369"/>
                    </a:lnTo>
                    <a:lnTo>
                      <a:pt x="33751" y="6299"/>
                    </a:lnTo>
                    <a:lnTo>
                      <a:pt x="34150" y="6275"/>
                    </a:lnTo>
                    <a:lnTo>
                      <a:pt x="34573" y="6252"/>
                    </a:lnTo>
                    <a:lnTo>
                      <a:pt x="35067" y="6275"/>
                    </a:lnTo>
                    <a:lnTo>
                      <a:pt x="35584" y="6346"/>
                    </a:lnTo>
                    <a:lnTo>
                      <a:pt x="36077" y="6440"/>
                    </a:lnTo>
                    <a:lnTo>
                      <a:pt x="36547" y="6557"/>
                    </a:lnTo>
                    <a:lnTo>
                      <a:pt x="37041" y="6722"/>
                    </a:lnTo>
                    <a:lnTo>
                      <a:pt x="37511" y="6886"/>
                    </a:lnTo>
                    <a:lnTo>
                      <a:pt x="38451" y="7262"/>
                    </a:lnTo>
                    <a:lnTo>
                      <a:pt x="39415" y="7662"/>
                    </a:lnTo>
                    <a:lnTo>
                      <a:pt x="39885" y="7850"/>
                    </a:lnTo>
                    <a:lnTo>
                      <a:pt x="40355" y="8015"/>
                    </a:lnTo>
                    <a:lnTo>
                      <a:pt x="40849" y="8179"/>
                    </a:lnTo>
                    <a:lnTo>
                      <a:pt x="41342" y="8297"/>
                    </a:lnTo>
                    <a:lnTo>
                      <a:pt x="41836" y="8414"/>
                    </a:lnTo>
                    <a:lnTo>
                      <a:pt x="42329" y="8485"/>
                    </a:lnTo>
                    <a:lnTo>
                      <a:pt x="42682" y="8508"/>
                    </a:lnTo>
                    <a:lnTo>
                      <a:pt x="43034" y="8532"/>
                    </a:lnTo>
                    <a:lnTo>
                      <a:pt x="43387" y="8532"/>
                    </a:lnTo>
                    <a:lnTo>
                      <a:pt x="43739" y="8508"/>
                    </a:lnTo>
                    <a:lnTo>
                      <a:pt x="44421" y="8438"/>
                    </a:lnTo>
                    <a:lnTo>
                      <a:pt x="45103" y="8297"/>
                    </a:lnTo>
                    <a:lnTo>
                      <a:pt x="45784" y="8132"/>
                    </a:lnTo>
                    <a:lnTo>
                      <a:pt x="46442" y="7921"/>
                    </a:lnTo>
                    <a:lnTo>
                      <a:pt x="47124" y="7685"/>
                    </a:lnTo>
                    <a:lnTo>
                      <a:pt x="47782" y="7450"/>
                    </a:lnTo>
                    <a:lnTo>
                      <a:pt x="49122" y="6933"/>
                    </a:lnTo>
                    <a:lnTo>
                      <a:pt x="49803" y="6698"/>
                    </a:lnTo>
                    <a:lnTo>
                      <a:pt x="50485" y="6463"/>
                    </a:lnTo>
                    <a:lnTo>
                      <a:pt x="51166" y="6252"/>
                    </a:lnTo>
                    <a:lnTo>
                      <a:pt x="51848" y="6087"/>
                    </a:lnTo>
                    <a:lnTo>
                      <a:pt x="52553" y="5946"/>
                    </a:lnTo>
                    <a:lnTo>
                      <a:pt x="53258" y="5852"/>
                    </a:lnTo>
                    <a:lnTo>
                      <a:pt x="53681" y="5829"/>
                    </a:lnTo>
                    <a:lnTo>
                      <a:pt x="54081" y="5829"/>
                    </a:lnTo>
                    <a:lnTo>
                      <a:pt x="54504" y="5852"/>
                    </a:lnTo>
                    <a:lnTo>
                      <a:pt x="54927" y="5876"/>
                    </a:lnTo>
                    <a:lnTo>
                      <a:pt x="55350" y="5923"/>
                    </a:lnTo>
                    <a:lnTo>
                      <a:pt x="55773" y="5993"/>
                    </a:lnTo>
                    <a:lnTo>
                      <a:pt x="56596" y="6158"/>
                    </a:lnTo>
                    <a:lnTo>
                      <a:pt x="57395" y="6369"/>
                    </a:lnTo>
                    <a:lnTo>
                      <a:pt x="58217" y="6628"/>
                    </a:lnTo>
                    <a:lnTo>
                      <a:pt x="58993" y="6910"/>
                    </a:lnTo>
                    <a:lnTo>
                      <a:pt x="59792" y="7239"/>
                    </a:lnTo>
                    <a:lnTo>
                      <a:pt x="61320" y="7921"/>
                    </a:lnTo>
                    <a:lnTo>
                      <a:pt x="62847" y="8602"/>
                    </a:lnTo>
                    <a:lnTo>
                      <a:pt x="63600" y="8931"/>
                    </a:lnTo>
                    <a:lnTo>
                      <a:pt x="64375" y="9237"/>
                    </a:lnTo>
                    <a:lnTo>
                      <a:pt x="65174" y="9519"/>
                    </a:lnTo>
                    <a:lnTo>
                      <a:pt x="65973" y="9777"/>
                    </a:lnTo>
                    <a:lnTo>
                      <a:pt x="66796" y="9965"/>
                    </a:lnTo>
                    <a:lnTo>
                      <a:pt x="67219" y="10059"/>
                    </a:lnTo>
                    <a:lnTo>
                      <a:pt x="67642" y="10130"/>
                    </a:lnTo>
                    <a:lnTo>
                      <a:pt x="68065" y="10177"/>
                    </a:lnTo>
                    <a:lnTo>
                      <a:pt x="68488" y="10224"/>
                    </a:lnTo>
                    <a:lnTo>
                      <a:pt x="69757" y="10224"/>
                    </a:lnTo>
                    <a:lnTo>
                      <a:pt x="70180" y="10177"/>
                    </a:lnTo>
                    <a:lnTo>
                      <a:pt x="70603" y="10130"/>
                    </a:lnTo>
                    <a:lnTo>
                      <a:pt x="71003" y="10059"/>
                    </a:lnTo>
                    <a:lnTo>
                      <a:pt x="71403" y="9942"/>
                    </a:lnTo>
                    <a:lnTo>
                      <a:pt x="71802" y="9824"/>
                    </a:lnTo>
                    <a:lnTo>
                      <a:pt x="72202" y="9683"/>
                    </a:lnTo>
                    <a:lnTo>
                      <a:pt x="72578" y="9519"/>
                    </a:lnTo>
                    <a:lnTo>
                      <a:pt x="72930" y="9307"/>
                    </a:lnTo>
                    <a:lnTo>
                      <a:pt x="73283" y="9072"/>
                    </a:lnTo>
                    <a:lnTo>
                      <a:pt x="73612" y="8837"/>
                    </a:lnTo>
                    <a:lnTo>
                      <a:pt x="73917" y="8555"/>
                    </a:lnTo>
                    <a:lnTo>
                      <a:pt x="74199" y="8250"/>
                    </a:lnTo>
                    <a:lnTo>
                      <a:pt x="74458" y="7944"/>
                    </a:lnTo>
                    <a:lnTo>
                      <a:pt x="74669" y="7591"/>
                    </a:lnTo>
                    <a:lnTo>
                      <a:pt x="74881" y="7262"/>
                    </a:lnTo>
                    <a:lnTo>
                      <a:pt x="75022" y="6886"/>
                    </a:lnTo>
                    <a:lnTo>
                      <a:pt x="75163" y="6534"/>
                    </a:lnTo>
                    <a:lnTo>
                      <a:pt x="75257" y="6158"/>
                    </a:lnTo>
                    <a:lnTo>
                      <a:pt x="75304" y="5782"/>
                    </a:lnTo>
                    <a:lnTo>
                      <a:pt x="75304" y="5406"/>
                    </a:lnTo>
                    <a:lnTo>
                      <a:pt x="75281" y="5030"/>
                    </a:lnTo>
                    <a:lnTo>
                      <a:pt x="75187" y="4654"/>
                    </a:lnTo>
                    <a:lnTo>
                      <a:pt x="75069" y="4278"/>
                    </a:lnTo>
                    <a:lnTo>
                      <a:pt x="74975" y="4066"/>
                    </a:lnTo>
                    <a:lnTo>
                      <a:pt x="74881" y="3878"/>
                    </a:lnTo>
                    <a:lnTo>
                      <a:pt x="74622" y="3502"/>
                    </a:lnTo>
                    <a:lnTo>
                      <a:pt x="74340" y="3149"/>
                    </a:lnTo>
                    <a:lnTo>
                      <a:pt x="74011" y="2844"/>
                    </a:lnTo>
                    <a:lnTo>
                      <a:pt x="73659" y="2562"/>
                    </a:lnTo>
                    <a:lnTo>
                      <a:pt x="73259" y="2327"/>
                    </a:lnTo>
                    <a:lnTo>
                      <a:pt x="72860" y="2092"/>
                    </a:lnTo>
                    <a:lnTo>
                      <a:pt x="72413" y="1904"/>
                    </a:lnTo>
                    <a:lnTo>
                      <a:pt x="71943" y="1716"/>
                    </a:lnTo>
                    <a:lnTo>
                      <a:pt x="71473" y="1551"/>
                    </a:lnTo>
                    <a:lnTo>
                      <a:pt x="71003" y="1410"/>
                    </a:lnTo>
                    <a:lnTo>
                      <a:pt x="70509" y="1293"/>
                    </a:lnTo>
                    <a:lnTo>
                      <a:pt x="69992" y="1199"/>
                    </a:lnTo>
                    <a:lnTo>
                      <a:pt x="69499" y="1105"/>
                    </a:lnTo>
                    <a:lnTo>
                      <a:pt x="68512" y="964"/>
                    </a:lnTo>
                    <a:lnTo>
                      <a:pt x="67313" y="846"/>
                    </a:lnTo>
                    <a:lnTo>
                      <a:pt x="66138" y="729"/>
                    </a:lnTo>
                    <a:lnTo>
                      <a:pt x="64939" y="635"/>
                    </a:lnTo>
                    <a:lnTo>
                      <a:pt x="63764" y="541"/>
                    </a:lnTo>
                    <a:lnTo>
                      <a:pt x="61390" y="400"/>
                    </a:lnTo>
                    <a:lnTo>
                      <a:pt x="58993" y="329"/>
                    </a:lnTo>
                    <a:lnTo>
                      <a:pt x="56619" y="259"/>
                    </a:lnTo>
                    <a:lnTo>
                      <a:pt x="54222" y="235"/>
                    </a:lnTo>
                    <a:lnTo>
                      <a:pt x="49451" y="212"/>
                    </a:lnTo>
                    <a:lnTo>
                      <a:pt x="10859" y="165"/>
                    </a:lnTo>
                    <a:lnTo>
                      <a:pt x="9519" y="165"/>
                    </a:lnTo>
                    <a:lnTo>
                      <a:pt x="8179" y="118"/>
                    </a:lnTo>
                    <a:lnTo>
                      <a:pt x="5406" y="24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958450" y="-193175"/>
                <a:ext cx="5973866" cy="833441"/>
              </a:xfrm>
              <a:custGeom>
                <a:avLst/>
                <a:gdLst/>
                <a:ahLst/>
                <a:cxnLst/>
                <a:rect l="l" t="t" r="r" b="b"/>
                <a:pathLst>
                  <a:path w="75304" h="10506" extrusionOk="0">
                    <a:moveTo>
                      <a:pt x="2656" y="0"/>
                    </a:moveTo>
                    <a:lnTo>
                      <a:pt x="1998" y="24"/>
                    </a:lnTo>
                    <a:lnTo>
                      <a:pt x="1316" y="71"/>
                    </a:lnTo>
                    <a:lnTo>
                      <a:pt x="658" y="118"/>
                    </a:lnTo>
                    <a:lnTo>
                      <a:pt x="0" y="188"/>
                    </a:lnTo>
                    <a:lnTo>
                      <a:pt x="24" y="682"/>
                    </a:lnTo>
                    <a:lnTo>
                      <a:pt x="71" y="1175"/>
                    </a:lnTo>
                    <a:lnTo>
                      <a:pt x="141" y="1669"/>
                    </a:lnTo>
                    <a:lnTo>
                      <a:pt x="235" y="2139"/>
                    </a:lnTo>
                    <a:lnTo>
                      <a:pt x="353" y="2632"/>
                    </a:lnTo>
                    <a:lnTo>
                      <a:pt x="517" y="3102"/>
                    </a:lnTo>
                    <a:lnTo>
                      <a:pt x="682" y="3572"/>
                    </a:lnTo>
                    <a:lnTo>
                      <a:pt x="917" y="4019"/>
                    </a:lnTo>
                    <a:lnTo>
                      <a:pt x="1175" y="4442"/>
                    </a:lnTo>
                    <a:lnTo>
                      <a:pt x="1457" y="4818"/>
                    </a:lnTo>
                    <a:lnTo>
                      <a:pt x="1786" y="5194"/>
                    </a:lnTo>
                    <a:lnTo>
                      <a:pt x="2163" y="5523"/>
                    </a:lnTo>
                    <a:lnTo>
                      <a:pt x="2374" y="5664"/>
                    </a:lnTo>
                    <a:lnTo>
                      <a:pt x="2586" y="5805"/>
                    </a:lnTo>
                    <a:lnTo>
                      <a:pt x="2821" y="5946"/>
                    </a:lnTo>
                    <a:lnTo>
                      <a:pt x="3056" y="6064"/>
                    </a:lnTo>
                    <a:lnTo>
                      <a:pt x="3291" y="6158"/>
                    </a:lnTo>
                    <a:lnTo>
                      <a:pt x="3549" y="6252"/>
                    </a:lnTo>
                    <a:lnTo>
                      <a:pt x="3831" y="6346"/>
                    </a:lnTo>
                    <a:lnTo>
                      <a:pt x="4113" y="6416"/>
                    </a:lnTo>
                    <a:lnTo>
                      <a:pt x="4419" y="6463"/>
                    </a:lnTo>
                    <a:lnTo>
                      <a:pt x="4748" y="6510"/>
                    </a:lnTo>
                    <a:lnTo>
                      <a:pt x="5053" y="6534"/>
                    </a:lnTo>
                    <a:lnTo>
                      <a:pt x="6041" y="6534"/>
                    </a:lnTo>
                    <a:lnTo>
                      <a:pt x="6675" y="6463"/>
                    </a:lnTo>
                    <a:lnTo>
                      <a:pt x="7333" y="6369"/>
                    </a:lnTo>
                    <a:lnTo>
                      <a:pt x="7968" y="6252"/>
                    </a:lnTo>
                    <a:lnTo>
                      <a:pt x="9260" y="5970"/>
                    </a:lnTo>
                    <a:lnTo>
                      <a:pt x="9895" y="5829"/>
                    </a:lnTo>
                    <a:lnTo>
                      <a:pt x="10530" y="5711"/>
                    </a:lnTo>
                    <a:lnTo>
                      <a:pt x="11188" y="5594"/>
                    </a:lnTo>
                    <a:lnTo>
                      <a:pt x="11846" y="5523"/>
                    </a:lnTo>
                    <a:lnTo>
                      <a:pt x="12480" y="5500"/>
                    </a:lnTo>
                    <a:lnTo>
                      <a:pt x="13138" y="5500"/>
                    </a:lnTo>
                    <a:lnTo>
                      <a:pt x="13444" y="5523"/>
                    </a:lnTo>
                    <a:lnTo>
                      <a:pt x="13773" y="5570"/>
                    </a:lnTo>
                    <a:lnTo>
                      <a:pt x="14079" y="5641"/>
                    </a:lnTo>
                    <a:lnTo>
                      <a:pt x="14408" y="5711"/>
                    </a:lnTo>
                    <a:lnTo>
                      <a:pt x="14690" y="5805"/>
                    </a:lnTo>
                    <a:lnTo>
                      <a:pt x="14948" y="5899"/>
                    </a:lnTo>
                    <a:lnTo>
                      <a:pt x="15489" y="6134"/>
                    </a:lnTo>
                    <a:lnTo>
                      <a:pt x="16006" y="6416"/>
                    </a:lnTo>
                    <a:lnTo>
                      <a:pt x="16476" y="6722"/>
                    </a:lnTo>
                    <a:lnTo>
                      <a:pt x="16969" y="7074"/>
                    </a:lnTo>
                    <a:lnTo>
                      <a:pt x="17416" y="7427"/>
                    </a:lnTo>
                    <a:lnTo>
                      <a:pt x="18333" y="8179"/>
                    </a:lnTo>
                    <a:lnTo>
                      <a:pt x="18779" y="8555"/>
                    </a:lnTo>
                    <a:lnTo>
                      <a:pt x="19249" y="8908"/>
                    </a:lnTo>
                    <a:lnTo>
                      <a:pt x="19719" y="9260"/>
                    </a:lnTo>
                    <a:lnTo>
                      <a:pt x="20189" y="9566"/>
                    </a:lnTo>
                    <a:lnTo>
                      <a:pt x="20706" y="9848"/>
                    </a:lnTo>
                    <a:lnTo>
                      <a:pt x="21224" y="10106"/>
                    </a:lnTo>
                    <a:lnTo>
                      <a:pt x="21482" y="10200"/>
                    </a:lnTo>
                    <a:lnTo>
                      <a:pt x="21764" y="10294"/>
                    </a:lnTo>
                    <a:lnTo>
                      <a:pt x="22046" y="10365"/>
                    </a:lnTo>
                    <a:lnTo>
                      <a:pt x="22328" y="10435"/>
                    </a:lnTo>
                    <a:lnTo>
                      <a:pt x="22728" y="10482"/>
                    </a:lnTo>
                    <a:lnTo>
                      <a:pt x="23127" y="10506"/>
                    </a:lnTo>
                    <a:lnTo>
                      <a:pt x="23527" y="10506"/>
                    </a:lnTo>
                    <a:lnTo>
                      <a:pt x="23926" y="10482"/>
                    </a:lnTo>
                    <a:lnTo>
                      <a:pt x="24302" y="10412"/>
                    </a:lnTo>
                    <a:lnTo>
                      <a:pt x="24702" y="10341"/>
                    </a:lnTo>
                    <a:lnTo>
                      <a:pt x="25078" y="10224"/>
                    </a:lnTo>
                    <a:lnTo>
                      <a:pt x="25454" y="10106"/>
                    </a:lnTo>
                    <a:lnTo>
                      <a:pt x="25830" y="9965"/>
                    </a:lnTo>
                    <a:lnTo>
                      <a:pt x="26206" y="9801"/>
                    </a:lnTo>
                    <a:lnTo>
                      <a:pt x="26958" y="9448"/>
                    </a:lnTo>
                    <a:lnTo>
                      <a:pt x="27687" y="9049"/>
                    </a:lnTo>
                    <a:lnTo>
                      <a:pt x="28415" y="8626"/>
                    </a:lnTo>
                    <a:lnTo>
                      <a:pt x="29896" y="7780"/>
                    </a:lnTo>
                    <a:lnTo>
                      <a:pt x="30648" y="7380"/>
                    </a:lnTo>
                    <a:lnTo>
                      <a:pt x="31400" y="7004"/>
                    </a:lnTo>
                    <a:lnTo>
                      <a:pt x="31776" y="6839"/>
                    </a:lnTo>
                    <a:lnTo>
                      <a:pt x="32152" y="6698"/>
                    </a:lnTo>
                    <a:lnTo>
                      <a:pt x="32552" y="6557"/>
                    </a:lnTo>
                    <a:lnTo>
                      <a:pt x="32952" y="6463"/>
                    </a:lnTo>
                    <a:lnTo>
                      <a:pt x="33351" y="6369"/>
                    </a:lnTo>
                    <a:lnTo>
                      <a:pt x="33751" y="6299"/>
                    </a:lnTo>
                    <a:lnTo>
                      <a:pt x="34150" y="6275"/>
                    </a:lnTo>
                    <a:lnTo>
                      <a:pt x="34573" y="6252"/>
                    </a:lnTo>
                    <a:lnTo>
                      <a:pt x="35067" y="6275"/>
                    </a:lnTo>
                    <a:lnTo>
                      <a:pt x="35584" y="6346"/>
                    </a:lnTo>
                    <a:lnTo>
                      <a:pt x="36077" y="6440"/>
                    </a:lnTo>
                    <a:lnTo>
                      <a:pt x="36547" y="6557"/>
                    </a:lnTo>
                    <a:lnTo>
                      <a:pt x="37041" y="6722"/>
                    </a:lnTo>
                    <a:lnTo>
                      <a:pt x="37511" y="6886"/>
                    </a:lnTo>
                    <a:lnTo>
                      <a:pt x="38451" y="7262"/>
                    </a:lnTo>
                    <a:lnTo>
                      <a:pt x="39415" y="7662"/>
                    </a:lnTo>
                    <a:lnTo>
                      <a:pt x="39885" y="7850"/>
                    </a:lnTo>
                    <a:lnTo>
                      <a:pt x="40355" y="8015"/>
                    </a:lnTo>
                    <a:lnTo>
                      <a:pt x="40849" y="8179"/>
                    </a:lnTo>
                    <a:lnTo>
                      <a:pt x="41342" y="8297"/>
                    </a:lnTo>
                    <a:lnTo>
                      <a:pt x="41836" y="8414"/>
                    </a:lnTo>
                    <a:lnTo>
                      <a:pt x="42329" y="8485"/>
                    </a:lnTo>
                    <a:lnTo>
                      <a:pt x="42682" y="8508"/>
                    </a:lnTo>
                    <a:lnTo>
                      <a:pt x="43034" y="8532"/>
                    </a:lnTo>
                    <a:lnTo>
                      <a:pt x="43387" y="8532"/>
                    </a:lnTo>
                    <a:lnTo>
                      <a:pt x="43739" y="8508"/>
                    </a:lnTo>
                    <a:lnTo>
                      <a:pt x="44421" y="8438"/>
                    </a:lnTo>
                    <a:lnTo>
                      <a:pt x="45103" y="8297"/>
                    </a:lnTo>
                    <a:lnTo>
                      <a:pt x="45784" y="8132"/>
                    </a:lnTo>
                    <a:lnTo>
                      <a:pt x="46442" y="7921"/>
                    </a:lnTo>
                    <a:lnTo>
                      <a:pt x="47124" y="7685"/>
                    </a:lnTo>
                    <a:lnTo>
                      <a:pt x="47782" y="7450"/>
                    </a:lnTo>
                    <a:lnTo>
                      <a:pt x="49122" y="6933"/>
                    </a:lnTo>
                    <a:lnTo>
                      <a:pt x="49803" y="6698"/>
                    </a:lnTo>
                    <a:lnTo>
                      <a:pt x="50485" y="6463"/>
                    </a:lnTo>
                    <a:lnTo>
                      <a:pt x="51166" y="6252"/>
                    </a:lnTo>
                    <a:lnTo>
                      <a:pt x="51848" y="6087"/>
                    </a:lnTo>
                    <a:lnTo>
                      <a:pt x="52553" y="5946"/>
                    </a:lnTo>
                    <a:lnTo>
                      <a:pt x="53258" y="5852"/>
                    </a:lnTo>
                    <a:lnTo>
                      <a:pt x="53681" y="5829"/>
                    </a:lnTo>
                    <a:lnTo>
                      <a:pt x="54081" y="5829"/>
                    </a:lnTo>
                    <a:lnTo>
                      <a:pt x="54504" y="5852"/>
                    </a:lnTo>
                    <a:lnTo>
                      <a:pt x="54927" y="5876"/>
                    </a:lnTo>
                    <a:lnTo>
                      <a:pt x="55350" y="5923"/>
                    </a:lnTo>
                    <a:lnTo>
                      <a:pt x="55773" y="5993"/>
                    </a:lnTo>
                    <a:lnTo>
                      <a:pt x="56596" y="6158"/>
                    </a:lnTo>
                    <a:lnTo>
                      <a:pt x="57395" y="6369"/>
                    </a:lnTo>
                    <a:lnTo>
                      <a:pt x="58217" y="6628"/>
                    </a:lnTo>
                    <a:lnTo>
                      <a:pt x="58993" y="6910"/>
                    </a:lnTo>
                    <a:lnTo>
                      <a:pt x="59792" y="7239"/>
                    </a:lnTo>
                    <a:lnTo>
                      <a:pt x="61320" y="7921"/>
                    </a:lnTo>
                    <a:lnTo>
                      <a:pt x="62847" y="8602"/>
                    </a:lnTo>
                    <a:lnTo>
                      <a:pt x="63600" y="8931"/>
                    </a:lnTo>
                    <a:lnTo>
                      <a:pt x="64375" y="9237"/>
                    </a:lnTo>
                    <a:lnTo>
                      <a:pt x="65174" y="9519"/>
                    </a:lnTo>
                    <a:lnTo>
                      <a:pt x="65973" y="9777"/>
                    </a:lnTo>
                    <a:lnTo>
                      <a:pt x="66796" y="9965"/>
                    </a:lnTo>
                    <a:lnTo>
                      <a:pt x="67219" y="10059"/>
                    </a:lnTo>
                    <a:lnTo>
                      <a:pt x="67642" y="10130"/>
                    </a:lnTo>
                    <a:lnTo>
                      <a:pt x="68065" y="10177"/>
                    </a:lnTo>
                    <a:lnTo>
                      <a:pt x="68488" y="10224"/>
                    </a:lnTo>
                    <a:lnTo>
                      <a:pt x="69757" y="10224"/>
                    </a:lnTo>
                    <a:lnTo>
                      <a:pt x="70180" y="10177"/>
                    </a:lnTo>
                    <a:lnTo>
                      <a:pt x="70603" y="10130"/>
                    </a:lnTo>
                    <a:lnTo>
                      <a:pt x="71003" y="10059"/>
                    </a:lnTo>
                    <a:lnTo>
                      <a:pt x="71403" y="9942"/>
                    </a:lnTo>
                    <a:lnTo>
                      <a:pt x="71802" y="9824"/>
                    </a:lnTo>
                    <a:lnTo>
                      <a:pt x="72202" y="9683"/>
                    </a:lnTo>
                    <a:lnTo>
                      <a:pt x="72578" y="9519"/>
                    </a:lnTo>
                    <a:lnTo>
                      <a:pt x="72930" y="9307"/>
                    </a:lnTo>
                    <a:lnTo>
                      <a:pt x="73283" y="9072"/>
                    </a:lnTo>
                    <a:lnTo>
                      <a:pt x="73612" y="8837"/>
                    </a:lnTo>
                    <a:lnTo>
                      <a:pt x="73917" y="8555"/>
                    </a:lnTo>
                    <a:lnTo>
                      <a:pt x="74199" y="8250"/>
                    </a:lnTo>
                    <a:lnTo>
                      <a:pt x="74458" y="7944"/>
                    </a:lnTo>
                    <a:lnTo>
                      <a:pt x="74669" y="7591"/>
                    </a:lnTo>
                    <a:lnTo>
                      <a:pt x="74881" y="7262"/>
                    </a:lnTo>
                    <a:lnTo>
                      <a:pt x="75022" y="6886"/>
                    </a:lnTo>
                    <a:lnTo>
                      <a:pt x="75163" y="6534"/>
                    </a:lnTo>
                    <a:lnTo>
                      <a:pt x="75257" y="6158"/>
                    </a:lnTo>
                    <a:lnTo>
                      <a:pt x="75304" y="5782"/>
                    </a:lnTo>
                    <a:lnTo>
                      <a:pt x="75304" y="5406"/>
                    </a:lnTo>
                    <a:lnTo>
                      <a:pt x="75281" y="5030"/>
                    </a:lnTo>
                    <a:lnTo>
                      <a:pt x="75187" y="4654"/>
                    </a:lnTo>
                    <a:lnTo>
                      <a:pt x="75069" y="4278"/>
                    </a:lnTo>
                    <a:lnTo>
                      <a:pt x="74975" y="4066"/>
                    </a:lnTo>
                    <a:lnTo>
                      <a:pt x="74881" y="3878"/>
                    </a:lnTo>
                    <a:lnTo>
                      <a:pt x="74622" y="3502"/>
                    </a:lnTo>
                    <a:lnTo>
                      <a:pt x="74340" y="3149"/>
                    </a:lnTo>
                    <a:lnTo>
                      <a:pt x="74011" y="2844"/>
                    </a:lnTo>
                    <a:lnTo>
                      <a:pt x="73659" y="2562"/>
                    </a:lnTo>
                    <a:lnTo>
                      <a:pt x="73259" y="2327"/>
                    </a:lnTo>
                    <a:lnTo>
                      <a:pt x="72860" y="2092"/>
                    </a:lnTo>
                    <a:lnTo>
                      <a:pt x="72413" y="1904"/>
                    </a:lnTo>
                    <a:lnTo>
                      <a:pt x="71943" y="1716"/>
                    </a:lnTo>
                    <a:lnTo>
                      <a:pt x="71473" y="1551"/>
                    </a:lnTo>
                    <a:lnTo>
                      <a:pt x="71003" y="1410"/>
                    </a:lnTo>
                    <a:lnTo>
                      <a:pt x="70509" y="1293"/>
                    </a:lnTo>
                    <a:lnTo>
                      <a:pt x="69992" y="1199"/>
                    </a:lnTo>
                    <a:lnTo>
                      <a:pt x="69499" y="1105"/>
                    </a:lnTo>
                    <a:lnTo>
                      <a:pt x="68512" y="964"/>
                    </a:lnTo>
                    <a:lnTo>
                      <a:pt x="67313" y="846"/>
                    </a:lnTo>
                    <a:lnTo>
                      <a:pt x="66138" y="729"/>
                    </a:lnTo>
                    <a:lnTo>
                      <a:pt x="64939" y="635"/>
                    </a:lnTo>
                    <a:lnTo>
                      <a:pt x="63764" y="541"/>
                    </a:lnTo>
                    <a:lnTo>
                      <a:pt x="61390" y="400"/>
                    </a:lnTo>
                    <a:lnTo>
                      <a:pt x="58993" y="329"/>
                    </a:lnTo>
                    <a:lnTo>
                      <a:pt x="56619" y="259"/>
                    </a:lnTo>
                    <a:lnTo>
                      <a:pt x="54222" y="235"/>
                    </a:lnTo>
                    <a:lnTo>
                      <a:pt x="49451" y="212"/>
                    </a:lnTo>
                    <a:lnTo>
                      <a:pt x="10859" y="165"/>
                    </a:lnTo>
                    <a:lnTo>
                      <a:pt x="9519" y="165"/>
                    </a:lnTo>
                    <a:lnTo>
                      <a:pt x="8179" y="118"/>
                    </a:lnTo>
                    <a:lnTo>
                      <a:pt x="5406" y="24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0" y="4599425"/>
              <a:ext cx="9144000" cy="54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loo 2"/>
                <a:ea typeface="Baloo 2"/>
                <a:cs typeface="Baloo 2"/>
                <a:sym typeface="Baloo 2"/>
              </a:endParaRPr>
            </a:p>
          </p:txBody>
        </p: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785269" y="2645460"/>
            <a:ext cx="7905082" cy="72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43" name="Google Shape;43;p2"/>
          <p:cNvGrpSpPr/>
          <p:nvPr/>
        </p:nvGrpSpPr>
        <p:grpSpPr>
          <a:xfrm>
            <a:off x="-719686" y="-705243"/>
            <a:ext cx="10266155" cy="1553124"/>
            <a:chOff x="-719686" y="-705243"/>
            <a:chExt cx="10266155" cy="1553124"/>
          </a:xfrm>
        </p:grpSpPr>
        <p:grpSp>
          <p:nvGrpSpPr>
            <p:cNvPr id="44" name="Google Shape;44;p2"/>
            <p:cNvGrpSpPr/>
            <p:nvPr/>
          </p:nvGrpSpPr>
          <p:grpSpPr>
            <a:xfrm>
              <a:off x="5878181" y="-216838"/>
              <a:ext cx="3668288" cy="794528"/>
              <a:chOff x="5483160" y="-1415776"/>
              <a:chExt cx="2896856" cy="627391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363441" y="-1295923"/>
                <a:ext cx="2016574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48" h="8821" extrusionOk="0">
                    <a:moveTo>
                      <a:pt x="35048" y="1"/>
                    </a:moveTo>
                    <a:lnTo>
                      <a:pt x="3729" y="1775"/>
                    </a:lnTo>
                    <a:lnTo>
                      <a:pt x="3601" y="1826"/>
                    </a:lnTo>
                    <a:lnTo>
                      <a:pt x="3241" y="1955"/>
                    </a:lnTo>
                    <a:lnTo>
                      <a:pt x="2726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01" y="2778"/>
                    </a:lnTo>
                    <a:lnTo>
                      <a:pt x="1492" y="3009"/>
                    </a:lnTo>
                    <a:lnTo>
                      <a:pt x="1158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92"/>
                    </a:lnTo>
                    <a:lnTo>
                      <a:pt x="181" y="5195"/>
                    </a:lnTo>
                    <a:lnTo>
                      <a:pt x="412" y="5272"/>
                    </a:lnTo>
                    <a:lnTo>
                      <a:pt x="721" y="5375"/>
                    </a:lnTo>
                    <a:lnTo>
                      <a:pt x="1132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46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06" y="5298"/>
                    </a:lnTo>
                    <a:lnTo>
                      <a:pt x="4629" y="5529"/>
                    </a:lnTo>
                    <a:lnTo>
                      <a:pt x="4552" y="5838"/>
                    </a:lnTo>
                    <a:lnTo>
                      <a:pt x="4475" y="6198"/>
                    </a:lnTo>
                    <a:lnTo>
                      <a:pt x="4423" y="6635"/>
                    </a:lnTo>
                    <a:lnTo>
                      <a:pt x="4423" y="6866"/>
                    </a:lnTo>
                    <a:lnTo>
                      <a:pt x="4449" y="7098"/>
                    </a:lnTo>
                    <a:lnTo>
                      <a:pt x="4475" y="7355"/>
                    </a:lnTo>
                    <a:lnTo>
                      <a:pt x="4526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8"/>
                    </a:lnTo>
                    <a:lnTo>
                      <a:pt x="6146" y="6506"/>
                    </a:lnTo>
                    <a:lnTo>
                      <a:pt x="6378" y="6223"/>
                    </a:lnTo>
                    <a:lnTo>
                      <a:pt x="6866" y="5529"/>
                    </a:lnTo>
                    <a:lnTo>
                      <a:pt x="7226" y="6429"/>
                    </a:lnTo>
                    <a:lnTo>
                      <a:pt x="7946" y="8100"/>
                    </a:lnTo>
                    <a:lnTo>
                      <a:pt x="8229" y="7818"/>
                    </a:lnTo>
                    <a:lnTo>
                      <a:pt x="8923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78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8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32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5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09" y="7432"/>
                    </a:lnTo>
                    <a:lnTo>
                      <a:pt x="13217" y="7098"/>
                    </a:lnTo>
                    <a:lnTo>
                      <a:pt x="13449" y="6763"/>
                    </a:lnTo>
                    <a:lnTo>
                      <a:pt x="13783" y="6150"/>
                    </a:lnTo>
                    <a:lnTo>
                      <a:pt x="13783" y="6198"/>
                    </a:lnTo>
                    <a:lnTo>
                      <a:pt x="13783" y="6275"/>
                    </a:lnTo>
                    <a:lnTo>
                      <a:pt x="13809" y="6378"/>
                    </a:lnTo>
                    <a:lnTo>
                      <a:pt x="13860" y="6480"/>
                    </a:lnTo>
                    <a:lnTo>
                      <a:pt x="13937" y="6609"/>
                    </a:lnTo>
                    <a:lnTo>
                      <a:pt x="14066" y="6738"/>
                    </a:lnTo>
                    <a:lnTo>
                      <a:pt x="14194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69"/>
                    </a:lnTo>
                    <a:lnTo>
                      <a:pt x="15634" y="7869"/>
                    </a:lnTo>
                    <a:lnTo>
                      <a:pt x="15634" y="7843"/>
                    </a:lnTo>
                    <a:lnTo>
                      <a:pt x="15634" y="7792"/>
                    </a:lnTo>
                    <a:lnTo>
                      <a:pt x="15609" y="7740"/>
                    </a:lnTo>
                    <a:lnTo>
                      <a:pt x="15789" y="7612"/>
                    </a:lnTo>
                    <a:lnTo>
                      <a:pt x="15969" y="7458"/>
                    </a:lnTo>
                    <a:lnTo>
                      <a:pt x="16174" y="7252"/>
                    </a:lnTo>
                    <a:lnTo>
                      <a:pt x="16354" y="7046"/>
                    </a:lnTo>
                    <a:lnTo>
                      <a:pt x="16534" y="6789"/>
                    </a:lnTo>
                    <a:lnTo>
                      <a:pt x="16611" y="6660"/>
                    </a:lnTo>
                    <a:lnTo>
                      <a:pt x="16663" y="6506"/>
                    </a:lnTo>
                    <a:lnTo>
                      <a:pt x="16689" y="6378"/>
                    </a:lnTo>
                    <a:lnTo>
                      <a:pt x="16689" y="6223"/>
                    </a:lnTo>
                    <a:lnTo>
                      <a:pt x="16689" y="5555"/>
                    </a:lnTo>
                    <a:lnTo>
                      <a:pt x="16689" y="4809"/>
                    </a:lnTo>
                    <a:lnTo>
                      <a:pt x="16689" y="3935"/>
                    </a:lnTo>
                    <a:lnTo>
                      <a:pt x="16791" y="4141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8"/>
                    </a:lnTo>
                    <a:lnTo>
                      <a:pt x="17923" y="6172"/>
                    </a:lnTo>
                    <a:lnTo>
                      <a:pt x="18334" y="6763"/>
                    </a:lnTo>
                    <a:lnTo>
                      <a:pt x="19054" y="7689"/>
                    </a:lnTo>
                    <a:lnTo>
                      <a:pt x="19466" y="8203"/>
                    </a:lnTo>
                    <a:lnTo>
                      <a:pt x="19646" y="8383"/>
                    </a:lnTo>
                    <a:lnTo>
                      <a:pt x="19697" y="8435"/>
                    </a:lnTo>
                    <a:lnTo>
                      <a:pt x="20057" y="8049"/>
                    </a:lnTo>
                    <a:lnTo>
                      <a:pt x="20417" y="7638"/>
                    </a:lnTo>
                    <a:lnTo>
                      <a:pt x="20854" y="7123"/>
                    </a:lnTo>
                    <a:lnTo>
                      <a:pt x="21265" y="6558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8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1"/>
                    </a:lnTo>
                    <a:lnTo>
                      <a:pt x="22114" y="3781"/>
                    </a:lnTo>
                    <a:lnTo>
                      <a:pt x="22114" y="3575"/>
                    </a:lnTo>
                    <a:lnTo>
                      <a:pt x="22371" y="4012"/>
                    </a:lnTo>
                    <a:lnTo>
                      <a:pt x="22654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57" y="6635"/>
                    </a:lnTo>
                    <a:lnTo>
                      <a:pt x="24788" y="6763"/>
                    </a:lnTo>
                    <a:lnTo>
                      <a:pt x="25894" y="7226"/>
                    </a:lnTo>
                    <a:lnTo>
                      <a:pt x="25997" y="7046"/>
                    </a:lnTo>
                    <a:lnTo>
                      <a:pt x="26228" y="6558"/>
                    </a:lnTo>
                    <a:lnTo>
                      <a:pt x="26562" y="5966"/>
                    </a:lnTo>
                    <a:lnTo>
                      <a:pt x="26768" y="5683"/>
                    </a:lnTo>
                    <a:lnTo>
                      <a:pt x="26948" y="5426"/>
                    </a:lnTo>
                    <a:lnTo>
                      <a:pt x="27488" y="4809"/>
                    </a:lnTo>
                    <a:lnTo>
                      <a:pt x="27411" y="5272"/>
                    </a:lnTo>
                    <a:lnTo>
                      <a:pt x="27359" y="5760"/>
                    </a:lnTo>
                    <a:lnTo>
                      <a:pt x="27308" y="6352"/>
                    </a:lnTo>
                    <a:lnTo>
                      <a:pt x="27282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37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57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45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25" y="5503"/>
                    </a:lnTo>
                    <a:lnTo>
                      <a:pt x="32656" y="5221"/>
                    </a:lnTo>
                    <a:lnTo>
                      <a:pt x="32862" y="4912"/>
                    </a:lnTo>
                    <a:lnTo>
                      <a:pt x="33093" y="4552"/>
                    </a:lnTo>
                    <a:lnTo>
                      <a:pt x="33299" y="4192"/>
                    </a:lnTo>
                    <a:lnTo>
                      <a:pt x="33505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>
              <a:off x="1437097" y="-161820"/>
              <a:ext cx="2956651" cy="743588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49;p2"/>
            <p:cNvGrpSpPr/>
            <p:nvPr/>
          </p:nvGrpSpPr>
          <p:grpSpPr>
            <a:xfrm rot="443320">
              <a:off x="-653746" y="-531284"/>
              <a:ext cx="2783260" cy="1205205"/>
              <a:chOff x="-390182" y="-522634"/>
              <a:chExt cx="2783251" cy="1205201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13828-40ED-56ED-AB4C-8E8D094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69" y="1126453"/>
            <a:ext cx="7905082" cy="144529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9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>
            <a:off x="-523787" y="152343"/>
            <a:ext cx="10461317" cy="5489828"/>
            <a:chOff x="-523787" y="152343"/>
            <a:chExt cx="10461317" cy="5489828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-149302" y="152343"/>
              <a:ext cx="10086832" cy="5143615"/>
              <a:chOff x="-149302" y="152343"/>
              <a:chExt cx="10086832" cy="5143615"/>
            </a:xfrm>
          </p:grpSpPr>
          <p:grpSp>
            <p:nvGrpSpPr>
              <p:cNvPr id="101" name="Google Shape;101;p4"/>
              <p:cNvGrpSpPr/>
              <p:nvPr/>
            </p:nvGrpSpPr>
            <p:grpSpPr>
              <a:xfrm flipH="1">
                <a:off x="8422104" y="152343"/>
                <a:ext cx="1515426" cy="5143615"/>
                <a:chOff x="-4181107" y="2037505"/>
                <a:chExt cx="797929" cy="2708164"/>
              </a:xfrm>
            </p:grpSpPr>
            <p:sp>
              <p:nvSpPr>
                <p:cNvPr id="102" name="Google Shape;102;p4"/>
                <p:cNvSpPr/>
                <p:nvPr/>
              </p:nvSpPr>
              <p:spPr>
                <a:xfrm>
                  <a:off x="-4091896" y="2037505"/>
                  <a:ext cx="708717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24749" extrusionOk="0">
                      <a:moveTo>
                        <a:pt x="10271" y="0"/>
                      </a:moveTo>
                      <a:lnTo>
                        <a:pt x="7898" y="306"/>
                      </a:lnTo>
                      <a:lnTo>
                        <a:pt x="7921" y="1058"/>
                      </a:lnTo>
                      <a:lnTo>
                        <a:pt x="7945" y="1810"/>
                      </a:lnTo>
                      <a:lnTo>
                        <a:pt x="7921" y="2585"/>
                      </a:lnTo>
                      <a:lnTo>
                        <a:pt x="7874" y="3337"/>
                      </a:lnTo>
                      <a:lnTo>
                        <a:pt x="7827" y="4090"/>
                      </a:lnTo>
                      <a:lnTo>
                        <a:pt x="7733" y="4842"/>
                      </a:lnTo>
                      <a:lnTo>
                        <a:pt x="7616" y="5594"/>
                      </a:lnTo>
                      <a:lnTo>
                        <a:pt x="7474" y="6322"/>
                      </a:lnTo>
                      <a:lnTo>
                        <a:pt x="7310" y="7051"/>
                      </a:lnTo>
                      <a:lnTo>
                        <a:pt x="7122" y="7780"/>
                      </a:lnTo>
                      <a:lnTo>
                        <a:pt x="6887" y="8508"/>
                      </a:lnTo>
                      <a:lnTo>
                        <a:pt x="6652" y="9213"/>
                      </a:lnTo>
                      <a:lnTo>
                        <a:pt x="6393" y="9895"/>
                      </a:lnTo>
                      <a:lnTo>
                        <a:pt x="6111" y="10576"/>
                      </a:lnTo>
                      <a:lnTo>
                        <a:pt x="5806" y="11258"/>
                      </a:lnTo>
                      <a:lnTo>
                        <a:pt x="5477" y="11893"/>
                      </a:lnTo>
                      <a:lnTo>
                        <a:pt x="5007" y="12762"/>
                      </a:lnTo>
                      <a:lnTo>
                        <a:pt x="4513" y="13608"/>
                      </a:lnTo>
                      <a:lnTo>
                        <a:pt x="3996" y="14454"/>
                      </a:lnTo>
                      <a:lnTo>
                        <a:pt x="3455" y="15301"/>
                      </a:lnTo>
                      <a:lnTo>
                        <a:pt x="2374" y="16922"/>
                      </a:lnTo>
                      <a:lnTo>
                        <a:pt x="1270" y="18520"/>
                      </a:lnTo>
                      <a:lnTo>
                        <a:pt x="941" y="19014"/>
                      </a:lnTo>
                      <a:lnTo>
                        <a:pt x="776" y="19273"/>
                      </a:lnTo>
                      <a:lnTo>
                        <a:pt x="659" y="19531"/>
                      </a:lnTo>
                      <a:lnTo>
                        <a:pt x="541" y="19790"/>
                      </a:lnTo>
                      <a:lnTo>
                        <a:pt x="424" y="20072"/>
                      </a:lnTo>
                      <a:lnTo>
                        <a:pt x="330" y="20354"/>
                      </a:lnTo>
                      <a:lnTo>
                        <a:pt x="259" y="20659"/>
                      </a:lnTo>
                      <a:lnTo>
                        <a:pt x="142" y="21153"/>
                      </a:lnTo>
                      <a:lnTo>
                        <a:pt x="71" y="21670"/>
                      </a:lnTo>
                      <a:lnTo>
                        <a:pt x="24" y="22187"/>
                      </a:lnTo>
                      <a:lnTo>
                        <a:pt x="1" y="22680"/>
                      </a:lnTo>
                      <a:lnTo>
                        <a:pt x="48" y="23127"/>
                      </a:lnTo>
                      <a:lnTo>
                        <a:pt x="142" y="23785"/>
                      </a:lnTo>
                      <a:lnTo>
                        <a:pt x="236" y="24420"/>
                      </a:lnTo>
                      <a:lnTo>
                        <a:pt x="259" y="24631"/>
                      </a:lnTo>
                      <a:lnTo>
                        <a:pt x="236" y="24749"/>
                      </a:lnTo>
                      <a:lnTo>
                        <a:pt x="7733" y="13843"/>
                      </a:lnTo>
                      <a:lnTo>
                        <a:pt x="8227" y="13138"/>
                      </a:lnTo>
                      <a:lnTo>
                        <a:pt x="8697" y="12386"/>
                      </a:lnTo>
                      <a:lnTo>
                        <a:pt x="8908" y="12010"/>
                      </a:lnTo>
                      <a:lnTo>
                        <a:pt x="9096" y="11634"/>
                      </a:lnTo>
                      <a:lnTo>
                        <a:pt x="9284" y="11235"/>
                      </a:lnTo>
                      <a:lnTo>
                        <a:pt x="9449" y="10811"/>
                      </a:lnTo>
                      <a:lnTo>
                        <a:pt x="9543" y="10506"/>
                      </a:lnTo>
                      <a:lnTo>
                        <a:pt x="9637" y="10177"/>
                      </a:lnTo>
                      <a:lnTo>
                        <a:pt x="9778" y="9519"/>
                      </a:lnTo>
                      <a:lnTo>
                        <a:pt x="9872" y="8861"/>
                      </a:lnTo>
                      <a:lnTo>
                        <a:pt x="9942" y="8179"/>
                      </a:lnTo>
                      <a:lnTo>
                        <a:pt x="9966" y="7498"/>
                      </a:lnTo>
                      <a:lnTo>
                        <a:pt x="9966" y="6816"/>
                      </a:lnTo>
                      <a:lnTo>
                        <a:pt x="9919" y="5429"/>
                      </a:lnTo>
                      <a:lnTo>
                        <a:pt x="9872" y="4043"/>
                      </a:lnTo>
                      <a:lnTo>
                        <a:pt x="9872" y="3337"/>
                      </a:lnTo>
                      <a:lnTo>
                        <a:pt x="9872" y="2656"/>
                      </a:lnTo>
                      <a:lnTo>
                        <a:pt x="9919" y="1974"/>
                      </a:lnTo>
                      <a:lnTo>
                        <a:pt x="9989" y="1316"/>
                      </a:lnTo>
                      <a:lnTo>
                        <a:pt x="10107" y="635"/>
                      </a:lnTo>
                      <a:lnTo>
                        <a:pt x="102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4"/>
                <p:cNvSpPr/>
                <p:nvPr/>
              </p:nvSpPr>
              <p:spPr>
                <a:xfrm>
                  <a:off x="-3618376" y="2770450"/>
                  <a:ext cx="173591" cy="18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" h="27194" extrusionOk="0">
                      <a:moveTo>
                        <a:pt x="71" y="0"/>
                      </a:moveTo>
                      <a:lnTo>
                        <a:pt x="259" y="3032"/>
                      </a:lnTo>
                      <a:lnTo>
                        <a:pt x="423" y="6041"/>
                      </a:lnTo>
                      <a:lnTo>
                        <a:pt x="517" y="9073"/>
                      </a:lnTo>
                      <a:lnTo>
                        <a:pt x="541" y="12104"/>
                      </a:lnTo>
                      <a:lnTo>
                        <a:pt x="541" y="14807"/>
                      </a:lnTo>
                      <a:lnTo>
                        <a:pt x="470" y="17487"/>
                      </a:lnTo>
                      <a:lnTo>
                        <a:pt x="376" y="20190"/>
                      </a:lnTo>
                      <a:lnTo>
                        <a:pt x="235" y="22869"/>
                      </a:lnTo>
                      <a:lnTo>
                        <a:pt x="188" y="23315"/>
                      </a:lnTo>
                      <a:lnTo>
                        <a:pt x="118" y="23809"/>
                      </a:lnTo>
                      <a:lnTo>
                        <a:pt x="47" y="24326"/>
                      </a:lnTo>
                      <a:lnTo>
                        <a:pt x="0" y="24843"/>
                      </a:lnTo>
                      <a:lnTo>
                        <a:pt x="0" y="25102"/>
                      </a:lnTo>
                      <a:lnTo>
                        <a:pt x="0" y="25337"/>
                      </a:lnTo>
                      <a:lnTo>
                        <a:pt x="24" y="25595"/>
                      </a:lnTo>
                      <a:lnTo>
                        <a:pt x="71" y="25830"/>
                      </a:lnTo>
                      <a:lnTo>
                        <a:pt x="118" y="26042"/>
                      </a:lnTo>
                      <a:lnTo>
                        <a:pt x="212" y="26253"/>
                      </a:lnTo>
                      <a:lnTo>
                        <a:pt x="329" y="26465"/>
                      </a:lnTo>
                      <a:lnTo>
                        <a:pt x="470" y="26653"/>
                      </a:lnTo>
                      <a:lnTo>
                        <a:pt x="658" y="26817"/>
                      </a:lnTo>
                      <a:lnTo>
                        <a:pt x="894" y="26982"/>
                      </a:lnTo>
                      <a:lnTo>
                        <a:pt x="1129" y="27099"/>
                      </a:lnTo>
                      <a:lnTo>
                        <a:pt x="1387" y="27170"/>
                      </a:lnTo>
                      <a:lnTo>
                        <a:pt x="1528" y="27193"/>
                      </a:lnTo>
                      <a:lnTo>
                        <a:pt x="1646" y="27193"/>
                      </a:lnTo>
                      <a:lnTo>
                        <a:pt x="1787" y="27170"/>
                      </a:lnTo>
                      <a:lnTo>
                        <a:pt x="1904" y="27146"/>
                      </a:lnTo>
                      <a:lnTo>
                        <a:pt x="2022" y="27099"/>
                      </a:lnTo>
                      <a:lnTo>
                        <a:pt x="2139" y="27029"/>
                      </a:lnTo>
                      <a:lnTo>
                        <a:pt x="2233" y="26958"/>
                      </a:lnTo>
                      <a:lnTo>
                        <a:pt x="2327" y="26841"/>
                      </a:lnTo>
                      <a:lnTo>
                        <a:pt x="2398" y="26676"/>
                      </a:lnTo>
                      <a:lnTo>
                        <a:pt x="2468" y="26465"/>
                      </a:lnTo>
                      <a:lnTo>
                        <a:pt x="2515" y="26206"/>
                      </a:lnTo>
                      <a:lnTo>
                        <a:pt x="2515" y="25901"/>
                      </a:lnTo>
                      <a:lnTo>
                        <a:pt x="2515" y="25548"/>
                      </a:lnTo>
                      <a:lnTo>
                        <a:pt x="2515" y="25196"/>
                      </a:lnTo>
                      <a:lnTo>
                        <a:pt x="2445" y="24420"/>
                      </a:lnTo>
                      <a:lnTo>
                        <a:pt x="2351" y="23644"/>
                      </a:lnTo>
                      <a:lnTo>
                        <a:pt x="2257" y="22892"/>
                      </a:lnTo>
                      <a:lnTo>
                        <a:pt x="2163" y="22281"/>
                      </a:lnTo>
                      <a:lnTo>
                        <a:pt x="2116" y="21811"/>
                      </a:lnTo>
                      <a:lnTo>
                        <a:pt x="1857" y="16429"/>
                      </a:lnTo>
                      <a:lnTo>
                        <a:pt x="1716" y="13820"/>
                      </a:lnTo>
                      <a:lnTo>
                        <a:pt x="1552" y="11188"/>
                      </a:lnTo>
                      <a:lnTo>
                        <a:pt x="1481" y="9872"/>
                      </a:lnTo>
                      <a:lnTo>
                        <a:pt x="1434" y="8556"/>
                      </a:lnTo>
                      <a:lnTo>
                        <a:pt x="1387" y="7239"/>
                      </a:lnTo>
                      <a:lnTo>
                        <a:pt x="1364" y="5947"/>
                      </a:lnTo>
                      <a:lnTo>
                        <a:pt x="1340" y="5171"/>
                      </a:lnTo>
                      <a:lnTo>
                        <a:pt x="1270" y="4395"/>
                      </a:lnTo>
                      <a:lnTo>
                        <a:pt x="1199" y="3620"/>
                      </a:lnTo>
                      <a:lnTo>
                        <a:pt x="1082" y="2868"/>
                      </a:lnTo>
                      <a:lnTo>
                        <a:pt x="941" y="2116"/>
                      </a:lnTo>
                      <a:lnTo>
                        <a:pt x="823" y="1740"/>
                      </a:lnTo>
                      <a:lnTo>
                        <a:pt x="705" y="1387"/>
                      </a:lnTo>
                      <a:lnTo>
                        <a:pt x="588" y="1011"/>
                      </a:lnTo>
                      <a:lnTo>
                        <a:pt x="423" y="682"/>
                      </a:lnTo>
                      <a:lnTo>
                        <a:pt x="259" y="329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-3932998" y="3209885"/>
                  <a:ext cx="92522" cy="139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022" extrusionOk="0">
                      <a:moveTo>
                        <a:pt x="964" y="1"/>
                      </a:moveTo>
                      <a:lnTo>
                        <a:pt x="847" y="24"/>
                      </a:lnTo>
                      <a:lnTo>
                        <a:pt x="753" y="95"/>
                      </a:lnTo>
                      <a:lnTo>
                        <a:pt x="635" y="189"/>
                      </a:lnTo>
                      <a:lnTo>
                        <a:pt x="541" y="330"/>
                      </a:lnTo>
                      <a:lnTo>
                        <a:pt x="447" y="494"/>
                      </a:lnTo>
                      <a:lnTo>
                        <a:pt x="353" y="682"/>
                      </a:lnTo>
                      <a:lnTo>
                        <a:pt x="212" y="1082"/>
                      </a:lnTo>
                      <a:lnTo>
                        <a:pt x="95" y="1458"/>
                      </a:lnTo>
                      <a:lnTo>
                        <a:pt x="24" y="1787"/>
                      </a:lnTo>
                      <a:lnTo>
                        <a:pt x="1" y="2022"/>
                      </a:lnTo>
                      <a:lnTo>
                        <a:pt x="24" y="1951"/>
                      </a:lnTo>
                      <a:lnTo>
                        <a:pt x="71" y="1881"/>
                      </a:lnTo>
                      <a:lnTo>
                        <a:pt x="283" y="1716"/>
                      </a:lnTo>
                      <a:lnTo>
                        <a:pt x="565" y="1481"/>
                      </a:lnTo>
                      <a:lnTo>
                        <a:pt x="870" y="1223"/>
                      </a:lnTo>
                      <a:lnTo>
                        <a:pt x="1011" y="1082"/>
                      </a:lnTo>
                      <a:lnTo>
                        <a:pt x="1129" y="941"/>
                      </a:lnTo>
                      <a:lnTo>
                        <a:pt x="1223" y="800"/>
                      </a:lnTo>
                      <a:lnTo>
                        <a:pt x="1317" y="659"/>
                      </a:lnTo>
                      <a:lnTo>
                        <a:pt x="1340" y="518"/>
                      </a:lnTo>
                      <a:lnTo>
                        <a:pt x="1340" y="377"/>
                      </a:lnTo>
                      <a:lnTo>
                        <a:pt x="1293" y="236"/>
                      </a:lnTo>
                      <a:lnTo>
                        <a:pt x="1199" y="95"/>
                      </a:lnTo>
                      <a:lnTo>
                        <a:pt x="1082" y="24"/>
                      </a:lnTo>
                      <a:lnTo>
                        <a:pt x="96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-4132465" y="3793661"/>
                  <a:ext cx="29254" cy="32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71" extrusionOk="0">
                      <a:moveTo>
                        <a:pt x="165" y="1"/>
                      </a:moveTo>
                      <a:lnTo>
                        <a:pt x="95" y="48"/>
                      </a:lnTo>
                      <a:lnTo>
                        <a:pt x="48" y="95"/>
                      </a:lnTo>
                      <a:lnTo>
                        <a:pt x="24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48" y="377"/>
                      </a:lnTo>
                      <a:lnTo>
                        <a:pt x="95" y="424"/>
                      </a:lnTo>
                      <a:lnTo>
                        <a:pt x="142" y="447"/>
                      </a:lnTo>
                      <a:lnTo>
                        <a:pt x="212" y="471"/>
                      </a:lnTo>
                      <a:lnTo>
                        <a:pt x="283" y="471"/>
                      </a:lnTo>
                      <a:lnTo>
                        <a:pt x="353" y="447"/>
                      </a:lnTo>
                      <a:lnTo>
                        <a:pt x="400" y="400"/>
                      </a:lnTo>
                      <a:lnTo>
                        <a:pt x="424" y="330"/>
                      </a:lnTo>
                      <a:lnTo>
                        <a:pt x="424" y="259"/>
                      </a:lnTo>
                      <a:lnTo>
                        <a:pt x="400" y="189"/>
                      </a:lnTo>
                      <a:lnTo>
                        <a:pt x="377" y="165"/>
                      </a:lnTo>
                      <a:lnTo>
                        <a:pt x="353" y="95"/>
                      </a:lnTo>
                      <a:lnTo>
                        <a:pt x="306" y="24"/>
                      </a:lnTo>
                      <a:lnTo>
                        <a:pt x="2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4"/>
                <p:cNvSpPr/>
                <p:nvPr/>
              </p:nvSpPr>
              <p:spPr>
                <a:xfrm>
                  <a:off x="-4132465" y="3793661"/>
                  <a:ext cx="29254" cy="32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71" fill="none" extrusionOk="0">
                      <a:moveTo>
                        <a:pt x="377" y="165"/>
                      </a:moveTo>
                      <a:lnTo>
                        <a:pt x="377" y="165"/>
                      </a:lnTo>
                      <a:lnTo>
                        <a:pt x="353" y="95"/>
                      </a:lnTo>
                      <a:lnTo>
                        <a:pt x="306" y="24"/>
                      </a:lnTo>
                      <a:lnTo>
                        <a:pt x="236" y="1"/>
                      </a:lnTo>
                      <a:lnTo>
                        <a:pt x="165" y="1"/>
                      </a:lnTo>
                      <a:lnTo>
                        <a:pt x="165" y="1"/>
                      </a:lnTo>
                      <a:lnTo>
                        <a:pt x="95" y="48"/>
                      </a:lnTo>
                      <a:lnTo>
                        <a:pt x="48" y="95"/>
                      </a:lnTo>
                      <a:lnTo>
                        <a:pt x="24" y="165"/>
                      </a:lnTo>
                      <a:lnTo>
                        <a:pt x="1" y="236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48" y="377"/>
                      </a:lnTo>
                      <a:lnTo>
                        <a:pt x="95" y="424"/>
                      </a:lnTo>
                      <a:lnTo>
                        <a:pt x="142" y="447"/>
                      </a:lnTo>
                      <a:lnTo>
                        <a:pt x="142" y="447"/>
                      </a:lnTo>
                      <a:lnTo>
                        <a:pt x="212" y="471"/>
                      </a:lnTo>
                      <a:lnTo>
                        <a:pt x="283" y="471"/>
                      </a:lnTo>
                      <a:lnTo>
                        <a:pt x="353" y="447"/>
                      </a:lnTo>
                      <a:lnTo>
                        <a:pt x="400" y="400"/>
                      </a:lnTo>
                      <a:lnTo>
                        <a:pt x="400" y="400"/>
                      </a:lnTo>
                      <a:lnTo>
                        <a:pt x="424" y="330"/>
                      </a:lnTo>
                      <a:lnTo>
                        <a:pt x="424" y="259"/>
                      </a:lnTo>
                      <a:lnTo>
                        <a:pt x="400" y="189"/>
                      </a:lnTo>
                      <a:lnTo>
                        <a:pt x="353" y="142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-4181107" y="3863416"/>
                  <a:ext cx="82794" cy="35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5101" extrusionOk="0">
                      <a:moveTo>
                        <a:pt x="612" y="0"/>
                      </a:moveTo>
                      <a:lnTo>
                        <a:pt x="471" y="24"/>
                      </a:lnTo>
                      <a:lnTo>
                        <a:pt x="353" y="94"/>
                      </a:lnTo>
                      <a:lnTo>
                        <a:pt x="259" y="212"/>
                      </a:lnTo>
                      <a:lnTo>
                        <a:pt x="212" y="330"/>
                      </a:lnTo>
                      <a:lnTo>
                        <a:pt x="165" y="447"/>
                      </a:lnTo>
                      <a:lnTo>
                        <a:pt x="142" y="588"/>
                      </a:lnTo>
                      <a:lnTo>
                        <a:pt x="118" y="870"/>
                      </a:lnTo>
                      <a:lnTo>
                        <a:pt x="24" y="2915"/>
                      </a:lnTo>
                      <a:lnTo>
                        <a:pt x="1" y="3502"/>
                      </a:lnTo>
                      <a:lnTo>
                        <a:pt x="24" y="3784"/>
                      </a:lnTo>
                      <a:lnTo>
                        <a:pt x="48" y="4066"/>
                      </a:lnTo>
                      <a:lnTo>
                        <a:pt x="95" y="4325"/>
                      </a:lnTo>
                      <a:lnTo>
                        <a:pt x="165" y="4607"/>
                      </a:lnTo>
                      <a:lnTo>
                        <a:pt x="283" y="4842"/>
                      </a:lnTo>
                      <a:lnTo>
                        <a:pt x="424" y="5101"/>
                      </a:lnTo>
                      <a:lnTo>
                        <a:pt x="541" y="4889"/>
                      </a:lnTo>
                      <a:lnTo>
                        <a:pt x="659" y="4678"/>
                      </a:lnTo>
                      <a:lnTo>
                        <a:pt x="753" y="4466"/>
                      </a:lnTo>
                      <a:lnTo>
                        <a:pt x="823" y="4231"/>
                      </a:lnTo>
                      <a:lnTo>
                        <a:pt x="941" y="3761"/>
                      </a:lnTo>
                      <a:lnTo>
                        <a:pt x="1011" y="3291"/>
                      </a:lnTo>
                      <a:lnTo>
                        <a:pt x="1105" y="2562"/>
                      </a:lnTo>
                      <a:lnTo>
                        <a:pt x="1152" y="2022"/>
                      </a:lnTo>
                      <a:lnTo>
                        <a:pt x="1200" y="1434"/>
                      </a:lnTo>
                      <a:lnTo>
                        <a:pt x="1200" y="1152"/>
                      </a:lnTo>
                      <a:lnTo>
                        <a:pt x="1176" y="870"/>
                      </a:lnTo>
                      <a:lnTo>
                        <a:pt x="1129" y="612"/>
                      </a:lnTo>
                      <a:lnTo>
                        <a:pt x="1082" y="400"/>
                      </a:lnTo>
                      <a:lnTo>
                        <a:pt x="1011" y="212"/>
                      </a:lnTo>
                      <a:lnTo>
                        <a:pt x="894" y="94"/>
                      </a:lnTo>
                      <a:lnTo>
                        <a:pt x="847" y="47"/>
                      </a:lnTo>
                      <a:lnTo>
                        <a:pt x="77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-3804872" y="4225024"/>
                  <a:ext cx="361672" cy="45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" h="6535" extrusionOk="0">
                      <a:moveTo>
                        <a:pt x="1458" y="870"/>
                      </a:moveTo>
                      <a:lnTo>
                        <a:pt x="1528" y="894"/>
                      </a:lnTo>
                      <a:lnTo>
                        <a:pt x="1622" y="964"/>
                      </a:lnTo>
                      <a:lnTo>
                        <a:pt x="1787" y="1152"/>
                      </a:lnTo>
                      <a:lnTo>
                        <a:pt x="1881" y="1364"/>
                      </a:lnTo>
                      <a:lnTo>
                        <a:pt x="1951" y="1575"/>
                      </a:lnTo>
                      <a:lnTo>
                        <a:pt x="1975" y="1787"/>
                      </a:lnTo>
                      <a:lnTo>
                        <a:pt x="1975" y="1881"/>
                      </a:lnTo>
                      <a:lnTo>
                        <a:pt x="1975" y="1928"/>
                      </a:lnTo>
                      <a:lnTo>
                        <a:pt x="1951" y="1975"/>
                      </a:lnTo>
                      <a:lnTo>
                        <a:pt x="1881" y="1975"/>
                      </a:lnTo>
                      <a:lnTo>
                        <a:pt x="1810" y="1904"/>
                      </a:lnTo>
                      <a:lnTo>
                        <a:pt x="1669" y="1740"/>
                      </a:lnTo>
                      <a:lnTo>
                        <a:pt x="1552" y="1552"/>
                      </a:lnTo>
                      <a:lnTo>
                        <a:pt x="1434" y="1364"/>
                      </a:lnTo>
                      <a:lnTo>
                        <a:pt x="1364" y="1176"/>
                      </a:lnTo>
                      <a:lnTo>
                        <a:pt x="1340" y="1105"/>
                      </a:lnTo>
                      <a:lnTo>
                        <a:pt x="1340" y="1011"/>
                      </a:lnTo>
                      <a:lnTo>
                        <a:pt x="1340" y="941"/>
                      </a:lnTo>
                      <a:lnTo>
                        <a:pt x="1411" y="894"/>
                      </a:lnTo>
                      <a:lnTo>
                        <a:pt x="1458" y="870"/>
                      </a:lnTo>
                      <a:close/>
                      <a:moveTo>
                        <a:pt x="3173" y="2374"/>
                      </a:moveTo>
                      <a:lnTo>
                        <a:pt x="3361" y="2515"/>
                      </a:lnTo>
                      <a:lnTo>
                        <a:pt x="3526" y="2680"/>
                      </a:lnTo>
                      <a:lnTo>
                        <a:pt x="3644" y="2868"/>
                      </a:lnTo>
                      <a:lnTo>
                        <a:pt x="3667" y="2986"/>
                      </a:lnTo>
                      <a:lnTo>
                        <a:pt x="3691" y="3103"/>
                      </a:lnTo>
                      <a:lnTo>
                        <a:pt x="3691" y="3268"/>
                      </a:lnTo>
                      <a:lnTo>
                        <a:pt x="3644" y="3479"/>
                      </a:lnTo>
                      <a:lnTo>
                        <a:pt x="3620" y="3597"/>
                      </a:lnTo>
                      <a:lnTo>
                        <a:pt x="3550" y="3667"/>
                      </a:lnTo>
                      <a:lnTo>
                        <a:pt x="3479" y="3738"/>
                      </a:lnTo>
                      <a:lnTo>
                        <a:pt x="3408" y="3761"/>
                      </a:lnTo>
                      <a:lnTo>
                        <a:pt x="3338" y="3761"/>
                      </a:lnTo>
                      <a:lnTo>
                        <a:pt x="3267" y="3714"/>
                      </a:lnTo>
                      <a:lnTo>
                        <a:pt x="3197" y="3620"/>
                      </a:lnTo>
                      <a:lnTo>
                        <a:pt x="3126" y="3526"/>
                      </a:lnTo>
                      <a:lnTo>
                        <a:pt x="2985" y="3338"/>
                      </a:lnTo>
                      <a:lnTo>
                        <a:pt x="2938" y="3174"/>
                      </a:lnTo>
                      <a:lnTo>
                        <a:pt x="2915" y="3080"/>
                      </a:lnTo>
                      <a:lnTo>
                        <a:pt x="2938" y="2962"/>
                      </a:lnTo>
                      <a:lnTo>
                        <a:pt x="2985" y="2774"/>
                      </a:lnTo>
                      <a:lnTo>
                        <a:pt x="3079" y="2562"/>
                      </a:lnTo>
                      <a:lnTo>
                        <a:pt x="3173" y="2374"/>
                      </a:lnTo>
                      <a:close/>
                      <a:moveTo>
                        <a:pt x="635" y="3221"/>
                      </a:moveTo>
                      <a:lnTo>
                        <a:pt x="870" y="3244"/>
                      </a:lnTo>
                      <a:lnTo>
                        <a:pt x="1082" y="3338"/>
                      </a:lnTo>
                      <a:lnTo>
                        <a:pt x="1246" y="3409"/>
                      </a:lnTo>
                      <a:lnTo>
                        <a:pt x="1411" y="3526"/>
                      </a:lnTo>
                      <a:lnTo>
                        <a:pt x="1481" y="3597"/>
                      </a:lnTo>
                      <a:lnTo>
                        <a:pt x="1552" y="3691"/>
                      </a:lnTo>
                      <a:lnTo>
                        <a:pt x="1575" y="3761"/>
                      </a:lnTo>
                      <a:lnTo>
                        <a:pt x="1599" y="3832"/>
                      </a:lnTo>
                      <a:lnTo>
                        <a:pt x="1575" y="3926"/>
                      </a:lnTo>
                      <a:lnTo>
                        <a:pt x="1528" y="3973"/>
                      </a:lnTo>
                      <a:lnTo>
                        <a:pt x="1458" y="4020"/>
                      </a:lnTo>
                      <a:lnTo>
                        <a:pt x="1340" y="4020"/>
                      </a:lnTo>
                      <a:lnTo>
                        <a:pt x="1129" y="3996"/>
                      </a:lnTo>
                      <a:lnTo>
                        <a:pt x="988" y="3949"/>
                      </a:lnTo>
                      <a:lnTo>
                        <a:pt x="847" y="3832"/>
                      </a:lnTo>
                      <a:lnTo>
                        <a:pt x="729" y="3691"/>
                      </a:lnTo>
                      <a:lnTo>
                        <a:pt x="635" y="3526"/>
                      </a:lnTo>
                      <a:lnTo>
                        <a:pt x="565" y="3362"/>
                      </a:lnTo>
                      <a:lnTo>
                        <a:pt x="541" y="3315"/>
                      </a:lnTo>
                      <a:lnTo>
                        <a:pt x="565" y="3268"/>
                      </a:lnTo>
                      <a:lnTo>
                        <a:pt x="588" y="3244"/>
                      </a:lnTo>
                      <a:lnTo>
                        <a:pt x="635" y="3221"/>
                      </a:lnTo>
                      <a:close/>
                      <a:moveTo>
                        <a:pt x="424" y="1"/>
                      </a:moveTo>
                      <a:lnTo>
                        <a:pt x="330" y="894"/>
                      </a:lnTo>
                      <a:lnTo>
                        <a:pt x="283" y="1481"/>
                      </a:lnTo>
                      <a:lnTo>
                        <a:pt x="283" y="1951"/>
                      </a:lnTo>
                      <a:lnTo>
                        <a:pt x="306" y="2257"/>
                      </a:lnTo>
                      <a:lnTo>
                        <a:pt x="330" y="2398"/>
                      </a:lnTo>
                      <a:lnTo>
                        <a:pt x="377" y="2421"/>
                      </a:lnTo>
                      <a:lnTo>
                        <a:pt x="471" y="2492"/>
                      </a:lnTo>
                      <a:lnTo>
                        <a:pt x="729" y="2656"/>
                      </a:lnTo>
                      <a:lnTo>
                        <a:pt x="1105" y="2868"/>
                      </a:lnTo>
                      <a:lnTo>
                        <a:pt x="1011" y="2868"/>
                      </a:lnTo>
                      <a:lnTo>
                        <a:pt x="682" y="2845"/>
                      </a:lnTo>
                      <a:lnTo>
                        <a:pt x="236" y="2821"/>
                      </a:lnTo>
                      <a:lnTo>
                        <a:pt x="1" y="2821"/>
                      </a:lnTo>
                      <a:lnTo>
                        <a:pt x="71" y="3409"/>
                      </a:lnTo>
                      <a:lnTo>
                        <a:pt x="142" y="4067"/>
                      </a:lnTo>
                      <a:lnTo>
                        <a:pt x="189" y="4184"/>
                      </a:lnTo>
                      <a:lnTo>
                        <a:pt x="259" y="4325"/>
                      </a:lnTo>
                      <a:lnTo>
                        <a:pt x="377" y="4490"/>
                      </a:lnTo>
                      <a:lnTo>
                        <a:pt x="635" y="4560"/>
                      </a:lnTo>
                      <a:lnTo>
                        <a:pt x="1176" y="4748"/>
                      </a:lnTo>
                      <a:lnTo>
                        <a:pt x="1317" y="4795"/>
                      </a:lnTo>
                      <a:lnTo>
                        <a:pt x="1411" y="4889"/>
                      </a:lnTo>
                      <a:lnTo>
                        <a:pt x="1481" y="4983"/>
                      </a:lnTo>
                      <a:lnTo>
                        <a:pt x="1552" y="5054"/>
                      </a:lnTo>
                      <a:lnTo>
                        <a:pt x="1622" y="5218"/>
                      </a:lnTo>
                      <a:lnTo>
                        <a:pt x="1622" y="5265"/>
                      </a:lnTo>
                      <a:lnTo>
                        <a:pt x="1035" y="5265"/>
                      </a:lnTo>
                      <a:lnTo>
                        <a:pt x="800" y="5312"/>
                      </a:lnTo>
                      <a:lnTo>
                        <a:pt x="565" y="5336"/>
                      </a:lnTo>
                      <a:lnTo>
                        <a:pt x="588" y="5406"/>
                      </a:lnTo>
                      <a:lnTo>
                        <a:pt x="659" y="5547"/>
                      </a:lnTo>
                      <a:lnTo>
                        <a:pt x="847" y="5806"/>
                      </a:lnTo>
                      <a:lnTo>
                        <a:pt x="988" y="5970"/>
                      </a:lnTo>
                      <a:lnTo>
                        <a:pt x="1152" y="6135"/>
                      </a:lnTo>
                      <a:lnTo>
                        <a:pt x="1270" y="6229"/>
                      </a:lnTo>
                      <a:lnTo>
                        <a:pt x="1387" y="6299"/>
                      </a:lnTo>
                      <a:lnTo>
                        <a:pt x="1528" y="6370"/>
                      </a:lnTo>
                      <a:lnTo>
                        <a:pt x="1669" y="6417"/>
                      </a:lnTo>
                      <a:lnTo>
                        <a:pt x="1951" y="6487"/>
                      </a:lnTo>
                      <a:lnTo>
                        <a:pt x="2233" y="6511"/>
                      </a:lnTo>
                      <a:lnTo>
                        <a:pt x="2515" y="6534"/>
                      </a:lnTo>
                      <a:lnTo>
                        <a:pt x="2727" y="6511"/>
                      </a:lnTo>
                      <a:lnTo>
                        <a:pt x="2915" y="6487"/>
                      </a:lnTo>
                      <a:lnTo>
                        <a:pt x="3691" y="6205"/>
                      </a:lnTo>
                      <a:lnTo>
                        <a:pt x="4090" y="6064"/>
                      </a:lnTo>
                      <a:lnTo>
                        <a:pt x="4302" y="5994"/>
                      </a:lnTo>
                      <a:lnTo>
                        <a:pt x="4372" y="5970"/>
                      </a:lnTo>
                      <a:lnTo>
                        <a:pt x="4443" y="5876"/>
                      </a:lnTo>
                      <a:lnTo>
                        <a:pt x="4560" y="5735"/>
                      </a:lnTo>
                      <a:lnTo>
                        <a:pt x="4678" y="5547"/>
                      </a:lnTo>
                      <a:lnTo>
                        <a:pt x="4819" y="5312"/>
                      </a:lnTo>
                      <a:lnTo>
                        <a:pt x="4960" y="5030"/>
                      </a:lnTo>
                      <a:lnTo>
                        <a:pt x="5077" y="4701"/>
                      </a:lnTo>
                      <a:lnTo>
                        <a:pt x="5171" y="4349"/>
                      </a:lnTo>
                      <a:lnTo>
                        <a:pt x="5218" y="4161"/>
                      </a:lnTo>
                      <a:lnTo>
                        <a:pt x="5242" y="3996"/>
                      </a:lnTo>
                      <a:lnTo>
                        <a:pt x="5218" y="3832"/>
                      </a:lnTo>
                      <a:lnTo>
                        <a:pt x="5218" y="3667"/>
                      </a:lnTo>
                      <a:lnTo>
                        <a:pt x="5124" y="3385"/>
                      </a:lnTo>
                      <a:lnTo>
                        <a:pt x="5030" y="3150"/>
                      </a:lnTo>
                      <a:lnTo>
                        <a:pt x="4913" y="2962"/>
                      </a:lnTo>
                      <a:lnTo>
                        <a:pt x="4795" y="2821"/>
                      </a:lnTo>
                      <a:lnTo>
                        <a:pt x="4701" y="2727"/>
                      </a:lnTo>
                      <a:lnTo>
                        <a:pt x="4067" y="3667"/>
                      </a:lnTo>
                      <a:lnTo>
                        <a:pt x="4114" y="3573"/>
                      </a:lnTo>
                      <a:lnTo>
                        <a:pt x="4137" y="3479"/>
                      </a:lnTo>
                      <a:lnTo>
                        <a:pt x="4161" y="3244"/>
                      </a:lnTo>
                      <a:lnTo>
                        <a:pt x="4161" y="2986"/>
                      </a:lnTo>
                      <a:lnTo>
                        <a:pt x="4114" y="2727"/>
                      </a:lnTo>
                      <a:lnTo>
                        <a:pt x="4020" y="2304"/>
                      </a:lnTo>
                      <a:lnTo>
                        <a:pt x="3973" y="2139"/>
                      </a:lnTo>
                      <a:lnTo>
                        <a:pt x="3314" y="1458"/>
                      </a:lnTo>
                      <a:lnTo>
                        <a:pt x="2656" y="2045"/>
                      </a:lnTo>
                      <a:lnTo>
                        <a:pt x="2562" y="1575"/>
                      </a:lnTo>
                      <a:lnTo>
                        <a:pt x="2609" y="988"/>
                      </a:lnTo>
                      <a:lnTo>
                        <a:pt x="2539" y="941"/>
                      </a:lnTo>
                      <a:lnTo>
                        <a:pt x="2351" y="823"/>
                      </a:lnTo>
                      <a:lnTo>
                        <a:pt x="2045" y="682"/>
                      </a:lnTo>
                      <a:lnTo>
                        <a:pt x="1834" y="612"/>
                      </a:lnTo>
                      <a:lnTo>
                        <a:pt x="1599" y="541"/>
                      </a:lnTo>
                      <a:lnTo>
                        <a:pt x="1364" y="471"/>
                      </a:lnTo>
                      <a:lnTo>
                        <a:pt x="1129" y="377"/>
                      </a:lnTo>
                      <a:lnTo>
                        <a:pt x="753" y="212"/>
                      </a:lnTo>
                      <a:lnTo>
                        <a:pt x="518" y="48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-4166480" y="4299609"/>
                  <a:ext cx="63268" cy="128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858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47" y="48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0" y="306"/>
                      </a:lnTo>
                      <a:lnTo>
                        <a:pt x="47" y="518"/>
                      </a:lnTo>
                      <a:lnTo>
                        <a:pt x="141" y="800"/>
                      </a:lnTo>
                      <a:lnTo>
                        <a:pt x="353" y="1317"/>
                      </a:lnTo>
                      <a:lnTo>
                        <a:pt x="494" y="1646"/>
                      </a:lnTo>
                      <a:lnTo>
                        <a:pt x="541" y="1764"/>
                      </a:lnTo>
                      <a:lnTo>
                        <a:pt x="588" y="1811"/>
                      </a:lnTo>
                      <a:lnTo>
                        <a:pt x="635" y="1834"/>
                      </a:lnTo>
                      <a:lnTo>
                        <a:pt x="705" y="1858"/>
                      </a:lnTo>
                      <a:lnTo>
                        <a:pt x="776" y="1834"/>
                      </a:lnTo>
                      <a:lnTo>
                        <a:pt x="846" y="1764"/>
                      </a:lnTo>
                      <a:lnTo>
                        <a:pt x="893" y="1693"/>
                      </a:lnTo>
                      <a:lnTo>
                        <a:pt x="917" y="1599"/>
                      </a:lnTo>
                      <a:lnTo>
                        <a:pt x="893" y="1528"/>
                      </a:lnTo>
                      <a:lnTo>
                        <a:pt x="870" y="1364"/>
                      </a:lnTo>
                      <a:lnTo>
                        <a:pt x="799" y="1035"/>
                      </a:lnTo>
                      <a:lnTo>
                        <a:pt x="729" y="800"/>
                      </a:lnTo>
                      <a:lnTo>
                        <a:pt x="658" y="541"/>
                      </a:lnTo>
                      <a:lnTo>
                        <a:pt x="541" y="306"/>
                      </a:lnTo>
                      <a:lnTo>
                        <a:pt x="494" y="212"/>
                      </a:lnTo>
                      <a:lnTo>
                        <a:pt x="423" y="118"/>
                      </a:lnTo>
                      <a:lnTo>
                        <a:pt x="353" y="48"/>
                      </a:lnTo>
                      <a:lnTo>
                        <a:pt x="282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-3673504" y="4737458"/>
                  <a:ext cx="16283" cy="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119" extrusionOk="0">
                      <a:moveTo>
                        <a:pt x="0" y="118"/>
                      </a:moveTo>
                      <a:lnTo>
                        <a:pt x="0" y="11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4"/>
                <p:cNvSpPr/>
                <p:nvPr/>
              </p:nvSpPr>
              <p:spPr>
                <a:xfrm>
                  <a:off x="-3673504" y="4737458"/>
                  <a:ext cx="16283" cy="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119" fill="none" extrusionOk="0">
                      <a:moveTo>
                        <a:pt x="0" y="118"/>
                      </a:moveTo>
                      <a:lnTo>
                        <a:pt x="0" y="118"/>
                      </a:lnTo>
                      <a:lnTo>
                        <a:pt x="235" y="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" name="Google Shape;112;p4"/>
              <p:cNvGrpSpPr/>
              <p:nvPr/>
            </p:nvGrpSpPr>
            <p:grpSpPr>
              <a:xfrm flipH="1">
                <a:off x="-149302" y="18673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113" name="Google Shape;113;p4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8" name="Google Shape;118;p4"/>
            <p:cNvSpPr/>
            <p:nvPr/>
          </p:nvSpPr>
          <p:spPr>
            <a:xfrm flipH="1">
              <a:off x="-523787" y="4711746"/>
              <a:ext cx="10327125" cy="930425"/>
            </a:xfrm>
            <a:custGeom>
              <a:avLst/>
              <a:gdLst/>
              <a:ahLst/>
              <a:cxnLst/>
              <a:rect l="l" t="t" r="r" b="b"/>
              <a:pathLst>
                <a:path w="413085" h="37217" extrusionOk="0">
                  <a:moveTo>
                    <a:pt x="9205" y="23746"/>
                  </a:moveTo>
                  <a:cubicBezTo>
                    <a:pt x="17031" y="19945"/>
                    <a:pt x="27092" y="7468"/>
                    <a:pt x="51598" y="5232"/>
                  </a:cubicBezTo>
                  <a:cubicBezTo>
                    <a:pt x="76104" y="2996"/>
                    <a:pt x="128022" y="10509"/>
                    <a:pt x="156239" y="10330"/>
                  </a:cubicBezTo>
                  <a:cubicBezTo>
                    <a:pt x="184456" y="10151"/>
                    <a:pt x="193356" y="5858"/>
                    <a:pt x="220902" y="4159"/>
                  </a:cubicBezTo>
                  <a:cubicBezTo>
                    <a:pt x="248449" y="2460"/>
                    <a:pt x="293703" y="-403"/>
                    <a:pt x="321518" y="134"/>
                  </a:cubicBezTo>
                  <a:cubicBezTo>
                    <a:pt x="349333" y="671"/>
                    <a:pt x="372542" y="4249"/>
                    <a:pt x="387791" y="7379"/>
                  </a:cubicBezTo>
                  <a:cubicBezTo>
                    <a:pt x="403040" y="10509"/>
                    <a:pt x="413593" y="14444"/>
                    <a:pt x="413012" y="18916"/>
                  </a:cubicBezTo>
                  <a:cubicBezTo>
                    <a:pt x="412431" y="23388"/>
                    <a:pt x="396243" y="32242"/>
                    <a:pt x="384303" y="34210"/>
                  </a:cubicBezTo>
                  <a:cubicBezTo>
                    <a:pt x="372363" y="36178"/>
                    <a:pt x="394812" y="30230"/>
                    <a:pt x="341373" y="30722"/>
                  </a:cubicBezTo>
                  <a:cubicBezTo>
                    <a:pt x="287935" y="31214"/>
                    <a:pt x="119794" y="37608"/>
                    <a:pt x="63672" y="37161"/>
                  </a:cubicBezTo>
                  <a:cubicBezTo>
                    <a:pt x="7551" y="36714"/>
                    <a:pt x="13722" y="30275"/>
                    <a:pt x="4644" y="28039"/>
                  </a:cubicBezTo>
                  <a:cubicBezTo>
                    <a:pt x="-4434" y="25803"/>
                    <a:pt x="1379" y="27547"/>
                    <a:pt x="9205" y="23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615440" y="543600"/>
            <a:ext cx="5913120" cy="45315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121" name="Google Shape;121;p4"/>
          <p:cNvGrpSpPr/>
          <p:nvPr/>
        </p:nvGrpSpPr>
        <p:grpSpPr>
          <a:xfrm>
            <a:off x="-149317" y="-222583"/>
            <a:ext cx="9554911" cy="648653"/>
            <a:chOff x="-149317" y="-222583"/>
            <a:chExt cx="9554911" cy="648653"/>
          </a:xfrm>
        </p:grpSpPr>
        <p:grpSp>
          <p:nvGrpSpPr>
            <p:cNvPr id="122" name="Google Shape;122;p4"/>
            <p:cNvGrpSpPr/>
            <p:nvPr/>
          </p:nvGrpSpPr>
          <p:grpSpPr>
            <a:xfrm>
              <a:off x="6969531" y="-222583"/>
              <a:ext cx="2436062" cy="642952"/>
              <a:chOff x="6435881" y="-222575"/>
              <a:chExt cx="3012692" cy="795142"/>
            </a:xfrm>
          </p:grpSpPr>
          <p:sp>
            <p:nvSpPr>
              <p:cNvPr id="123" name="Google Shape;123;p4"/>
              <p:cNvSpPr/>
              <p:nvPr/>
            </p:nvSpPr>
            <p:spPr>
              <a:xfrm>
                <a:off x="6893081" y="-2225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6435881" y="-701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6435881" y="-701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4"/>
            <p:cNvGrpSpPr/>
            <p:nvPr/>
          </p:nvGrpSpPr>
          <p:grpSpPr>
            <a:xfrm flipH="1">
              <a:off x="-149317" y="-216856"/>
              <a:ext cx="2434349" cy="642927"/>
              <a:chOff x="-682297" y="-216854"/>
              <a:chExt cx="2967271" cy="783675"/>
            </a:xfrm>
          </p:grpSpPr>
          <p:sp>
            <p:nvSpPr>
              <p:cNvPr id="127" name="Google Shape;127;p4"/>
              <p:cNvSpPr/>
              <p:nvPr/>
            </p:nvSpPr>
            <p:spPr>
              <a:xfrm>
                <a:off x="-682297" y="-2168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225097" y="-644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225097" y="-644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30;p4"/>
          <p:cNvSpPr/>
          <p:nvPr/>
        </p:nvSpPr>
        <p:spPr>
          <a:xfrm>
            <a:off x="3084534" y="-884262"/>
            <a:ext cx="2974933" cy="1185476"/>
          </a:xfrm>
          <a:custGeom>
            <a:avLst/>
            <a:gdLst/>
            <a:ahLst/>
            <a:cxnLst/>
            <a:rect l="l" t="t" r="r" b="b"/>
            <a:pathLst>
              <a:path w="47364" h="18874" extrusionOk="0">
                <a:moveTo>
                  <a:pt x="47107" y="0"/>
                </a:moveTo>
                <a:lnTo>
                  <a:pt x="46104" y="1363"/>
                </a:lnTo>
                <a:lnTo>
                  <a:pt x="45024" y="2752"/>
                </a:lnTo>
                <a:lnTo>
                  <a:pt x="43867" y="4114"/>
                </a:lnTo>
                <a:lnTo>
                  <a:pt x="42684" y="5503"/>
                </a:lnTo>
                <a:lnTo>
                  <a:pt x="41424" y="6866"/>
                </a:lnTo>
                <a:lnTo>
                  <a:pt x="40113" y="8203"/>
                </a:lnTo>
                <a:lnTo>
                  <a:pt x="39444" y="8846"/>
                </a:lnTo>
                <a:lnTo>
                  <a:pt x="38776" y="9488"/>
                </a:lnTo>
                <a:lnTo>
                  <a:pt x="38082" y="10131"/>
                </a:lnTo>
                <a:lnTo>
                  <a:pt x="37387" y="10748"/>
                </a:lnTo>
                <a:lnTo>
                  <a:pt x="36667" y="11340"/>
                </a:lnTo>
                <a:lnTo>
                  <a:pt x="35947" y="11931"/>
                </a:lnTo>
                <a:lnTo>
                  <a:pt x="35202" y="12497"/>
                </a:lnTo>
                <a:lnTo>
                  <a:pt x="34456" y="13063"/>
                </a:lnTo>
                <a:lnTo>
                  <a:pt x="33710" y="13577"/>
                </a:lnTo>
                <a:lnTo>
                  <a:pt x="32939" y="14091"/>
                </a:lnTo>
                <a:lnTo>
                  <a:pt x="32167" y="14580"/>
                </a:lnTo>
                <a:lnTo>
                  <a:pt x="31396" y="15042"/>
                </a:lnTo>
                <a:lnTo>
                  <a:pt x="30599" y="15480"/>
                </a:lnTo>
                <a:lnTo>
                  <a:pt x="29802" y="15865"/>
                </a:lnTo>
                <a:lnTo>
                  <a:pt x="29005" y="16251"/>
                </a:lnTo>
                <a:lnTo>
                  <a:pt x="28182" y="16611"/>
                </a:lnTo>
                <a:lnTo>
                  <a:pt x="27385" y="16919"/>
                </a:lnTo>
                <a:lnTo>
                  <a:pt x="26562" y="17202"/>
                </a:lnTo>
                <a:lnTo>
                  <a:pt x="25739" y="17459"/>
                </a:lnTo>
                <a:lnTo>
                  <a:pt x="24891" y="17691"/>
                </a:lnTo>
                <a:lnTo>
                  <a:pt x="24016" y="17871"/>
                </a:lnTo>
                <a:lnTo>
                  <a:pt x="23142" y="17974"/>
                </a:lnTo>
                <a:lnTo>
                  <a:pt x="22268" y="18051"/>
                </a:lnTo>
                <a:lnTo>
                  <a:pt x="21368" y="18077"/>
                </a:lnTo>
                <a:lnTo>
                  <a:pt x="20494" y="18051"/>
                </a:lnTo>
                <a:lnTo>
                  <a:pt x="19619" y="17974"/>
                </a:lnTo>
                <a:lnTo>
                  <a:pt x="18745" y="17845"/>
                </a:lnTo>
                <a:lnTo>
                  <a:pt x="17897" y="17665"/>
                </a:lnTo>
                <a:lnTo>
                  <a:pt x="17022" y="17459"/>
                </a:lnTo>
                <a:lnTo>
                  <a:pt x="16174" y="17228"/>
                </a:lnTo>
                <a:lnTo>
                  <a:pt x="15325" y="16919"/>
                </a:lnTo>
                <a:lnTo>
                  <a:pt x="14477" y="16611"/>
                </a:lnTo>
                <a:lnTo>
                  <a:pt x="13628" y="16251"/>
                </a:lnTo>
                <a:lnTo>
                  <a:pt x="12806" y="15865"/>
                </a:lnTo>
                <a:lnTo>
                  <a:pt x="11983" y="15454"/>
                </a:lnTo>
                <a:lnTo>
                  <a:pt x="11186" y="14991"/>
                </a:lnTo>
                <a:lnTo>
                  <a:pt x="10388" y="14528"/>
                </a:lnTo>
                <a:lnTo>
                  <a:pt x="9591" y="14040"/>
                </a:lnTo>
                <a:lnTo>
                  <a:pt x="8820" y="13525"/>
                </a:lnTo>
                <a:lnTo>
                  <a:pt x="8049" y="12985"/>
                </a:lnTo>
                <a:lnTo>
                  <a:pt x="7303" y="12420"/>
                </a:lnTo>
                <a:lnTo>
                  <a:pt x="6557" y="11854"/>
                </a:lnTo>
                <a:lnTo>
                  <a:pt x="5837" y="11263"/>
                </a:lnTo>
                <a:lnTo>
                  <a:pt x="5143" y="10671"/>
                </a:lnTo>
                <a:lnTo>
                  <a:pt x="4449" y="10054"/>
                </a:lnTo>
                <a:lnTo>
                  <a:pt x="3780" y="9437"/>
                </a:lnTo>
                <a:lnTo>
                  <a:pt x="3112" y="8820"/>
                </a:lnTo>
                <a:lnTo>
                  <a:pt x="2469" y="8203"/>
                </a:lnTo>
                <a:lnTo>
                  <a:pt x="1260" y="6943"/>
                </a:lnTo>
                <a:lnTo>
                  <a:pt x="129" y="5683"/>
                </a:lnTo>
                <a:lnTo>
                  <a:pt x="0" y="5786"/>
                </a:lnTo>
                <a:lnTo>
                  <a:pt x="566" y="6506"/>
                </a:lnTo>
                <a:lnTo>
                  <a:pt x="1157" y="7200"/>
                </a:lnTo>
                <a:lnTo>
                  <a:pt x="1749" y="7894"/>
                </a:lnTo>
                <a:lnTo>
                  <a:pt x="2366" y="8563"/>
                </a:lnTo>
                <a:lnTo>
                  <a:pt x="3009" y="9231"/>
                </a:lnTo>
                <a:lnTo>
                  <a:pt x="3652" y="9874"/>
                </a:lnTo>
                <a:lnTo>
                  <a:pt x="4320" y="10517"/>
                </a:lnTo>
                <a:lnTo>
                  <a:pt x="4989" y="11134"/>
                </a:lnTo>
                <a:lnTo>
                  <a:pt x="6017" y="12034"/>
                </a:lnTo>
                <a:lnTo>
                  <a:pt x="7071" y="12934"/>
                </a:lnTo>
                <a:lnTo>
                  <a:pt x="8177" y="13782"/>
                </a:lnTo>
                <a:lnTo>
                  <a:pt x="9334" y="14580"/>
                </a:lnTo>
                <a:lnTo>
                  <a:pt x="10517" y="15351"/>
                </a:lnTo>
                <a:lnTo>
                  <a:pt x="11108" y="15711"/>
                </a:lnTo>
                <a:lnTo>
                  <a:pt x="11726" y="16071"/>
                </a:lnTo>
                <a:lnTo>
                  <a:pt x="12343" y="16405"/>
                </a:lnTo>
                <a:lnTo>
                  <a:pt x="12960" y="16714"/>
                </a:lnTo>
                <a:lnTo>
                  <a:pt x="13603" y="17022"/>
                </a:lnTo>
                <a:lnTo>
                  <a:pt x="14245" y="17279"/>
                </a:lnTo>
                <a:lnTo>
                  <a:pt x="14888" y="17562"/>
                </a:lnTo>
                <a:lnTo>
                  <a:pt x="15531" y="17794"/>
                </a:lnTo>
                <a:lnTo>
                  <a:pt x="16200" y="18025"/>
                </a:lnTo>
                <a:lnTo>
                  <a:pt x="16842" y="18205"/>
                </a:lnTo>
                <a:lnTo>
                  <a:pt x="17511" y="18385"/>
                </a:lnTo>
                <a:lnTo>
                  <a:pt x="18180" y="18539"/>
                </a:lnTo>
                <a:lnTo>
                  <a:pt x="18874" y="18668"/>
                </a:lnTo>
                <a:lnTo>
                  <a:pt x="19542" y="18745"/>
                </a:lnTo>
                <a:lnTo>
                  <a:pt x="20237" y="18822"/>
                </a:lnTo>
                <a:lnTo>
                  <a:pt x="20905" y="18874"/>
                </a:lnTo>
                <a:lnTo>
                  <a:pt x="22294" y="18874"/>
                </a:lnTo>
                <a:lnTo>
                  <a:pt x="22988" y="18822"/>
                </a:lnTo>
                <a:lnTo>
                  <a:pt x="23682" y="18745"/>
                </a:lnTo>
                <a:lnTo>
                  <a:pt x="24376" y="18642"/>
                </a:lnTo>
                <a:lnTo>
                  <a:pt x="25071" y="18488"/>
                </a:lnTo>
                <a:lnTo>
                  <a:pt x="25919" y="18257"/>
                </a:lnTo>
                <a:lnTo>
                  <a:pt x="26716" y="18025"/>
                </a:lnTo>
                <a:lnTo>
                  <a:pt x="27539" y="17742"/>
                </a:lnTo>
                <a:lnTo>
                  <a:pt x="28336" y="17434"/>
                </a:lnTo>
                <a:lnTo>
                  <a:pt x="29108" y="17099"/>
                </a:lnTo>
                <a:lnTo>
                  <a:pt x="29879" y="16739"/>
                </a:lnTo>
                <a:lnTo>
                  <a:pt x="30650" y="16354"/>
                </a:lnTo>
                <a:lnTo>
                  <a:pt x="31422" y="15942"/>
                </a:lnTo>
                <a:lnTo>
                  <a:pt x="32167" y="15531"/>
                </a:lnTo>
                <a:lnTo>
                  <a:pt x="32887" y="15068"/>
                </a:lnTo>
                <a:lnTo>
                  <a:pt x="33633" y="14605"/>
                </a:lnTo>
                <a:lnTo>
                  <a:pt x="34327" y="14091"/>
                </a:lnTo>
                <a:lnTo>
                  <a:pt x="35047" y="13602"/>
                </a:lnTo>
                <a:lnTo>
                  <a:pt x="35742" y="13063"/>
                </a:lnTo>
                <a:lnTo>
                  <a:pt x="36410" y="12523"/>
                </a:lnTo>
                <a:lnTo>
                  <a:pt x="37104" y="11957"/>
                </a:lnTo>
                <a:lnTo>
                  <a:pt x="37747" y="11391"/>
                </a:lnTo>
                <a:lnTo>
                  <a:pt x="38416" y="10800"/>
                </a:lnTo>
                <a:lnTo>
                  <a:pt x="39059" y="10183"/>
                </a:lnTo>
                <a:lnTo>
                  <a:pt x="39676" y="9591"/>
                </a:lnTo>
                <a:lnTo>
                  <a:pt x="40910" y="8331"/>
                </a:lnTo>
                <a:lnTo>
                  <a:pt x="42093" y="7020"/>
                </a:lnTo>
                <a:lnTo>
                  <a:pt x="43224" y="5709"/>
                </a:lnTo>
                <a:lnTo>
                  <a:pt x="44304" y="4371"/>
                </a:lnTo>
                <a:lnTo>
                  <a:pt x="45358" y="3034"/>
                </a:lnTo>
                <a:lnTo>
                  <a:pt x="46335" y="1697"/>
                </a:lnTo>
                <a:lnTo>
                  <a:pt x="46875" y="926"/>
                </a:lnTo>
                <a:lnTo>
                  <a:pt x="47364" y="155"/>
                </a:lnTo>
                <a:lnTo>
                  <a:pt x="471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429796" y="3460445"/>
            <a:ext cx="10177800" cy="2401545"/>
            <a:chOff x="-429796" y="3460445"/>
            <a:chExt cx="10177800" cy="2401545"/>
          </a:xfrm>
        </p:grpSpPr>
        <p:grpSp>
          <p:nvGrpSpPr>
            <p:cNvPr id="132" name="Google Shape;132;p4"/>
            <p:cNvGrpSpPr/>
            <p:nvPr/>
          </p:nvGrpSpPr>
          <p:grpSpPr>
            <a:xfrm>
              <a:off x="7527375" y="3460445"/>
              <a:ext cx="2220629" cy="2401545"/>
              <a:chOff x="7527375" y="3460445"/>
              <a:chExt cx="2220629" cy="2401545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 rot="1077997">
                <a:off x="8183666" y="3605156"/>
                <a:ext cx="1191582" cy="1602354"/>
                <a:chOff x="4198188" y="5143925"/>
                <a:chExt cx="887609" cy="1193592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4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4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4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4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4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 rot="-1482571" flipH="1">
                <a:off x="7688204" y="4333930"/>
                <a:ext cx="1898971" cy="1185427"/>
                <a:chOff x="4207500" y="-1402325"/>
                <a:chExt cx="1899052" cy="1185478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4570092" y="-1400852"/>
                  <a:ext cx="423875" cy="105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4" h="18668" extrusionOk="0">
                      <a:moveTo>
                        <a:pt x="721" y="0"/>
                      </a:moveTo>
                      <a:lnTo>
                        <a:pt x="566" y="643"/>
                      </a:lnTo>
                      <a:lnTo>
                        <a:pt x="438" y="1260"/>
                      </a:lnTo>
                      <a:lnTo>
                        <a:pt x="309" y="1877"/>
                      </a:lnTo>
                      <a:lnTo>
                        <a:pt x="232" y="2494"/>
                      </a:lnTo>
                      <a:lnTo>
                        <a:pt x="155" y="3086"/>
                      </a:lnTo>
                      <a:lnTo>
                        <a:pt x="78" y="3651"/>
                      </a:lnTo>
                      <a:lnTo>
                        <a:pt x="52" y="4217"/>
                      </a:lnTo>
                      <a:lnTo>
                        <a:pt x="26" y="4783"/>
                      </a:lnTo>
                      <a:lnTo>
                        <a:pt x="1" y="5323"/>
                      </a:lnTo>
                      <a:lnTo>
                        <a:pt x="26" y="5863"/>
                      </a:lnTo>
                      <a:lnTo>
                        <a:pt x="26" y="6377"/>
                      </a:lnTo>
                      <a:lnTo>
                        <a:pt x="78" y="6891"/>
                      </a:lnTo>
                      <a:lnTo>
                        <a:pt x="181" y="7868"/>
                      </a:lnTo>
                      <a:lnTo>
                        <a:pt x="361" y="8794"/>
                      </a:lnTo>
                      <a:lnTo>
                        <a:pt x="566" y="9694"/>
                      </a:lnTo>
                      <a:lnTo>
                        <a:pt x="823" y="10517"/>
                      </a:lnTo>
                      <a:lnTo>
                        <a:pt x="1132" y="11314"/>
                      </a:lnTo>
                      <a:lnTo>
                        <a:pt x="1466" y="12085"/>
                      </a:lnTo>
                      <a:lnTo>
                        <a:pt x="1801" y="12780"/>
                      </a:lnTo>
                      <a:lnTo>
                        <a:pt x="2186" y="13448"/>
                      </a:lnTo>
                      <a:lnTo>
                        <a:pt x="2572" y="14091"/>
                      </a:lnTo>
                      <a:lnTo>
                        <a:pt x="2983" y="14657"/>
                      </a:lnTo>
                      <a:lnTo>
                        <a:pt x="3369" y="15145"/>
                      </a:lnTo>
                      <a:lnTo>
                        <a:pt x="3755" y="15608"/>
                      </a:lnTo>
                      <a:lnTo>
                        <a:pt x="4115" y="16045"/>
                      </a:lnTo>
                      <a:lnTo>
                        <a:pt x="4500" y="16431"/>
                      </a:lnTo>
                      <a:lnTo>
                        <a:pt x="4860" y="16791"/>
                      </a:lnTo>
                      <a:lnTo>
                        <a:pt x="5220" y="17099"/>
                      </a:lnTo>
                      <a:lnTo>
                        <a:pt x="5889" y="17665"/>
                      </a:lnTo>
                      <a:lnTo>
                        <a:pt x="6455" y="18102"/>
                      </a:lnTo>
                      <a:lnTo>
                        <a:pt x="6892" y="18411"/>
                      </a:lnTo>
                      <a:lnTo>
                        <a:pt x="7329" y="18668"/>
                      </a:lnTo>
                      <a:lnTo>
                        <a:pt x="7329" y="18436"/>
                      </a:lnTo>
                      <a:lnTo>
                        <a:pt x="7432" y="17511"/>
                      </a:lnTo>
                      <a:lnTo>
                        <a:pt x="7457" y="16585"/>
                      </a:lnTo>
                      <a:lnTo>
                        <a:pt x="7483" y="15711"/>
                      </a:lnTo>
                      <a:lnTo>
                        <a:pt x="7457" y="14837"/>
                      </a:lnTo>
                      <a:lnTo>
                        <a:pt x="7406" y="14014"/>
                      </a:lnTo>
                      <a:lnTo>
                        <a:pt x="7329" y="13191"/>
                      </a:lnTo>
                      <a:lnTo>
                        <a:pt x="7252" y="12420"/>
                      </a:lnTo>
                      <a:lnTo>
                        <a:pt x="7123" y="11648"/>
                      </a:lnTo>
                      <a:lnTo>
                        <a:pt x="6969" y="10903"/>
                      </a:lnTo>
                      <a:lnTo>
                        <a:pt x="6789" y="10183"/>
                      </a:lnTo>
                      <a:lnTo>
                        <a:pt x="6609" y="9488"/>
                      </a:lnTo>
                      <a:lnTo>
                        <a:pt x="6403" y="8845"/>
                      </a:lnTo>
                      <a:lnTo>
                        <a:pt x="6197" y="8177"/>
                      </a:lnTo>
                      <a:lnTo>
                        <a:pt x="5940" y="7560"/>
                      </a:lnTo>
                      <a:lnTo>
                        <a:pt x="5709" y="6968"/>
                      </a:lnTo>
                      <a:lnTo>
                        <a:pt x="5452" y="6403"/>
                      </a:lnTo>
                      <a:lnTo>
                        <a:pt x="5375" y="6223"/>
                      </a:lnTo>
                      <a:lnTo>
                        <a:pt x="4989" y="5477"/>
                      </a:lnTo>
                      <a:lnTo>
                        <a:pt x="4603" y="4783"/>
                      </a:lnTo>
                      <a:lnTo>
                        <a:pt x="4218" y="4140"/>
                      </a:lnTo>
                      <a:lnTo>
                        <a:pt x="3832" y="3523"/>
                      </a:lnTo>
                      <a:lnTo>
                        <a:pt x="3446" y="2983"/>
                      </a:lnTo>
                      <a:lnTo>
                        <a:pt x="3060" y="2469"/>
                      </a:lnTo>
                      <a:lnTo>
                        <a:pt x="2700" y="2006"/>
                      </a:lnTo>
                      <a:lnTo>
                        <a:pt x="2341" y="1594"/>
                      </a:lnTo>
                      <a:lnTo>
                        <a:pt x="1698" y="926"/>
                      </a:lnTo>
                      <a:lnTo>
                        <a:pt x="1209" y="412"/>
                      </a:lnTo>
                      <a:lnTo>
                        <a:pt x="875" y="129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4570092" y="-1400852"/>
                  <a:ext cx="423875" cy="105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4" h="18668" fill="none" extrusionOk="0">
                      <a:moveTo>
                        <a:pt x="7329" y="18436"/>
                      </a:moveTo>
                      <a:lnTo>
                        <a:pt x="7329" y="18436"/>
                      </a:lnTo>
                      <a:lnTo>
                        <a:pt x="7329" y="18668"/>
                      </a:lnTo>
                      <a:lnTo>
                        <a:pt x="7329" y="18668"/>
                      </a:lnTo>
                      <a:lnTo>
                        <a:pt x="7329" y="18668"/>
                      </a:lnTo>
                      <a:lnTo>
                        <a:pt x="6892" y="18411"/>
                      </a:lnTo>
                      <a:lnTo>
                        <a:pt x="6455" y="18102"/>
                      </a:lnTo>
                      <a:lnTo>
                        <a:pt x="5889" y="17665"/>
                      </a:lnTo>
                      <a:lnTo>
                        <a:pt x="5220" y="17099"/>
                      </a:lnTo>
                      <a:lnTo>
                        <a:pt x="4860" y="16791"/>
                      </a:lnTo>
                      <a:lnTo>
                        <a:pt x="4500" y="16431"/>
                      </a:lnTo>
                      <a:lnTo>
                        <a:pt x="4115" y="16045"/>
                      </a:lnTo>
                      <a:lnTo>
                        <a:pt x="3755" y="15608"/>
                      </a:lnTo>
                      <a:lnTo>
                        <a:pt x="3369" y="15145"/>
                      </a:lnTo>
                      <a:lnTo>
                        <a:pt x="2983" y="14657"/>
                      </a:lnTo>
                      <a:lnTo>
                        <a:pt x="2983" y="14657"/>
                      </a:lnTo>
                      <a:lnTo>
                        <a:pt x="2572" y="14091"/>
                      </a:lnTo>
                      <a:lnTo>
                        <a:pt x="2186" y="13448"/>
                      </a:lnTo>
                      <a:lnTo>
                        <a:pt x="1801" y="12780"/>
                      </a:lnTo>
                      <a:lnTo>
                        <a:pt x="1466" y="12085"/>
                      </a:lnTo>
                      <a:lnTo>
                        <a:pt x="1132" y="11314"/>
                      </a:lnTo>
                      <a:lnTo>
                        <a:pt x="823" y="10517"/>
                      </a:lnTo>
                      <a:lnTo>
                        <a:pt x="566" y="9694"/>
                      </a:lnTo>
                      <a:lnTo>
                        <a:pt x="361" y="8794"/>
                      </a:lnTo>
                      <a:lnTo>
                        <a:pt x="181" y="7868"/>
                      </a:lnTo>
                      <a:lnTo>
                        <a:pt x="78" y="6891"/>
                      </a:lnTo>
                      <a:lnTo>
                        <a:pt x="26" y="6377"/>
                      </a:lnTo>
                      <a:lnTo>
                        <a:pt x="26" y="5863"/>
                      </a:lnTo>
                      <a:lnTo>
                        <a:pt x="1" y="5323"/>
                      </a:lnTo>
                      <a:lnTo>
                        <a:pt x="26" y="4783"/>
                      </a:lnTo>
                      <a:lnTo>
                        <a:pt x="52" y="4217"/>
                      </a:lnTo>
                      <a:lnTo>
                        <a:pt x="78" y="3651"/>
                      </a:lnTo>
                      <a:lnTo>
                        <a:pt x="155" y="3086"/>
                      </a:lnTo>
                      <a:lnTo>
                        <a:pt x="232" y="2494"/>
                      </a:lnTo>
                      <a:lnTo>
                        <a:pt x="309" y="1877"/>
                      </a:lnTo>
                      <a:lnTo>
                        <a:pt x="438" y="1260"/>
                      </a:lnTo>
                      <a:lnTo>
                        <a:pt x="566" y="643"/>
                      </a:lnTo>
                      <a:lnTo>
                        <a:pt x="721" y="0"/>
                      </a:lnTo>
                      <a:lnTo>
                        <a:pt x="721" y="0"/>
                      </a:lnTo>
                      <a:lnTo>
                        <a:pt x="721" y="0"/>
                      </a:lnTo>
                      <a:lnTo>
                        <a:pt x="875" y="129"/>
                      </a:lnTo>
                      <a:lnTo>
                        <a:pt x="1209" y="412"/>
                      </a:lnTo>
                      <a:lnTo>
                        <a:pt x="1698" y="926"/>
                      </a:lnTo>
                      <a:lnTo>
                        <a:pt x="2341" y="1594"/>
                      </a:lnTo>
                      <a:lnTo>
                        <a:pt x="2700" y="2006"/>
                      </a:lnTo>
                      <a:lnTo>
                        <a:pt x="3060" y="2469"/>
                      </a:lnTo>
                      <a:lnTo>
                        <a:pt x="3446" y="2983"/>
                      </a:lnTo>
                      <a:lnTo>
                        <a:pt x="3832" y="3523"/>
                      </a:lnTo>
                      <a:lnTo>
                        <a:pt x="4218" y="4140"/>
                      </a:lnTo>
                      <a:lnTo>
                        <a:pt x="4603" y="4783"/>
                      </a:lnTo>
                      <a:lnTo>
                        <a:pt x="4989" y="5477"/>
                      </a:lnTo>
                      <a:lnTo>
                        <a:pt x="5375" y="6223"/>
                      </a:lnTo>
                      <a:lnTo>
                        <a:pt x="5375" y="6223"/>
                      </a:lnTo>
                      <a:lnTo>
                        <a:pt x="5452" y="6403"/>
                      </a:lnTo>
                      <a:lnTo>
                        <a:pt x="5452" y="6403"/>
                      </a:lnTo>
                      <a:lnTo>
                        <a:pt x="5709" y="6968"/>
                      </a:lnTo>
                      <a:lnTo>
                        <a:pt x="5940" y="7560"/>
                      </a:lnTo>
                      <a:lnTo>
                        <a:pt x="6197" y="8177"/>
                      </a:lnTo>
                      <a:lnTo>
                        <a:pt x="6403" y="8845"/>
                      </a:lnTo>
                      <a:lnTo>
                        <a:pt x="6609" y="9488"/>
                      </a:lnTo>
                      <a:lnTo>
                        <a:pt x="6789" y="10183"/>
                      </a:lnTo>
                      <a:lnTo>
                        <a:pt x="6969" y="10903"/>
                      </a:lnTo>
                      <a:lnTo>
                        <a:pt x="7123" y="11648"/>
                      </a:lnTo>
                      <a:lnTo>
                        <a:pt x="7252" y="12420"/>
                      </a:lnTo>
                      <a:lnTo>
                        <a:pt x="7329" y="13191"/>
                      </a:lnTo>
                      <a:lnTo>
                        <a:pt x="7406" y="14014"/>
                      </a:lnTo>
                      <a:lnTo>
                        <a:pt x="7457" y="14837"/>
                      </a:lnTo>
                      <a:lnTo>
                        <a:pt x="7483" y="15711"/>
                      </a:lnTo>
                      <a:lnTo>
                        <a:pt x="7457" y="16585"/>
                      </a:lnTo>
                      <a:lnTo>
                        <a:pt x="7432" y="17511"/>
                      </a:lnTo>
                      <a:lnTo>
                        <a:pt x="7329" y="18436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4609398" y="-1402325"/>
                  <a:ext cx="377262" cy="106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1" h="18720" extrusionOk="0">
                      <a:moveTo>
                        <a:pt x="27" y="26"/>
                      </a:moveTo>
                      <a:lnTo>
                        <a:pt x="1" y="52"/>
                      </a:lnTo>
                      <a:lnTo>
                        <a:pt x="6" y="67"/>
                      </a:lnTo>
                      <a:lnTo>
                        <a:pt x="6" y="67"/>
                      </a:lnTo>
                      <a:lnTo>
                        <a:pt x="27" y="26"/>
                      </a:lnTo>
                      <a:close/>
                      <a:moveTo>
                        <a:pt x="6" y="67"/>
                      </a:moveTo>
                      <a:lnTo>
                        <a:pt x="1" y="78"/>
                      </a:lnTo>
                      <a:lnTo>
                        <a:pt x="8" y="71"/>
                      </a:lnTo>
                      <a:lnTo>
                        <a:pt x="8" y="71"/>
                      </a:lnTo>
                      <a:lnTo>
                        <a:pt x="6" y="67"/>
                      </a:lnTo>
                      <a:close/>
                      <a:moveTo>
                        <a:pt x="6661" y="18642"/>
                      </a:moveTo>
                      <a:lnTo>
                        <a:pt x="6654" y="18649"/>
                      </a:lnTo>
                      <a:lnTo>
                        <a:pt x="6654" y="18649"/>
                      </a:lnTo>
                      <a:lnTo>
                        <a:pt x="6655" y="18653"/>
                      </a:lnTo>
                      <a:lnTo>
                        <a:pt x="6661" y="18642"/>
                      </a:lnTo>
                      <a:close/>
                      <a:moveTo>
                        <a:pt x="6655" y="18653"/>
                      </a:moveTo>
                      <a:lnTo>
                        <a:pt x="6635" y="18694"/>
                      </a:lnTo>
                      <a:lnTo>
                        <a:pt x="6661" y="18668"/>
                      </a:lnTo>
                      <a:lnTo>
                        <a:pt x="6655" y="18653"/>
                      </a:lnTo>
                      <a:close/>
                      <a:moveTo>
                        <a:pt x="78" y="0"/>
                      </a:moveTo>
                      <a:lnTo>
                        <a:pt x="8" y="71"/>
                      </a:lnTo>
                      <a:lnTo>
                        <a:pt x="8" y="71"/>
                      </a:lnTo>
                      <a:lnTo>
                        <a:pt x="3292" y="9386"/>
                      </a:lnTo>
                      <a:lnTo>
                        <a:pt x="3472" y="9900"/>
                      </a:lnTo>
                      <a:lnTo>
                        <a:pt x="4964" y="14168"/>
                      </a:lnTo>
                      <a:lnTo>
                        <a:pt x="6583" y="18720"/>
                      </a:lnTo>
                      <a:lnTo>
                        <a:pt x="6654" y="18649"/>
                      </a:lnTo>
                      <a:lnTo>
                        <a:pt x="6654" y="18649"/>
                      </a:lnTo>
                      <a:lnTo>
                        <a:pt x="5066" y="14117"/>
                      </a:lnTo>
                      <a:lnTo>
                        <a:pt x="3549" y="9849"/>
                      </a:lnTo>
                      <a:lnTo>
                        <a:pt x="3369" y="93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4846822" y="-1346990"/>
                  <a:ext cx="381567" cy="105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7" h="18617" extrusionOk="0">
                      <a:moveTo>
                        <a:pt x="6171" y="1"/>
                      </a:moveTo>
                      <a:lnTo>
                        <a:pt x="5708" y="412"/>
                      </a:lnTo>
                      <a:lnTo>
                        <a:pt x="5271" y="823"/>
                      </a:lnTo>
                      <a:lnTo>
                        <a:pt x="4860" y="1235"/>
                      </a:lnTo>
                      <a:lnTo>
                        <a:pt x="4474" y="1672"/>
                      </a:lnTo>
                      <a:lnTo>
                        <a:pt x="3729" y="2495"/>
                      </a:lnTo>
                      <a:lnTo>
                        <a:pt x="3086" y="3318"/>
                      </a:lnTo>
                      <a:lnTo>
                        <a:pt x="2520" y="4166"/>
                      </a:lnTo>
                      <a:lnTo>
                        <a:pt x="2006" y="4989"/>
                      </a:lnTo>
                      <a:lnTo>
                        <a:pt x="1569" y="5812"/>
                      </a:lnTo>
                      <a:lnTo>
                        <a:pt x="1183" y="6635"/>
                      </a:lnTo>
                      <a:lnTo>
                        <a:pt x="874" y="7432"/>
                      </a:lnTo>
                      <a:lnTo>
                        <a:pt x="617" y="8229"/>
                      </a:lnTo>
                      <a:lnTo>
                        <a:pt x="412" y="9000"/>
                      </a:lnTo>
                      <a:lnTo>
                        <a:pt x="232" y="9746"/>
                      </a:lnTo>
                      <a:lnTo>
                        <a:pt x="129" y="10491"/>
                      </a:lnTo>
                      <a:lnTo>
                        <a:pt x="52" y="11237"/>
                      </a:lnTo>
                      <a:lnTo>
                        <a:pt x="0" y="11931"/>
                      </a:lnTo>
                      <a:lnTo>
                        <a:pt x="0" y="12600"/>
                      </a:lnTo>
                      <a:lnTo>
                        <a:pt x="0" y="13269"/>
                      </a:lnTo>
                      <a:lnTo>
                        <a:pt x="52" y="13886"/>
                      </a:lnTo>
                      <a:lnTo>
                        <a:pt x="129" y="14477"/>
                      </a:lnTo>
                      <a:lnTo>
                        <a:pt x="206" y="15043"/>
                      </a:lnTo>
                      <a:lnTo>
                        <a:pt x="309" y="15583"/>
                      </a:lnTo>
                      <a:lnTo>
                        <a:pt x="437" y="16071"/>
                      </a:lnTo>
                      <a:lnTo>
                        <a:pt x="669" y="16945"/>
                      </a:lnTo>
                      <a:lnTo>
                        <a:pt x="900" y="17665"/>
                      </a:lnTo>
                      <a:lnTo>
                        <a:pt x="1106" y="18180"/>
                      </a:lnTo>
                      <a:lnTo>
                        <a:pt x="1311" y="18617"/>
                      </a:lnTo>
                      <a:lnTo>
                        <a:pt x="2031" y="17768"/>
                      </a:lnTo>
                      <a:lnTo>
                        <a:pt x="2674" y="16894"/>
                      </a:lnTo>
                      <a:lnTo>
                        <a:pt x="3266" y="16020"/>
                      </a:lnTo>
                      <a:lnTo>
                        <a:pt x="3780" y="15171"/>
                      </a:lnTo>
                      <a:lnTo>
                        <a:pt x="4268" y="14323"/>
                      </a:lnTo>
                      <a:lnTo>
                        <a:pt x="4680" y="13474"/>
                      </a:lnTo>
                      <a:lnTo>
                        <a:pt x="5066" y="12626"/>
                      </a:lnTo>
                      <a:lnTo>
                        <a:pt x="5400" y="11803"/>
                      </a:lnTo>
                      <a:lnTo>
                        <a:pt x="5683" y="11006"/>
                      </a:lnTo>
                      <a:lnTo>
                        <a:pt x="5940" y="10209"/>
                      </a:lnTo>
                      <a:lnTo>
                        <a:pt x="6146" y="9437"/>
                      </a:lnTo>
                      <a:lnTo>
                        <a:pt x="6300" y="8666"/>
                      </a:lnTo>
                      <a:lnTo>
                        <a:pt x="6454" y="7920"/>
                      </a:lnTo>
                      <a:lnTo>
                        <a:pt x="6557" y="7200"/>
                      </a:lnTo>
                      <a:lnTo>
                        <a:pt x="6634" y="6506"/>
                      </a:lnTo>
                      <a:lnTo>
                        <a:pt x="6686" y="5837"/>
                      </a:lnTo>
                      <a:lnTo>
                        <a:pt x="6737" y="5195"/>
                      </a:lnTo>
                      <a:lnTo>
                        <a:pt x="6737" y="4603"/>
                      </a:lnTo>
                      <a:lnTo>
                        <a:pt x="6737" y="4012"/>
                      </a:lnTo>
                      <a:lnTo>
                        <a:pt x="6711" y="3446"/>
                      </a:lnTo>
                      <a:lnTo>
                        <a:pt x="6634" y="2469"/>
                      </a:lnTo>
                      <a:lnTo>
                        <a:pt x="6506" y="1620"/>
                      </a:lnTo>
                      <a:lnTo>
                        <a:pt x="6403" y="926"/>
                      </a:lnTo>
                      <a:lnTo>
                        <a:pt x="6274" y="412"/>
                      </a:lnTo>
                      <a:lnTo>
                        <a:pt x="61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4918185" y="-1346990"/>
                  <a:ext cx="281092" cy="105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18643" extrusionOk="0">
                      <a:moveTo>
                        <a:pt x="4860" y="1"/>
                      </a:moveTo>
                      <a:lnTo>
                        <a:pt x="0" y="18617"/>
                      </a:lnTo>
                      <a:lnTo>
                        <a:pt x="103" y="18643"/>
                      </a:lnTo>
                      <a:lnTo>
                        <a:pt x="4963" y="26"/>
                      </a:lnTo>
                      <a:lnTo>
                        <a:pt x="48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4918185" y="-1346990"/>
                  <a:ext cx="281092" cy="105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18643" fill="none" extrusionOk="0">
                      <a:moveTo>
                        <a:pt x="4860" y="1"/>
                      </a:moveTo>
                      <a:lnTo>
                        <a:pt x="0" y="18617"/>
                      </a:lnTo>
                      <a:lnTo>
                        <a:pt x="103" y="18643"/>
                      </a:lnTo>
                      <a:lnTo>
                        <a:pt x="4963" y="26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4207500" y="-1006204"/>
                  <a:ext cx="760245" cy="78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3" h="13937" extrusionOk="0">
                      <a:moveTo>
                        <a:pt x="77" y="0"/>
                      </a:moveTo>
                      <a:lnTo>
                        <a:pt x="0" y="78"/>
                      </a:lnTo>
                      <a:lnTo>
                        <a:pt x="13345" y="13937"/>
                      </a:lnTo>
                      <a:lnTo>
                        <a:pt x="13422" y="138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4207500" y="-1006204"/>
                  <a:ext cx="760245" cy="78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3" h="13937" fill="none" extrusionOk="0">
                      <a:moveTo>
                        <a:pt x="0" y="78"/>
                      </a:moveTo>
                      <a:lnTo>
                        <a:pt x="13345" y="13937"/>
                      </a:lnTo>
                      <a:lnTo>
                        <a:pt x="13422" y="13860"/>
                      </a:lnTo>
                      <a:lnTo>
                        <a:pt x="77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4208916" y="-1003315"/>
                  <a:ext cx="757357" cy="783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2" h="13835" extrusionOk="0">
                      <a:moveTo>
                        <a:pt x="1" y="1"/>
                      </a:moveTo>
                      <a:lnTo>
                        <a:pt x="129" y="592"/>
                      </a:lnTo>
                      <a:lnTo>
                        <a:pt x="258" y="1184"/>
                      </a:lnTo>
                      <a:lnTo>
                        <a:pt x="386" y="1749"/>
                      </a:lnTo>
                      <a:lnTo>
                        <a:pt x="541" y="2315"/>
                      </a:lnTo>
                      <a:lnTo>
                        <a:pt x="875" y="3369"/>
                      </a:lnTo>
                      <a:lnTo>
                        <a:pt x="1235" y="4346"/>
                      </a:lnTo>
                      <a:lnTo>
                        <a:pt x="1646" y="5272"/>
                      </a:lnTo>
                      <a:lnTo>
                        <a:pt x="2084" y="6146"/>
                      </a:lnTo>
                      <a:lnTo>
                        <a:pt x="2572" y="6943"/>
                      </a:lnTo>
                      <a:lnTo>
                        <a:pt x="3061" y="7689"/>
                      </a:lnTo>
                      <a:lnTo>
                        <a:pt x="3575" y="8383"/>
                      </a:lnTo>
                      <a:lnTo>
                        <a:pt x="4115" y="9026"/>
                      </a:lnTo>
                      <a:lnTo>
                        <a:pt x="4681" y="9592"/>
                      </a:lnTo>
                      <a:lnTo>
                        <a:pt x="5246" y="10132"/>
                      </a:lnTo>
                      <a:lnTo>
                        <a:pt x="5812" y="10620"/>
                      </a:lnTo>
                      <a:lnTo>
                        <a:pt x="6378" y="11083"/>
                      </a:lnTo>
                      <a:lnTo>
                        <a:pt x="6969" y="11469"/>
                      </a:lnTo>
                      <a:lnTo>
                        <a:pt x="7535" y="11829"/>
                      </a:lnTo>
                      <a:lnTo>
                        <a:pt x="8100" y="12163"/>
                      </a:lnTo>
                      <a:lnTo>
                        <a:pt x="8666" y="12446"/>
                      </a:lnTo>
                      <a:lnTo>
                        <a:pt x="9206" y="12703"/>
                      </a:lnTo>
                      <a:lnTo>
                        <a:pt x="9746" y="12909"/>
                      </a:lnTo>
                      <a:lnTo>
                        <a:pt x="10235" y="13115"/>
                      </a:lnTo>
                      <a:lnTo>
                        <a:pt x="10723" y="13269"/>
                      </a:lnTo>
                      <a:lnTo>
                        <a:pt x="11597" y="13526"/>
                      </a:lnTo>
                      <a:lnTo>
                        <a:pt x="12317" y="13680"/>
                      </a:lnTo>
                      <a:lnTo>
                        <a:pt x="12883" y="13783"/>
                      </a:lnTo>
                      <a:lnTo>
                        <a:pt x="13372" y="13834"/>
                      </a:lnTo>
                      <a:lnTo>
                        <a:pt x="12986" y="12780"/>
                      </a:lnTo>
                      <a:lnTo>
                        <a:pt x="12600" y="11777"/>
                      </a:lnTo>
                      <a:lnTo>
                        <a:pt x="12163" y="10826"/>
                      </a:lnTo>
                      <a:lnTo>
                        <a:pt x="11700" y="9926"/>
                      </a:lnTo>
                      <a:lnTo>
                        <a:pt x="11237" y="9078"/>
                      </a:lnTo>
                      <a:lnTo>
                        <a:pt x="10723" y="8280"/>
                      </a:lnTo>
                      <a:lnTo>
                        <a:pt x="10209" y="7509"/>
                      </a:lnTo>
                      <a:lnTo>
                        <a:pt x="9695" y="6815"/>
                      </a:lnTo>
                      <a:lnTo>
                        <a:pt x="9155" y="6146"/>
                      </a:lnTo>
                      <a:lnTo>
                        <a:pt x="8589" y="5503"/>
                      </a:lnTo>
                      <a:lnTo>
                        <a:pt x="8049" y="4938"/>
                      </a:lnTo>
                      <a:lnTo>
                        <a:pt x="7483" y="4398"/>
                      </a:lnTo>
                      <a:lnTo>
                        <a:pt x="6918" y="3884"/>
                      </a:lnTo>
                      <a:lnTo>
                        <a:pt x="6352" y="3421"/>
                      </a:lnTo>
                      <a:lnTo>
                        <a:pt x="5812" y="2984"/>
                      </a:lnTo>
                      <a:lnTo>
                        <a:pt x="5272" y="2598"/>
                      </a:lnTo>
                      <a:lnTo>
                        <a:pt x="4732" y="2238"/>
                      </a:lnTo>
                      <a:lnTo>
                        <a:pt x="4218" y="1904"/>
                      </a:lnTo>
                      <a:lnTo>
                        <a:pt x="3729" y="1595"/>
                      </a:lnTo>
                      <a:lnTo>
                        <a:pt x="3241" y="1338"/>
                      </a:lnTo>
                      <a:lnTo>
                        <a:pt x="2341" y="875"/>
                      </a:lnTo>
                      <a:lnTo>
                        <a:pt x="1569" y="541"/>
                      </a:lnTo>
                      <a:lnTo>
                        <a:pt x="926" y="284"/>
                      </a:lnTo>
                      <a:lnTo>
                        <a:pt x="438" y="1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4624011" y="-1099429"/>
                  <a:ext cx="195173" cy="233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6" h="4115" extrusionOk="0">
                      <a:moveTo>
                        <a:pt x="3343" y="1"/>
                      </a:moveTo>
                      <a:lnTo>
                        <a:pt x="3034" y="3883"/>
                      </a:lnTo>
                      <a:lnTo>
                        <a:pt x="77" y="849"/>
                      </a:lnTo>
                      <a:lnTo>
                        <a:pt x="0" y="926"/>
                      </a:lnTo>
                      <a:lnTo>
                        <a:pt x="3111" y="4115"/>
                      </a:lnTo>
                      <a:lnTo>
                        <a:pt x="3446" y="26"/>
                      </a:lnTo>
                      <a:lnTo>
                        <a:pt x="33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5015714" y="-1221765"/>
                  <a:ext cx="651048" cy="88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5" h="15558" extrusionOk="0">
                      <a:moveTo>
                        <a:pt x="11417" y="1"/>
                      </a:moveTo>
                      <a:lnTo>
                        <a:pt x="1" y="15506"/>
                      </a:lnTo>
                      <a:lnTo>
                        <a:pt x="78" y="15557"/>
                      </a:lnTo>
                      <a:lnTo>
                        <a:pt x="11495" y="78"/>
                      </a:lnTo>
                      <a:lnTo>
                        <a:pt x="114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5015714" y="-1221765"/>
                  <a:ext cx="651048" cy="88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5" h="15558" fill="none" extrusionOk="0">
                      <a:moveTo>
                        <a:pt x="11417" y="1"/>
                      </a:moveTo>
                      <a:lnTo>
                        <a:pt x="1" y="15506"/>
                      </a:lnTo>
                      <a:lnTo>
                        <a:pt x="78" y="15557"/>
                      </a:lnTo>
                      <a:lnTo>
                        <a:pt x="11495" y="78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5017187" y="-1218820"/>
                  <a:ext cx="646687" cy="87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5480" extrusionOk="0">
                      <a:moveTo>
                        <a:pt x="11417" y="0"/>
                      </a:moveTo>
                      <a:lnTo>
                        <a:pt x="10851" y="206"/>
                      </a:lnTo>
                      <a:lnTo>
                        <a:pt x="10286" y="437"/>
                      </a:lnTo>
                      <a:lnTo>
                        <a:pt x="9746" y="669"/>
                      </a:lnTo>
                      <a:lnTo>
                        <a:pt x="9232" y="900"/>
                      </a:lnTo>
                      <a:lnTo>
                        <a:pt x="8254" y="1415"/>
                      </a:lnTo>
                      <a:lnTo>
                        <a:pt x="7329" y="1929"/>
                      </a:lnTo>
                      <a:lnTo>
                        <a:pt x="6480" y="2494"/>
                      </a:lnTo>
                      <a:lnTo>
                        <a:pt x="5709" y="3086"/>
                      </a:lnTo>
                      <a:lnTo>
                        <a:pt x="4989" y="3677"/>
                      </a:lnTo>
                      <a:lnTo>
                        <a:pt x="4346" y="4294"/>
                      </a:lnTo>
                      <a:lnTo>
                        <a:pt x="3755" y="4911"/>
                      </a:lnTo>
                      <a:lnTo>
                        <a:pt x="3215" y="5554"/>
                      </a:lnTo>
                      <a:lnTo>
                        <a:pt x="2726" y="6197"/>
                      </a:lnTo>
                      <a:lnTo>
                        <a:pt x="2315" y="6840"/>
                      </a:lnTo>
                      <a:lnTo>
                        <a:pt x="1929" y="7509"/>
                      </a:lnTo>
                      <a:lnTo>
                        <a:pt x="1569" y="8151"/>
                      </a:lnTo>
                      <a:lnTo>
                        <a:pt x="1286" y="8794"/>
                      </a:lnTo>
                      <a:lnTo>
                        <a:pt x="1029" y="9411"/>
                      </a:lnTo>
                      <a:lnTo>
                        <a:pt x="798" y="10028"/>
                      </a:lnTo>
                      <a:lnTo>
                        <a:pt x="618" y="10620"/>
                      </a:lnTo>
                      <a:lnTo>
                        <a:pt x="438" y="11211"/>
                      </a:lnTo>
                      <a:lnTo>
                        <a:pt x="309" y="11751"/>
                      </a:lnTo>
                      <a:lnTo>
                        <a:pt x="206" y="12291"/>
                      </a:lnTo>
                      <a:lnTo>
                        <a:pt x="129" y="12780"/>
                      </a:lnTo>
                      <a:lnTo>
                        <a:pt x="26" y="13680"/>
                      </a:lnTo>
                      <a:lnTo>
                        <a:pt x="1" y="14425"/>
                      </a:lnTo>
                      <a:lnTo>
                        <a:pt x="1" y="14991"/>
                      </a:lnTo>
                      <a:lnTo>
                        <a:pt x="26" y="15480"/>
                      </a:lnTo>
                      <a:lnTo>
                        <a:pt x="1003" y="14940"/>
                      </a:lnTo>
                      <a:lnTo>
                        <a:pt x="1903" y="14374"/>
                      </a:lnTo>
                      <a:lnTo>
                        <a:pt x="2778" y="13783"/>
                      </a:lnTo>
                      <a:lnTo>
                        <a:pt x="3600" y="13191"/>
                      </a:lnTo>
                      <a:lnTo>
                        <a:pt x="4346" y="12574"/>
                      </a:lnTo>
                      <a:lnTo>
                        <a:pt x="5066" y="11957"/>
                      </a:lnTo>
                      <a:lnTo>
                        <a:pt x="5709" y="11314"/>
                      </a:lnTo>
                      <a:lnTo>
                        <a:pt x="6326" y="10671"/>
                      </a:lnTo>
                      <a:lnTo>
                        <a:pt x="6892" y="10028"/>
                      </a:lnTo>
                      <a:lnTo>
                        <a:pt x="7432" y="9386"/>
                      </a:lnTo>
                      <a:lnTo>
                        <a:pt x="7894" y="8743"/>
                      </a:lnTo>
                      <a:lnTo>
                        <a:pt x="8357" y="8100"/>
                      </a:lnTo>
                      <a:lnTo>
                        <a:pt x="8743" y="7457"/>
                      </a:lnTo>
                      <a:lnTo>
                        <a:pt x="9129" y="6840"/>
                      </a:lnTo>
                      <a:lnTo>
                        <a:pt x="9437" y="6223"/>
                      </a:lnTo>
                      <a:lnTo>
                        <a:pt x="9746" y="5606"/>
                      </a:lnTo>
                      <a:lnTo>
                        <a:pt x="10029" y="5040"/>
                      </a:lnTo>
                      <a:lnTo>
                        <a:pt x="10260" y="4474"/>
                      </a:lnTo>
                      <a:lnTo>
                        <a:pt x="10466" y="3909"/>
                      </a:lnTo>
                      <a:lnTo>
                        <a:pt x="10646" y="3394"/>
                      </a:lnTo>
                      <a:lnTo>
                        <a:pt x="10929" y="2443"/>
                      </a:lnTo>
                      <a:lnTo>
                        <a:pt x="11160" y="1620"/>
                      </a:lnTo>
                      <a:lnTo>
                        <a:pt x="11289" y="926"/>
                      </a:lnTo>
                      <a:lnTo>
                        <a:pt x="11366" y="412"/>
                      </a:lnTo>
                      <a:lnTo>
                        <a:pt x="114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4750708" y="-1038261"/>
                  <a:ext cx="243258" cy="68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12035" extrusionOk="0">
                      <a:moveTo>
                        <a:pt x="2263" y="1"/>
                      </a:moveTo>
                      <a:lnTo>
                        <a:pt x="2134" y="361"/>
                      </a:lnTo>
                      <a:lnTo>
                        <a:pt x="1774" y="1415"/>
                      </a:lnTo>
                      <a:lnTo>
                        <a:pt x="1466" y="2495"/>
                      </a:lnTo>
                      <a:lnTo>
                        <a:pt x="1260" y="3189"/>
                      </a:lnTo>
                      <a:lnTo>
                        <a:pt x="797" y="4989"/>
                      </a:lnTo>
                      <a:lnTo>
                        <a:pt x="694" y="5400"/>
                      </a:lnTo>
                      <a:lnTo>
                        <a:pt x="0" y="8126"/>
                      </a:lnTo>
                      <a:lnTo>
                        <a:pt x="309" y="8512"/>
                      </a:lnTo>
                      <a:lnTo>
                        <a:pt x="643" y="8897"/>
                      </a:lnTo>
                      <a:lnTo>
                        <a:pt x="1260" y="9617"/>
                      </a:lnTo>
                      <a:lnTo>
                        <a:pt x="1851" y="10209"/>
                      </a:lnTo>
                      <a:lnTo>
                        <a:pt x="2443" y="10749"/>
                      </a:lnTo>
                      <a:lnTo>
                        <a:pt x="2983" y="11186"/>
                      </a:lnTo>
                      <a:lnTo>
                        <a:pt x="3446" y="11546"/>
                      </a:lnTo>
                      <a:lnTo>
                        <a:pt x="3831" y="11829"/>
                      </a:lnTo>
                      <a:lnTo>
                        <a:pt x="4140" y="12034"/>
                      </a:lnTo>
                      <a:lnTo>
                        <a:pt x="4217" y="11366"/>
                      </a:lnTo>
                      <a:lnTo>
                        <a:pt x="4268" y="10697"/>
                      </a:lnTo>
                      <a:lnTo>
                        <a:pt x="4294" y="10029"/>
                      </a:lnTo>
                      <a:lnTo>
                        <a:pt x="4294" y="9386"/>
                      </a:lnTo>
                      <a:lnTo>
                        <a:pt x="4294" y="8692"/>
                      </a:lnTo>
                      <a:lnTo>
                        <a:pt x="4243" y="7997"/>
                      </a:lnTo>
                      <a:lnTo>
                        <a:pt x="4191" y="7303"/>
                      </a:lnTo>
                      <a:lnTo>
                        <a:pt x="4140" y="6660"/>
                      </a:lnTo>
                      <a:lnTo>
                        <a:pt x="4063" y="6018"/>
                      </a:lnTo>
                      <a:lnTo>
                        <a:pt x="3960" y="5375"/>
                      </a:lnTo>
                      <a:lnTo>
                        <a:pt x="3831" y="4783"/>
                      </a:lnTo>
                      <a:lnTo>
                        <a:pt x="3703" y="4166"/>
                      </a:lnTo>
                      <a:lnTo>
                        <a:pt x="3548" y="3601"/>
                      </a:lnTo>
                      <a:lnTo>
                        <a:pt x="3394" y="3035"/>
                      </a:lnTo>
                      <a:lnTo>
                        <a:pt x="3060" y="1955"/>
                      </a:lnTo>
                      <a:lnTo>
                        <a:pt x="2674" y="952"/>
                      </a:lnTo>
                      <a:lnTo>
                        <a:pt x="2263" y="1"/>
                      </a:lnTo>
                      <a:close/>
                    </a:path>
                  </a:pathLst>
                </a:custGeom>
                <a:solidFill>
                  <a:srgbClr val="3D3D3D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4750708" y="-1038261"/>
                  <a:ext cx="243258" cy="68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12035" fill="none" extrusionOk="0">
                      <a:moveTo>
                        <a:pt x="2263" y="1"/>
                      </a:moveTo>
                      <a:lnTo>
                        <a:pt x="2263" y="1"/>
                      </a:lnTo>
                      <a:lnTo>
                        <a:pt x="2134" y="361"/>
                      </a:lnTo>
                      <a:lnTo>
                        <a:pt x="2134" y="361"/>
                      </a:lnTo>
                      <a:lnTo>
                        <a:pt x="1774" y="1415"/>
                      </a:lnTo>
                      <a:lnTo>
                        <a:pt x="1466" y="2495"/>
                      </a:lnTo>
                      <a:lnTo>
                        <a:pt x="1466" y="2495"/>
                      </a:lnTo>
                      <a:lnTo>
                        <a:pt x="1260" y="3189"/>
                      </a:lnTo>
                      <a:lnTo>
                        <a:pt x="1260" y="3189"/>
                      </a:lnTo>
                      <a:lnTo>
                        <a:pt x="797" y="4989"/>
                      </a:lnTo>
                      <a:lnTo>
                        <a:pt x="797" y="4989"/>
                      </a:lnTo>
                      <a:lnTo>
                        <a:pt x="694" y="5400"/>
                      </a:lnTo>
                      <a:lnTo>
                        <a:pt x="694" y="5400"/>
                      </a:lnTo>
                      <a:lnTo>
                        <a:pt x="0" y="8126"/>
                      </a:lnTo>
                      <a:lnTo>
                        <a:pt x="0" y="8126"/>
                      </a:lnTo>
                      <a:lnTo>
                        <a:pt x="309" y="8512"/>
                      </a:lnTo>
                      <a:lnTo>
                        <a:pt x="643" y="8897"/>
                      </a:lnTo>
                      <a:lnTo>
                        <a:pt x="1260" y="9617"/>
                      </a:lnTo>
                      <a:lnTo>
                        <a:pt x="1851" y="10209"/>
                      </a:lnTo>
                      <a:lnTo>
                        <a:pt x="2443" y="10749"/>
                      </a:lnTo>
                      <a:lnTo>
                        <a:pt x="2983" y="11186"/>
                      </a:lnTo>
                      <a:lnTo>
                        <a:pt x="3446" y="11546"/>
                      </a:lnTo>
                      <a:lnTo>
                        <a:pt x="3831" y="11829"/>
                      </a:lnTo>
                      <a:lnTo>
                        <a:pt x="4140" y="12034"/>
                      </a:lnTo>
                      <a:lnTo>
                        <a:pt x="4140" y="12034"/>
                      </a:lnTo>
                      <a:lnTo>
                        <a:pt x="4217" y="11366"/>
                      </a:lnTo>
                      <a:lnTo>
                        <a:pt x="4268" y="10697"/>
                      </a:lnTo>
                      <a:lnTo>
                        <a:pt x="4294" y="10029"/>
                      </a:lnTo>
                      <a:lnTo>
                        <a:pt x="4294" y="9386"/>
                      </a:lnTo>
                      <a:lnTo>
                        <a:pt x="4294" y="9386"/>
                      </a:lnTo>
                      <a:lnTo>
                        <a:pt x="4294" y="8692"/>
                      </a:lnTo>
                      <a:lnTo>
                        <a:pt x="4243" y="7997"/>
                      </a:lnTo>
                      <a:lnTo>
                        <a:pt x="4191" y="7303"/>
                      </a:lnTo>
                      <a:lnTo>
                        <a:pt x="4140" y="6660"/>
                      </a:lnTo>
                      <a:lnTo>
                        <a:pt x="4063" y="6018"/>
                      </a:lnTo>
                      <a:lnTo>
                        <a:pt x="3960" y="5375"/>
                      </a:lnTo>
                      <a:lnTo>
                        <a:pt x="3831" y="4783"/>
                      </a:lnTo>
                      <a:lnTo>
                        <a:pt x="3703" y="4166"/>
                      </a:lnTo>
                      <a:lnTo>
                        <a:pt x="3548" y="3601"/>
                      </a:lnTo>
                      <a:lnTo>
                        <a:pt x="3394" y="3035"/>
                      </a:lnTo>
                      <a:lnTo>
                        <a:pt x="3060" y="1955"/>
                      </a:lnTo>
                      <a:lnTo>
                        <a:pt x="2674" y="952"/>
                      </a:lnTo>
                      <a:lnTo>
                        <a:pt x="2263" y="1"/>
                      </a:lnTo>
                      <a:lnTo>
                        <a:pt x="2263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4363309" y="-819811"/>
                  <a:ext cx="228702" cy="21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8" h="3755" extrusionOk="0">
                      <a:moveTo>
                        <a:pt x="2675" y="1"/>
                      </a:moveTo>
                      <a:lnTo>
                        <a:pt x="2572" y="26"/>
                      </a:lnTo>
                      <a:lnTo>
                        <a:pt x="3883" y="3601"/>
                      </a:lnTo>
                      <a:lnTo>
                        <a:pt x="26" y="2109"/>
                      </a:lnTo>
                      <a:lnTo>
                        <a:pt x="0" y="2186"/>
                      </a:lnTo>
                      <a:lnTo>
                        <a:pt x="4037" y="3755"/>
                      </a:lnTo>
                      <a:lnTo>
                        <a:pt x="4037" y="3755"/>
                      </a:lnTo>
                      <a:lnTo>
                        <a:pt x="26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5012826" y="-1055705"/>
                  <a:ext cx="184978" cy="24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4295" extrusionOk="0">
                      <a:moveTo>
                        <a:pt x="103" y="0"/>
                      </a:moveTo>
                      <a:lnTo>
                        <a:pt x="0" y="26"/>
                      </a:lnTo>
                      <a:lnTo>
                        <a:pt x="772" y="4294"/>
                      </a:lnTo>
                      <a:lnTo>
                        <a:pt x="3266" y="1157"/>
                      </a:lnTo>
                      <a:lnTo>
                        <a:pt x="3189" y="1080"/>
                      </a:lnTo>
                      <a:lnTo>
                        <a:pt x="849" y="4037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4724485" y="-822699"/>
                  <a:ext cx="195173" cy="233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6" h="4115" extrusionOk="0">
                      <a:moveTo>
                        <a:pt x="3343" y="0"/>
                      </a:moveTo>
                      <a:lnTo>
                        <a:pt x="3034" y="3883"/>
                      </a:lnTo>
                      <a:lnTo>
                        <a:pt x="77" y="849"/>
                      </a:lnTo>
                      <a:lnTo>
                        <a:pt x="0" y="926"/>
                      </a:lnTo>
                      <a:lnTo>
                        <a:pt x="3137" y="4114"/>
                      </a:lnTo>
                      <a:lnTo>
                        <a:pt x="3446" y="26"/>
                      </a:lnTo>
                      <a:lnTo>
                        <a:pt x="33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4"/>
                <p:cNvSpPr/>
                <p:nvPr/>
              </p:nvSpPr>
              <p:spPr>
                <a:xfrm>
                  <a:off x="5337584" y="-1016399"/>
                  <a:ext cx="196645" cy="24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4269" extrusionOk="0">
                      <a:moveTo>
                        <a:pt x="849" y="0"/>
                      </a:moveTo>
                      <a:lnTo>
                        <a:pt x="0" y="4269"/>
                      </a:lnTo>
                      <a:lnTo>
                        <a:pt x="3472" y="2263"/>
                      </a:lnTo>
                      <a:lnTo>
                        <a:pt x="3420" y="2186"/>
                      </a:lnTo>
                      <a:lnTo>
                        <a:pt x="129" y="4063"/>
                      </a:lnTo>
                      <a:lnTo>
                        <a:pt x="952" y="26"/>
                      </a:lnTo>
                      <a:lnTo>
                        <a:pt x="8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>
                  <a:off x="4564258" y="-615916"/>
                  <a:ext cx="230175" cy="214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" h="3781" extrusionOk="0">
                      <a:moveTo>
                        <a:pt x="2675" y="1"/>
                      </a:moveTo>
                      <a:lnTo>
                        <a:pt x="2572" y="26"/>
                      </a:lnTo>
                      <a:lnTo>
                        <a:pt x="3883" y="3600"/>
                      </a:lnTo>
                      <a:lnTo>
                        <a:pt x="26" y="2109"/>
                      </a:lnTo>
                      <a:lnTo>
                        <a:pt x="1" y="2212"/>
                      </a:lnTo>
                      <a:lnTo>
                        <a:pt x="4063" y="3780"/>
                      </a:lnTo>
                      <a:lnTo>
                        <a:pt x="26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>
                  <a:off x="4944351" y="-777559"/>
                  <a:ext cx="185035" cy="24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" h="4295" extrusionOk="0">
                      <a:moveTo>
                        <a:pt x="78" y="0"/>
                      </a:moveTo>
                      <a:lnTo>
                        <a:pt x="1" y="26"/>
                      </a:lnTo>
                      <a:lnTo>
                        <a:pt x="772" y="4294"/>
                      </a:lnTo>
                      <a:lnTo>
                        <a:pt x="3266" y="1157"/>
                      </a:lnTo>
                      <a:lnTo>
                        <a:pt x="3189" y="1080"/>
                      </a:lnTo>
                      <a:lnTo>
                        <a:pt x="824" y="4037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>
                  <a:off x="5063799" y="-773198"/>
                  <a:ext cx="1041337" cy="39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6" h="6892" extrusionOk="0">
                      <a:moveTo>
                        <a:pt x="11983" y="1"/>
                      </a:moveTo>
                      <a:lnTo>
                        <a:pt x="11031" y="78"/>
                      </a:lnTo>
                      <a:lnTo>
                        <a:pt x="10157" y="180"/>
                      </a:lnTo>
                      <a:lnTo>
                        <a:pt x="9309" y="335"/>
                      </a:lnTo>
                      <a:lnTo>
                        <a:pt x="8486" y="515"/>
                      </a:lnTo>
                      <a:lnTo>
                        <a:pt x="7714" y="746"/>
                      </a:lnTo>
                      <a:lnTo>
                        <a:pt x="6994" y="1029"/>
                      </a:lnTo>
                      <a:lnTo>
                        <a:pt x="6300" y="1312"/>
                      </a:lnTo>
                      <a:lnTo>
                        <a:pt x="5632" y="1620"/>
                      </a:lnTo>
                      <a:lnTo>
                        <a:pt x="5014" y="1955"/>
                      </a:lnTo>
                      <a:lnTo>
                        <a:pt x="4423" y="2315"/>
                      </a:lnTo>
                      <a:lnTo>
                        <a:pt x="3883" y="2675"/>
                      </a:lnTo>
                      <a:lnTo>
                        <a:pt x="3369" y="3035"/>
                      </a:lnTo>
                      <a:lnTo>
                        <a:pt x="2906" y="3420"/>
                      </a:lnTo>
                      <a:lnTo>
                        <a:pt x="2469" y="3780"/>
                      </a:lnTo>
                      <a:lnTo>
                        <a:pt x="2083" y="4140"/>
                      </a:lnTo>
                      <a:lnTo>
                        <a:pt x="1723" y="4500"/>
                      </a:lnTo>
                      <a:lnTo>
                        <a:pt x="1106" y="5169"/>
                      </a:lnTo>
                      <a:lnTo>
                        <a:pt x="617" y="5735"/>
                      </a:lnTo>
                      <a:lnTo>
                        <a:pt x="283" y="6197"/>
                      </a:lnTo>
                      <a:lnTo>
                        <a:pt x="0" y="6609"/>
                      </a:lnTo>
                      <a:lnTo>
                        <a:pt x="1132" y="6737"/>
                      </a:lnTo>
                      <a:lnTo>
                        <a:pt x="2186" y="6840"/>
                      </a:lnTo>
                      <a:lnTo>
                        <a:pt x="3240" y="6892"/>
                      </a:lnTo>
                      <a:lnTo>
                        <a:pt x="4243" y="6892"/>
                      </a:lnTo>
                      <a:lnTo>
                        <a:pt x="5220" y="6840"/>
                      </a:lnTo>
                      <a:lnTo>
                        <a:pt x="6172" y="6763"/>
                      </a:lnTo>
                      <a:lnTo>
                        <a:pt x="7071" y="6634"/>
                      </a:lnTo>
                      <a:lnTo>
                        <a:pt x="7946" y="6480"/>
                      </a:lnTo>
                      <a:lnTo>
                        <a:pt x="8794" y="6300"/>
                      </a:lnTo>
                      <a:lnTo>
                        <a:pt x="9591" y="6095"/>
                      </a:lnTo>
                      <a:lnTo>
                        <a:pt x="10363" y="5863"/>
                      </a:lnTo>
                      <a:lnTo>
                        <a:pt x="11108" y="5606"/>
                      </a:lnTo>
                      <a:lnTo>
                        <a:pt x="11803" y="5349"/>
                      </a:lnTo>
                      <a:lnTo>
                        <a:pt x="12471" y="5040"/>
                      </a:lnTo>
                      <a:lnTo>
                        <a:pt x="13114" y="4757"/>
                      </a:lnTo>
                      <a:lnTo>
                        <a:pt x="13705" y="4449"/>
                      </a:lnTo>
                      <a:lnTo>
                        <a:pt x="14271" y="4140"/>
                      </a:lnTo>
                      <a:lnTo>
                        <a:pt x="14785" y="3832"/>
                      </a:lnTo>
                      <a:lnTo>
                        <a:pt x="15300" y="3497"/>
                      </a:lnTo>
                      <a:lnTo>
                        <a:pt x="15737" y="3189"/>
                      </a:lnTo>
                      <a:lnTo>
                        <a:pt x="16560" y="2598"/>
                      </a:lnTo>
                      <a:lnTo>
                        <a:pt x="17202" y="2058"/>
                      </a:lnTo>
                      <a:lnTo>
                        <a:pt x="17717" y="1595"/>
                      </a:lnTo>
                      <a:lnTo>
                        <a:pt x="18102" y="1235"/>
                      </a:lnTo>
                      <a:lnTo>
                        <a:pt x="18385" y="926"/>
                      </a:lnTo>
                      <a:lnTo>
                        <a:pt x="17794" y="746"/>
                      </a:lnTo>
                      <a:lnTo>
                        <a:pt x="17228" y="592"/>
                      </a:lnTo>
                      <a:lnTo>
                        <a:pt x="16662" y="463"/>
                      </a:lnTo>
                      <a:lnTo>
                        <a:pt x="16097" y="335"/>
                      </a:lnTo>
                      <a:lnTo>
                        <a:pt x="14991" y="155"/>
                      </a:lnTo>
                      <a:lnTo>
                        <a:pt x="13963" y="52"/>
                      </a:lnTo>
                      <a:lnTo>
                        <a:pt x="1293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>
                  <a:off x="5170107" y="-783393"/>
                  <a:ext cx="196645" cy="24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4269" extrusionOk="0">
                      <a:moveTo>
                        <a:pt x="849" y="1"/>
                      </a:moveTo>
                      <a:lnTo>
                        <a:pt x="0" y="4269"/>
                      </a:lnTo>
                      <a:lnTo>
                        <a:pt x="3472" y="2263"/>
                      </a:lnTo>
                      <a:lnTo>
                        <a:pt x="3420" y="2186"/>
                      </a:lnTo>
                      <a:lnTo>
                        <a:pt x="129" y="4063"/>
                      </a:lnTo>
                      <a:lnTo>
                        <a:pt x="129" y="4063"/>
                      </a:lnTo>
                      <a:lnTo>
                        <a:pt x="952" y="26"/>
                      </a:lnTo>
                      <a:lnTo>
                        <a:pt x="8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4"/>
                <p:cNvSpPr/>
                <p:nvPr/>
              </p:nvSpPr>
              <p:spPr>
                <a:xfrm>
                  <a:off x="5063799" y="-723697"/>
                  <a:ext cx="1042753" cy="326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" h="5761" extrusionOk="0">
                      <a:moveTo>
                        <a:pt x="18385" y="1"/>
                      </a:moveTo>
                      <a:lnTo>
                        <a:pt x="0" y="5683"/>
                      </a:lnTo>
                      <a:lnTo>
                        <a:pt x="26" y="5760"/>
                      </a:lnTo>
                      <a:lnTo>
                        <a:pt x="18411" y="104"/>
                      </a:lnTo>
                      <a:lnTo>
                        <a:pt x="183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>
                  <a:off x="5063799" y="-723697"/>
                  <a:ext cx="1042753" cy="326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" h="5761" fill="none" extrusionOk="0">
                      <a:moveTo>
                        <a:pt x="18385" y="1"/>
                      </a:moveTo>
                      <a:lnTo>
                        <a:pt x="0" y="5683"/>
                      </a:lnTo>
                      <a:lnTo>
                        <a:pt x="26" y="5760"/>
                      </a:lnTo>
                      <a:lnTo>
                        <a:pt x="18411" y="104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>
                  <a:off x="5305527" y="-634833"/>
                  <a:ext cx="225814" cy="190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7" h="3369" extrusionOk="0">
                      <a:moveTo>
                        <a:pt x="3215" y="0"/>
                      </a:moveTo>
                      <a:lnTo>
                        <a:pt x="1" y="2906"/>
                      </a:lnTo>
                      <a:lnTo>
                        <a:pt x="3986" y="3369"/>
                      </a:lnTo>
                      <a:lnTo>
                        <a:pt x="3986" y="3266"/>
                      </a:lnTo>
                      <a:lnTo>
                        <a:pt x="232" y="2829"/>
                      </a:lnTo>
                      <a:lnTo>
                        <a:pt x="3292" y="77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5577896" y="-723697"/>
                  <a:ext cx="227230" cy="19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" h="3395" extrusionOk="0">
                      <a:moveTo>
                        <a:pt x="3240" y="1"/>
                      </a:moveTo>
                      <a:lnTo>
                        <a:pt x="0" y="2932"/>
                      </a:lnTo>
                      <a:lnTo>
                        <a:pt x="3986" y="3395"/>
                      </a:lnTo>
                      <a:lnTo>
                        <a:pt x="4011" y="3292"/>
                      </a:lnTo>
                      <a:lnTo>
                        <a:pt x="257" y="2855"/>
                      </a:lnTo>
                      <a:lnTo>
                        <a:pt x="3317" y="78"/>
                      </a:lnTo>
                      <a:lnTo>
                        <a:pt x="32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4"/>
            <p:cNvGrpSpPr/>
            <p:nvPr/>
          </p:nvGrpSpPr>
          <p:grpSpPr>
            <a:xfrm>
              <a:off x="-429796" y="3600210"/>
              <a:ext cx="1234409" cy="1553694"/>
              <a:chOff x="-429796" y="3600210"/>
              <a:chExt cx="1234409" cy="1553694"/>
            </a:xfrm>
          </p:grpSpPr>
          <p:grpSp>
            <p:nvGrpSpPr>
              <p:cNvPr id="175" name="Google Shape;175;p4"/>
              <p:cNvGrpSpPr/>
              <p:nvPr/>
            </p:nvGrpSpPr>
            <p:grpSpPr>
              <a:xfrm rot="-1078102" flipH="1">
                <a:off x="-202595" y="3703612"/>
                <a:ext cx="851378" cy="1144873"/>
                <a:chOff x="4198188" y="5143925"/>
                <a:chExt cx="887609" cy="1193592"/>
              </a:xfrm>
            </p:grpSpPr>
            <p:sp>
              <p:nvSpPr>
                <p:cNvPr id="176" name="Google Shape;176;p4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4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4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4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4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4"/>
              <p:cNvGrpSpPr/>
              <p:nvPr/>
            </p:nvGrpSpPr>
            <p:grpSpPr>
              <a:xfrm>
                <a:off x="-429796" y="4037826"/>
                <a:ext cx="1076538" cy="1116079"/>
                <a:chOff x="4467625" y="-1181825"/>
                <a:chExt cx="930778" cy="964965"/>
              </a:xfrm>
            </p:grpSpPr>
            <p:sp>
              <p:nvSpPr>
                <p:cNvPr id="189" name="Google Shape;189;p4"/>
                <p:cNvSpPr/>
                <p:nvPr/>
              </p:nvSpPr>
              <p:spPr>
                <a:xfrm>
                  <a:off x="4745532" y="-1181825"/>
                  <a:ext cx="474250" cy="733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8" h="17100" extrusionOk="0">
                      <a:moveTo>
                        <a:pt x="2058" y="1"/>
                      </a:moveTo>
                      <a:lnTo>
                        <a:pt x="1723" y="26"/>
                      </a:lnTo>
                      <a:lnTo>
                        <a:pt x="1415" y="129"/>
                      </a:lnTo>
                      <a:lnTo>
                        <a:pt x="1132" y="258"/>
                      </a:lnTo>
                      <a:lnTo>
                        <a:pt x="978" y="335"/>
                      </a:lnTo>
                      <a:lnTo>
                        <a:pt x="823" y="463"/>
                      </a:lnTo>
                      <a:lnTo>
                        <a:pt x="695" y="566"/>
                      </a:lnTo>
                      <a:lnTo>
                        <a:pt x="566" y="695"/>
                      </a:lnTo>
                      <a:lnTo>
                        <a:pt x="361" y="1003"/>
                      </a:lnTo>
                      <a:lnTo>
                        <a:pt x="206" y="1312"/>
                      </a:lnTo>
                      <a:lnTo>
                        <a:pt x="103" y="1672"/>
                      </a:lnTo>
                      <a:lnTo>
                        <a:pt x="26" y="2032"/>
                      </a:lnTo>
                      <a:lnTo>
                        <a:pt x="1" y="2392"/>
                      </a:lnTo>
                      <a:lnTo>
                        <a:pt x="1" y="2752"/>
                      </a:lnTo>
                      <a:lnTo>
                        <a:pt x="52" y="3112"/>
                      </a:lnTo>
                      <a:lnTo>
                        <a:pt x="129" y="3472"/>
                      </a:lnTo>
                      <a:lnTo>
                        <a:pt x="258" y="3806"/>
                      </a:lnTo>
                      <a:lnTo>
                        <a:pt x="386" y="4140"/>
                      </a:lnTo>
                      <a:lnTo>
                        <a:pt x="541" y="4475"/>
                      </a:lnTo>
                      <a:lnTo>
                        <a:pt x="695" y="4809"/>
                      </a:lnTo>
                      <a:lnTo>
                        <a:pt x="1055" y="5452"/>
                      </a:lnTo>
                      <a:lnTo>
                        <a:pt x="1903" y="6892"/>
                      </a:lnTo>
                      <a:lnTo>
                        <a:pt x="2778" y="8306"/>
                      </a:lnTo>
                      <a:lnTo>
                        <a:pt x="3729" y="9694"/>
                      </a:lnTo>
                      <a:lnTo>
                        <a:pt x="4680" y="11057"/>
                      </a:lnTo>
                      <a:lnTo>
                        <a:pt x="5683" y="12394"/>
                      </a:lnTo>
                      <a:lnTo>
                        <a:pt x="6737" y="13706"/>
                      </a:lnTo>
                      <a:lnTo>
                        <a:pt x="7817" y="14991"/>
                      </a:lnTo>
                      <a:lnTo>
                        <a:pt x="8923" y="16251"/>
                      </a:lnTo>
                      <a:lnTo>
                        <a:pt x="9129" y="16457"/>
                      </a:lnTo>
                      <a:lnTo>
                        <a:pt x="9360" y="16663"/>
                      </a:lnTo>
                      <a:lnTo>
                        <a:pt x="9592" y="16868"/>
                      </a:lnTo>
                      <a:lnTo>
                        <a:pt x="9849" y="16997"/>
                      </a:lnTo>
                      <a:lnTo>
                        <a:pt x="9977" y="17048"/>
                      </a:lnTo>
                      <a:lnTo>
                        <a:pt x="10132" y="17074"/>
                      </a:lnTo>
                      <a:lnTo>
                        <a:pt x="10286" y="17100"/>
                      </a:lnTo>
                      <a:lnTo>
                        <a:pt x="10440" y="17074"/>
                      </a:lnTo>
                      <a:lnTo>
                        <a:pt x="10594" y="17048"/>
                      </a:lnTo>
                      <a:lnTo>
                        <a:pt x="10723" y="16997"/>
                      </a:lnTo>
                      <a:lnTo>
                        <a:pt x="10851" y="16920"/>
                      </a:lnTo>
                      <a:lnTo>
                        <a:pt x="10954" y="16843"/>
                      </a:lnTo>
                      <a:lnTo>
                        <a:pt x="11006" y="16740"/>
                      </a:lnTo>
                      <a:lnTo>
                        <a:pt x="11031" y="16611"/>
                      </a:lnTo>
                      <a:lnTo>
                        <a:pt x="11057" y="16431"/>
                      </a:lnTo>
                      <a:lnTo>
                        <a:pt x="11031" y="16251"/>
                      </a:lnTo>
                      <a:lnTo>
                        <a:pt x="10954" y="15789"/>
                      </a:lnTo>
                      <a:lnTo>
                        <a:pt x="10851" y="15300"/>
                      </a:lnTo>
                      <a:lnTo>
                        <a:pt x="10543" y="14349"/>
                      </a:lnTo>
                      <a:lnTo>
                        <a:pt x="10363" y="13654"/>
                      </a:lnTo>
                      <a:lnTo>
                        <a:pt x="10106" y="12677"/>
                      </a:lnTo>
                      <a:lnTo>
                        <a:pt x="9823" y="11674"/>
                      </a:lnTo>
                      <a:lnTo>
                        <a:pt x="9540" y="10697"/>
                      </a:lnTo>
                      <a:lnTo>
                        <a:pt x="9206" y="9746"/>
                      </a:lnTo>
                      <a:lnTo>
                        <a:pt x="8820" y="8769"/>
                      </a:lnTo>
                      <a:lnTo>
                        <a:pt x="8434" y="7817"/>
                      </a:lnTo>
                      <a:lnTo>
                        <a:pt x="7997" y="6866"/>
                      </a:lnTo>
                      <a:lnTo>
                        <a:pt x="7534" y="5940"/>
                      </a:lnTo>
                      <a:lnTo>
                        <a:pt x="7046" y="5040"/>
                      </a:lnTo>
                      <a:lnTo>
                        <a:pt x="6532" y="4140"/>
                      </a:lnTo>
                      <a:lnTo>
                        <a:pt x="5992" y="3266"/>
                      </a:lnTo>
                      <a:lnTo>
                        <a:pt x="5426" y="2392"/>
                      </a:lnTo>
                      <a:lnTo>
                        <a:pt x="5040" y="1852"/>
                      </a:lnTo>
                      <a:lnTo>
                        <a:pt x="4629" y="1338"/>
                      </a:lnTo>
                      <a:lnTo>
                        <a:pt x="4397" y="1081"/>
                      </a:lnTo>
                      <a:lnTo>
                        <a:pt x="4166" y="849"/>
                      </a:lnTo>
                      <a:lnTo>
                        <a:pt x="3909" y="643"/>
                      </a:lnTo>
                      <a:lnTo>
                        <a:pt x="3626" y="463"/>
                      </a:lnTo>
                      <a:lnTo>
                        <a:pt x="3343" y="309"/>
                      </a:lnTo>
                      <a:lnTo>
                        <a:pt x="3035" y="181"/>
                      </a:lnTo>
                      <a:lnTo>
                        <a:pt x="2726" y="78"/>
                      </a:lnTo>
                      <a:lnTo>
                        <a:pt x="2392" y="26"/>
                      </a:lnTo>
                      <a:lnTo>
                        <a:pt x="205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5157976" y="-1129975"/>
                  <a:ext cx="240427" cy="82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6" h="19260" extrusionOk="0">
                      <a:moveTo>
                        <a:pt x="2957" y="0"/>
                      </a:moveTo>
                      <a:lnTo>
                        <a:pt x="2777" y="26"/>
                      </a:lnTo>
                      <a:lnTo>
                        <a:pt x="2623" y="77"/>
                      </a:lnTo>
                      <a:lnTo>
                        <a:pt x="2289" y="180"/>
                      </a:lnTo>
                      <a:lnTo>
                        <a:pt x="1954" y="360"/>
                      </a:lnTo>
                      <a:lnTo>
                        <a:pt x="1672" y="566"/>
                      </a:lnTo>
                      <a:lnTo>
                        <a:pt x="1389" y="823"/>
                      </a:lnTo>
                      <a:lnTo>
                        <a:pt x="1157" y="1106"/>
                      </a:lnTo>
                      <a:lnTo>
                        <a:pt x="952" y="1414"/>
                      </a:lnTo>
                      <a:lnTo>
                        <a:pt x="797" y="1749"/>
                      </a:lnTo>
                      <a:lnTo>
                        <a:pt x="669" y="2083"/>
                      </a:lnTo>
                      <a:lnTo>
                        <a:pt x="566" y="2417"/>
                      </a:lnTo>
                      <a:lnTo>
                        <a:pt x="463" y="2777"/>
                      </a:lnTo>
                      <a:lnTo>
                        <a:pt x="412" y="3137"/>
                      </a:lnTo>
                      <a:lnTo>
                        <a:pt x="335" y="3497"/>
                      </a:lnTo>
                      <a:lnTo>
                        <a:pt x="257" y="4217"/>
                      </a:lnTo>
                      <a:lnTo>
                        <a:pt x="129" y="5888"/>
                      </a:lnTo>
                      <a:lnTo>
                        <a:pt x="26" y="7560"/>
                      </a:lnTo>
                      <a:lnTo>
                        <a:pt x="0" y="9231"/>
                      </a:lnTo>
                      <a:lnTo>
                        <a:pt x="0" y="10903"/>
                      </a:lnTo>
                      <a:lnTo>
                        <a:pt x="52" y="12574"/>
                      </a:lnTo>
                      <a:lnTo>
                        <a:pt x="129" y="14245"/>
                      </a:lnTo>
                      <a:lnTo>
                        <a:pt x="283" y="15917"/>
                      </a:lnTo>
                      <a:lnTo>
                        <a:pt x="463" y="17588"/>
                      </a:lnTo>
                      <a:lnTo>
                        <a:pt x="515" y="17871"/>
                      </a:lnTo>
                      <a:lnTo>
                        <a:pt x="566" y="18179"/>
                      </a:lnTo>
                      <a:lnTo>
                        <a:pt x="643" y="18462"/>
                      </a:lnTo>
                      <a:lnTo>
                        <a:pt x="772" y="18719"/>
                      </a:lnTo>
                      <a:lnTo>
                        <a:pt x="874" y="18848"/>
                      </a:lnTo>
                      <a:lnTo>
                        <a:pt x="977" y="18976"/>
                      </a:lnTo>
                      <a:lnTo>
                        <a:pt x="1080" y="19054"/>
                      </a:lnTo>
                      <a:lnTo>
                        <a:pt x="1209" y="19156"/>
                      </a:lnTo>
                      <a:lnTo>
                        <a:pt x="1363" y="19208"/>
                      </a:lnTo>
                      <a:lnTo>
                        <a:pt x="1492" y="19234"/>
                      </a:lnTo>
                      <a:lnTo>
                        <a:pt x="1646" y="19259"/>
                      </a:lnTo>
                      <a:lnTo>
                        <a:pt x="1774" y="19234"/>
                      </a:lnTo>
                      <a:lnTo>
                        <a:pt x="1877" y="19182"/>
                      </a:lnTo>
                      <a:lnTo>
                        <a:pt x="1980" y="19105"/>
                      </a:lnTo>
                      <a:lnTo>
                        <a:pt x="2083" y="18976"/>
                      </a:lnTo>
                      <a:lnTo>
                        <a:pt x="2186" y="18796"/>
                      </a:lnTo>
                      <a:lnTo>
                        <a:pt x="2392" y="18385"/>
                      </a:lnTo>
                      <a:lnTo>
                        <a:pt x="2572" y="17922"/>
                      </a:lnTo>
                      <a:lnTo>
                        <a:pt x="2906" y="16971"/>
                      </a:lnTo>
                      <a:lnTo>
                        <a:pt x="3112" y="16302"/>
                      </a:lnTo>
                      <a:lnTo>
                        <a:pt x="3497" y="15351"/>
                      </a:lnTo>
                      <a:lnTo>
                        <a:pt x="3832" y="14374"/>
                      </a:lnTo>
                      <a:lnTo>
                        <a:pt x="4166" y="13397"/>
                      </a:lnTo>
                      <a:lnTo>
                        <a:pt x="4449" y="12420"/>
                      </a:lnTo>
                      <a:lnTo>
                        <a:pt x="4706" y="11417"/>
                      </a:lnTo>
                      <a:lnTo>
                        <a:pt x="4911" y="10414"/>
                      </a:lnTo>
                      <a:lnTo>
                        <a:pt x="5117" y="9385"/>
                      </a:lnTo>
                      <a:lnTo>
                        <a:pt x="5271" y="8383"/>
                      </a:lnTo>
                      <a:lnTo>
                        <a:pt x="5400" y="7354"/>
                      </a:lnTo>
                      <a:lnTo>
                        <a:pt x="5503" y="6326"/>
                      </a:lnTo>
                      <a:lnTo>
                        <a:pt x="5580" y="5297"/>
                      </a:lnTo>
                      <a:lnTo>
                        <a:pt x="5606" y="4243"/>
                      </a:lnTo>
                      <a:lnTo>
                        <a:pt x="5606" y="3574"/>
                      </a:lnTo>
                      <a:lnTo>
                        <a:pt x="5554" y="2931"/>
                      </a:lnTo>
                      <a:lnTo>
                        <a:pt x="5529" y="2597"/>
                      </a:lnTo>
                      <a:lnTo>
                        <a:pt x="5451" y="2263"/>
                      </a:lnTo>
                      <a:lnTo>
                        <a:pt x="5374" y="1954"/>
                      </a:lnTo>
                      <a:lnTo>
                        <a:pt x="5246" y="1646"/>
                      </a:lnTo>
                      <a:lnTo>
                        <a:pt x="5117" y="1337"/>
                      </a:lnTo>
                      <a:lnTo>
                        <a:pt x="4937" y="1054"/>
                      </a:lnTo>
                      <a:lnTo>
                        <a:pt x="4731" y="797"/>
                      </a:lnTo>
                      <a:lnTo>
                        <a:pt x="4500" y="566"/>
                      </a:lnTo>
                      <a:lnTo>
                        <a:pt x="4243" y="360"/>
                      </a:lnTo>
                      <a:lnTo>
                        <a:pt x="3960" y="206"/>
                      </a:lnTo>
                      <a:lnTo>
                        <a:pt x="3652" y="77"/>
                      </a:lnTo>
                      <a:lnTo>
                        <a:pt x="3317" y="26"/>
                      </a:lnTo>
                      <a:lnTo>
                        <a:pt x="3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4860212" y="-1052779"/>
                  <a:ext cx="367289" cy="693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4" h="16174" extrusionOk="0">
                      <a:moveTo>
                        <a:pt x="104" y="0"/>
                      </a:moveTo>
                      <a:lnTo>
                        <a:pt x="1" y="52"/>
                      </a:lnTo>
                      <a:lnTo>
                        <a:pt x="78" y="206"/>
                      </a:lnTo>
                      <a:lnTo>
                        <a:pt x="1621" y="2880"/>
                      </a:lnTo>
                      <a:lnTo>
                        <a:pt x="4192" y="7457"/>
                      </a:lnTo>
                      <a:lnTo>
                        <a:pt x="5529" y="9848"/>
                      </a:lnTo>
                      <a:lnTo>
                        <a:pt x="6712" y="12034"/>
                      </a:lnTo>
                      <a:lnTo>
                        <a:pt x="7586" y="13705"/>
                      </a:lnTo>
                      <a:lnTo>
                        <a:pt x="7843" y="14297"/>
                      </a:lnTo>
                      <a:lnTo>
                        <a:pt x="7997" y="14682"/>
                      </a:lnTo>
                      <a:lnTo>
                        <a:pt x="8486" y="16174"/>
                      </a:lnTo>
                      <a:lnTo>
                        <a:pt x="8563" y="16148"/>
                      </a:lnTo>
                      <a:lnTo>
                        <a:pt x="8100" y="14631"/>
                      </a:lnTo>
                      <a:lnTo>
                        <a:pt x="7946" y="14219"/>
                      </a:lnTo>
                      <a:lnTo>
                        <a:pt x="7612" y="13577"/>
                      </a:lnTo>
                      <a:lnTo>
                        <a:pt x="6789" y="11982"/>
                      </a:lnTo>
                      <a:lnTo>
                        <a:pt x="5709" y="9977"/>
                      </a:lnTo>
                      <a:lnTo>
                        <a:pt x="4475" y="7740"/>
                      </a:lnTo>
                      <a:lnTo>
                        <a:pt x="3189" y="5477"/>
                      </a:lnTo>
                      <a:lnTo>
                        <a:pt x="1029" y="162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4"/>
                <p:cNvSpPr/>
                <p:nvPr/>
              </p:nvSpPr>
              <p:spPr>
                <a:xfrm>
                  <a:off x="5183322" y="-992137"/>
                  <a:ext cx="107004" cy="77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18077" extrusionOk="0">
                      <a:moveTo>
                        <a:pt x="2392" y="0"/>
                      </a:moveTo>
                      <a:lnTo>
                        <a:pt x="2315" y="643"/>
                      </a:lnTo>
                      <a:lnTo>
                        <a:pt x="1981" y="4166"/>
                      </a:lnTo>
                      <a:lnTo>
                        <a:pt x="1441" y="9206"/>
                      </a:lnTo>
                      <a:lnTo>
                        <a:pt x="1183" y="11725"/>
                      </a:lnTo>
                      <a:lnTo>
                        <a:pt x="901" y="13937"/>
                      </a:lnTo>
                      <a:lnTo>
                        <a:pt x="669" y="15608"/>
                      </a:lnTo>
                      <a:lnTo>
                        <a:pt x="566" y="16200"/>
                      </a:lnTo>
                      <a:lnTo>
                        <a:pt x="489" y="16560"/>
                      </a:lnTo>
                      <a:lnTo>
                        <a:pt x="52" y="17871"/>
                      </a:lnTo>
                      <a:lnTo>
                        <a:pt x="1" y="18051"/>
                      </a:lnTo>
                      <a:lnTo>
                        <a:pt x="78" y="18077"/>
                      </a:lnTo>
                      <a:lnTo>
                        <a:pt x="155" y="17897"/>
                      </a:lnTo>
                      <a:lnTo>
                        <a:pt x="566" y="16585"/>
                      </a:lnTo>
                      <a:lnTo>
                        <a:pt x="669" y="16148"/>
                      </a:lnTo>
                      <a:lnTo>
                        <a:pt x="798" y="15428"/>
                      </a:lnTo>
                      <a:lnTo>
                        <a:pt x="1029" y="13654"/>
                      </a:lnTo>
                      <a:lnTo>
                        <a:pt x="1312" y="11391"/>
                      </a:lnTo>
                      <a:lnTo>
                        <a:pt x="1595" y="8846"/>
                      </a:lnTo>
                      <a:lnTo>
                        <a:pt x="1852" y="6249"/>
                      </a:lnTo>
                      <a:lnTo>
                        <a:pt x="2315" y="1877"/>
                      </a:lnTo>
                      <a:lnTo>
                        <a:pt x="24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4"/>
                <p:cNvSpPr/>
                <p:nvPr/>
              </p:nvSpPr>
              <p:spPr>
                <a:xfrm>
                  <a:off x="4467625" y="-850997"/>
                  <a:ext cx="743326" cy="46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2" h="10801" extrusionOk="0">
                      <a:moveTo>
                        <a:pt x="2161" y="1"/>
                      </a:moveTo>
                      <a:lnTo>
                        <a:pt x="1826" y="52"/>
                      </a:lnTo>
                      <a:lnTo>
                        <a:pt x="1518" y="155"/>
                      </a:lnTo>
                      <a:lnTo>
                        <a:pt x="1209" y="283"/>
                      </a:lnTo>
                      <a:lnTo>
                        <a:pt x="901" y="438"/>
                      </a:lnTo>
                      <a:lnTo>
                        <a:pt x="644" y="643"/>
                      </a:lnTo>
                      <a:lnTo>
                        <a:pt x="438" y="875"/>
                      </a:lnTo>
                      <a:lnTo>
                        <a:pt x="232" y="1132"/>
                      </a:lnTo>
                      <a:lnTo>
                        <a:pt x="155" y="1312"/>
                      </a:lnTo>
                      <a:lnTo>
                        <a:pt x="104" y="1466"/>
                      </a:lnTo>
                      <a:lnTo>
                        <a:pt x="52" y="1646"/>
                      </a:lnTo>
                      <a:lnTo>
                        <a:pt x="27" y="1826"/>
                      </a:lnTo>
                      <a:lnTo>
                        <a:pt x="1" y="2160"/>
                      </a:lnTo>
                      <a:lnTo>
                        <a:pt x="27" y="2520"/>
                      </a:lnTo>
                      <a:lnTo>
                        <a:pt x="104" y="2880"/>
                      </a:lnTo>
                      <a:lnTo>
                        <a:pt x="232" y="3240"/>
                      </a:lnTo>
                      <a:lnTo>
                        <a:pt x="412" y="3549"/>
                      </a:lnTo>
                      <a:lnTo>
                        <a:pt x="618" y="3858"/>
                      </a:lnTo>
                      <a:lnTo>
                        <a:pt x="849" y="4140"/>
                      </a:lnTo>
                      <a:lnTo>
                        <a:pt x="1106" y="4398"/>
                      </a:lnTo>
                      <a:lnTo>
                        <a:pt x="1389" y="4629"/>
                      </a:lnTo>
                      <a:lnTo>
                        <a:pt x="1672" y="4835"/>
                      </a:lnTo>
                      <a:lnTo>
                        <a:pt x="1981" y="5040"/>
                      </a:lnTo>
                      <a:lnTo>
                        <a:pt x="2289" y="5246"/>
                      </a:lnTo>
                      <a:lnTo>
                        <a:pt x="2932" y="5606"/>
                      </a:lnTo>
                      <a:lnTo>
                        <a:pt x="4398" y="6377"/>
                      </a:lnTo>
                      <a:lnTo>
                        <a:pt x="5915" y="7123"/>
                      </a:lnTo>
                      <a:lnTo>
                        <a:pt x="7432" y="7817"/>
                      </a:lnTo>
                      <a:lnTo>
                        <a:pt x="8975" y="8460"/>
                      </a:lnTo>
                      <a:lnTo>
                        <a:pt x="10517" y="9077"/>
                      </a:lnTo>
                      <a:lnTo>
                        <a:pt x="12112" y="9643"/>
                      </a:lnTo>
                      <a:lnTo>
                        <a:pt x="13706" y="10157"/>
                      </a:lnTo>
                      <a:lnTo>
                        <a:pt x="15300" y="10620"/>
                      </a:lnTo>
                      <a:lnTo>
                        <a:pt x="15583" y="10697"/>
                      </a:lnTo>
                      <a:lnTo>
                        <a:pt x="15892" y="10774"/>
                      </a:lnTo>
                      <a:lnTo>
                        <a:pt x="16174" y="10800"/>
                      </a:lnTo>
                      <a:lnTo>
                        <a:pt x="16483" y="10774"/>
                      </a:lnTo>
                      <a:lnTo>
                        <a:pt x="16637" y="10749"/>
                      </a:lnTo>
                      <a:lnTo>
                        <a:pt x="16766" y="10697"/>
                      </a:lnTo>
                      <a:lnTo>
                        <a:pt x="16920" y="10620"/>
                      </a:lnTo>
                      <a:lnTo>
                        <a:pt x="17023" y="10543"/>
                      </a:lnTo>
                      <a:lnTo>
                        <a:pt x="17151" y="10440"/>
                      </a:lnTo>
                      <a:lnTo>
                        <a:pt x="17229" y="10312"/>
                      </a:lnTo>
                      <a:lnTo>
                        <a:pt x="17306" y="10183"/>
                      </a:lnTo>
                      <a:lnTo>
                        <a:pt x="17331" y="10054"/>
                      </a:lnTo>
                      <a:lnTo>
                        <a:pt x="17331" y="9952"/>
                      </a:lnTo>
                      <a:lnTo>
                        <a:pt x="17280" y="9823"/>
                      </a:lnTo>
                      <a:lnTo>
                        <a:pt x="17203" y="9669"/>
                      </a:lnTo>
                      <a:lnTo>
                        <a:pt x="17100" y="9514"/>
                      </a:lnTo>
                      <a:lnTo>
                        <a:pt x="16792" y="9180"/>
                      </a:lnTo>
                      <a:lnTo>
                        <a:pt x="16432" y="8820"/>
                      </a:lnTo>
                      <a:lnTo>
                        <a:pt x="15686" y="8152"/>
                      </a:lnTo>
                      <a:lnTo>
                        <a:pt x="15146" y="7689"/>
                      </a:lnTo>
                      <a:lnTo>
                        <a:pt x="14426" y="6969"/>
                      </a:lnTo>
                      <a:lnTo>
                        <a:pt x="13680" y="6275"/>
                      </a:lnTo>
                      <a:lnTo>
                        <a:pt x="12909" y="5606"/>
                      </a:lnTo>
                      <a:lnTo>
                        <a:pt x="12112" y="4963"/>
                      </a:lnTo>
                      <a:lnTo>
                        <a:pt x="11289" y="4320"/>
                      </a:lnTo>
                      <a:lnTo>
                        <a:pt x="10440" y="3729"/>
                      </a:lnTo>
                      <a:lnTo>
                        <a:pt x="9566" y="3138"/>
                      </a:lnTo>
                      <a:lnTo>
                        <a:pt x="8692" y="2598"/>
                      </a:lnTo>
                      <a:lnTo>
                        <a:pt x="7818" y="2083"/>
                      </a:lnTo>
                      <a:lnTo>
                        <a:pt x="6892" y="1595"/>
                      </a:lnTo>
                      <a:lnTo>
                        <a:pt x="5966" y="1132"/>
                      </a:lnTo>
                      <a:lnTo>
                        <a:pt x="5041" y="695"/>
                      </a:lnTo>
                      <a:lnTo>
                        <a:pt x="4423" y="438"/>
                      </a:lnTo>
                      <a:lnTo>
                        <a:pt x="3781" y="206"/>
                      </a:lnTo>
                      <a:lnTo>
                        <a:pt x="3472" y="129"/>
                      </a:lnTo>
                      <a:lnTo>
                        <a:pt x="3138" y="52"/>
                      </a:lnTo>
                      <a:lnTo>
                        <a:pt x="28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4597744" y="-738506"/>
                  <a:ext cx="677151" cy="400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9" h="9335" extrusionOk="0">
                      <a:moveTo>
                        <a:pt x="52" y="0"/>
                      </a:moveTo>
                      <a:lnTo>
                        <a:pt x="1" y="77"/>
                      </a:lnTo>
                      <a:lnTo>
                        <a:pt x="155" y="180"/>
                      </a:lnTo>
                      <a:lnTo>
                        <a:pt x="2855" y="1646"/>
                      </a:lnTo>
                      <a:lnTo>
                        <a:pt x="7483" y="4166"/>
                      </a:lnTo>
                      <a:lnTo>
                        <a:pt x="9875" y="5503"/>
                      </a:lnTo>
                      <a:lnTo>
                        <a:pt x="12009" y="6737"/>
                      </a:lnTo>
                      <a:lnTo>
                        <a:pt x="13655" y="7714"/>
                      </a:lnTo>
                      <a:lnTo>
                        <a:pt x="14195" y="8049"/>
                      </a:lnTo>
                      <a:lnTo>
                        <a:pt x="14503" y="8306"/>
                      </a:lnTo>
                      <a:lnTo>
                        <a:pt x="15557" y="9206"/>
                      </a:lnTo>
                      <a:lnTo>
                        <a:pt x="15712" y="9334"/>
                      </a:lnTo>
                      <a:lnTo>
                        <a:pt x="15789" y="9257"/>
                      </a:lnTo>
                      <a:lnTo>
                        <a:pt x="14580" y="8229"/>
                      </a:lnTo>
                      <a:lnTo>
                        <a:pt x="14220" y="7946"/>
                      </a:lnTo>
                      <a:lnTo>
                        <a:pt x="13603" y="7560"/>
                      </a:lnTo>
                      <a:lnTo>
                        <a:pt x="12060" y="6660"/>
                      </a:lnTo>
                      <a:lnTo>
                        <a:pt x="10081" y="5503"/>
                      </a:lnTo>
                      <a:lnTo>
                        <a:pt x="7843" y="4269"/>
                      </a:lnTo>
                      <a:lnTo>
                        <a:pt x="5581" y="3009"/>
                      </a:lnTo>
                      <a:lnTo>
                        <a:pt x="1698" y="90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E84419-F782-919F-2A7A-588D192E3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5440" y="1143598"/>
            <a:ext cx="5913120" cy="31863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92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-3135816" y="-76761"/>
            <a:ext cx="13878237" cy="5264827"/>
            <a:chOff x="-3135816" y="-8963"/>
            <a:chExt cx="13878237" cy="5264827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7516240" y="-8"/>
              <a:ext cx="3226182" cy="5030104"/>
              <a:chOff x="-432760" y="-9033"/>
              <a:chExt cx="3226182" cy="5030104"/>
            </a:xfrm>
          </p:grpSpPr>
          <p:grpSp>
            <p:nvGrpSpPr>
              <p:cNvPr id="55" name="Google Shape;55;p3"/>
              <p:cNvGrpSpPr/>
              <p:nvPr/>
            </p:nvGrpSpPr>
            <p:grpSpPr>
              <a:xfrm flipH="1">
                <a:off x="1543123" y="6188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56" name="Google Shape;56;p3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61;p3"/>
              <p:cNvGrpSpPr/>
              <p:nvPr/>
            </p:nvGrpSpPr>
            <p:grpSpPr>
              <a:xfrm>
                <a:off x="-432760" y="-9033"/>
                <a:ext cx="2280862" cy="4948606"/>
                <a:chOff x="1033404" y="4671196"/>
                <a:chExt cx="1271384" cy="2758420"/>
              </a:xfrm>
            </p:grpSpPr>
            <p:sp>
              <p:nvSpPr>
                <p:cNvPr id="62" name="Google Shape;62;p3"/>
                <p:cNvSpPr/>
                <p:nvPr/>
              </p:nvSpPr>
              <p:spPr>
                <a:xfrm>
                  <a:off x="1566882" y="6690089"/>
                  <a:ext cx="69823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012" extrusionOk="0">
                      <a:moveTo>
                        <a:pt x="401" y="1"/>
                      </a:moveTo>
                      <a:lnTo>
                        <a:pt x="307" y="48"/>
                      </a:lnTo>
                      <a:lnTo>
                        <a:pt x="236" y="95"/>
                      </a:lnTo>
                      <a:lnTo>
                        <a:pt x="166" y="142"/>
                      </a:lnTo>
                      <a:lnTo>
                        <a:pt x="95" y="212"/>
                      </a:lnTo>
                      <a:lnTo>
                        <a:pt x="48" y="306"/>
                      </a:lnTo>
                      <a:lnTo>
                        <a:pt x="25" y="400"/>
                      </a:lnTo>
                      <a:lnTo>
                        <a:pt x="1" y="494"/>
                      </a:lnTo>
                      <a:lnTo>
                        <a:pt x="25" y="612"/>
                      </a:lnTo>
                      <a:lnTo>
                        <a:pt x="48" y="706"/>
                      </a:lnTo>
                      <a:lnTo>
                        <a:pt x="95" y="776"/>
                      </a:lnTo>
                      <a:lnTo>
                        <a:pt x="166" y="870"/>
                      </a:lnTo>
                      <a:lnTo>
                        <a:pt x="236" y="917"/>
                      </a:lnTo>
                      <a:lnTo>
                        <a:pt x="307" y="964"/>
                      </a:lnTo>
                      <a:lnTo>
                        <a:pt x="401" y="988"/>
                      </a:lnTo>
                      <a:lnTo>
                        <a:pt x="518" y="1011"/>
                      </a:lnTo>
                      <a:lnTo>
                        <a:pt x="612" y="988"/>
                      </a:lnTo>
                      <a:lnTo>
                        <a:pt x="706" y="964"/>
                      </a:lnTo>
                      <a:lnTo>
                        <a:pt x="800" y="917"/>
                      </a:lnTo>
                      <a:lnTo>
                        <a:pt x="871" y="870"/>
                      </a:lnTo>
                      <a:lnTo>
                        <a:pt x="941" y="776"/>
                      </a:lnTo>
                      <a:lnTo>
                        <a:pt x="988" y="706"/>
                      </a:lnTo>
                      <a:lnTo>
                        <a:pt x="1012" y="612"/>
                      </a:lnTo>
                      <a:lnTo>
                        <a:pt x="1012" y="494"/>
                      </a:lnTo>
                      <a:lnTo>
                        <a:pt x="1012" y="400"/>
                      </a:lnTo>
                      <a:lnTo>
                        <a:pt x="988" y="306"/>
                      </a:lnTo>
                      <a:lnTo>
                        <a:pt x="941" y="212"/>
                      </a:lnTo>
                      <a:lnTo>
                        <a:pt x="871" y="142"/>
                      </a:lnTo>
                      <a:lnTo>
                        <a:pt x="800" y="95"/>
                      </a:lnTo>
                      <a:lnTo>
                        <a:pt x="706" y="48"/>
                      </a:lnTo>
                      <a:lnTo>
                        <a:pt x="6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644778" y="4671196"/>
                  <a:ext cx="337317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39980" extrusionOk="0">
                      <a:moveTo>
                        <a:pt x="682" y="0"/>
                      </a:moveTo>
                      <a:lnTo>
                        <a:pt x="564" y="24"/>
                      </a:lnTo>
                      <a:lnTo>
                        <a:pt x="470" y="24"/>
                      </a:lnTo>
                      <a:lnTo>
                        <a:pt x="400" y="71"/>
                      </a:lnTo>
                      <a:lnTo>
                        <a:pt x="329" y="141"/>
                      </a:lnTo>
                      <a:lnTo>
                        <a:pt x="306" y="235"/>
                      </a:lnTo>
                      <a:lnTo>
                        <a:pt x="212" y="1411"/>
                      </a:lnTo>
                      <a:lnTo>
                        <a:pt x="141" y="2609"/>
                      </a:lnTo>
                      <a:lnTo>
                        <a:pt x="94" y="3808"/>
                      </a:lnTo>
                      <a:lnTo>
                        <a:pt x="47" y="5007"/>
                      </a:lnTo>
                      <a:lnTo>
                        <a:pt x="24" y="6205"/>
                      </a:lnTo>
                      <a:lnTo>
                        <a:pt x="0" y="7427"/>
                      </a:lnTo>
                      <a:lnTo>
                        <a:pt x="24" y="9825"/>
                      </a:lnTo>
                      <a:lnTo>
                        <a:pt x="94" y="12222"/>
                      </a:lnTo>
                      <a:lnTo>
                        <a:pt x="165" y="14643"/>
                      </a:lnTo>
                      <a:lnTo>
                        <a:pt x="376" y="19461"/>
                      </a:lnTo>
                      <a:lnTo>
                        <a:pt x="494" y="21858"/>
                      </a:lnTo>
                      <a:lnTo>
                        <a:pt x="564" y="24256"/>
                      </a:lnTo>
                      <a:lnTo>
                        <a:pt x="635" y="26676"/>
                      </a:lnTo>
                      <a:lnTo>
                        <a:pt x="635" y="29074"/>
                      </a:lnTo>
                      <a:lnTo>
                        <a:pt x="635" y="30272"/>
                      </a:lnTo>
                      <a:lnTo>
                        <a:pt x="611" y="31471"/>
                      </a:lnTo>
                      <a:lnTo>
                        <a:pt x="564" y="32670"/>
                      </a:lnTo>
                      <a:lnTo>
                        <a:pt x="494" y="33845"/>
                      </a:lnTo>
                      <a:lnTo>
                        <a:pt x="423" y="35043"/>
                      </a:lnTo>
                      <a:lnTo>
                        <a:pt x="306" y="36242"/>
                      </a:lnTo>
                      <a:lnTo>
                        <a:pt x="188" y="37441"/>
                      </a:lnTo>
                      <a:lnTo>
                        <a:pt x="47" y="38616"/>
                      </a:lnTo>
                      <a:lnTo>
                        <a:pt x="4889" y="39979"/>
                      </a:lnTo>
                      <a:lnTo>
                        <a:pt x="4889" y="38639"/>
                      </a:lnTo>
                      <a:lnTo>
                        <a:pt x="4865" y="37300"/>
                      </a:lnTo>
                      <a:lnTo>
                        <a:pt x="4771" y="34620"/>
                      </a:lnTo>
                      <a:lnTo>
                        <a:pt x="4654" y="31941"/>
                      </a:lnTo>
                      <a:lnTo>
                        <a:pt x="4489" y="29262"/>
                      </a:lnTo>
                      <a:lnTo>
                        <a:pt x="4301" y="26606"/>
                      </a:lnTo>
                      <a:lnTo>
                        <a:pt x="4090" y="23926"/>
                      </a:lnTo>
                      <a:lnTo>
                        <a:pt x="3620" y="18591"/>
                      </a:lnTo>
                      <a:lnTo>
                        <a:pt x="2585" y="6887"/>
                      </a:lnTo>
                      <a:lnTo>
                        <a:pt x="2491" y="5594"/>
                      </a:lnTo>
                      <a:lnTo>
                        <a:pt x="2397" y="4301"/>
                      </a:lnTo>
                      <a:lnTo>
                        <a:pt x="2327" y="3032"/>
                      </a:lnTo>
                      <a:lnTo>
                        <a:pt x="2280" y="1740"/>
                      </a:lnTo>
                      <a:lnTo>
                        <a:pt x="2256" y="1364"/>
                      </a:lnTo>
                      <a:lnTo>
                        <a:pt x="2256" y="1199"/>
                      </a:lnTo>
                      <a:lnTo>
                        <a:pt x="2233" y="1058"/>
                      </a:lnTo>
                      <a:lnTo>
                        <a:pt x="2186" y="917"/>
                      </a:lnTo>
                      <a:lnTo>
                        <a:pt x="2139" y="776"/>
                      </a:lnTo>
                      <a:lnTo>
                        <a:pt x="2045" y="635"/>
                      </a:lnTo>
                      <a:lnTo>
                        <a:pt x="1904" y="494"/>
                      </a:lnTo>
                      <a:lnTo>
                        <a:pt x="1810" y="400"/>
                      </a:lnTo>
                      <a:lnTo>
                        <a:pt x="1598" y="306"/>
                      </a:lnTo>
                      <a:lnTo>
                        <a:pt x="1340" y="188"/>
                      </a:lnTo>
                      <a:lnTo>
                        <a:pt x="1081" y="94"/>
                      </a:lnTo>
                      <a:lnTo>
                        <a:pt x="799" y="2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033404" y="4750680"/>
                  <a:ext cx="710304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24749" extrusionOk="0">
                      <a:moveTo>
                        <a:pt x="0" y="0"/>
                      </a:moveTo>
                      <a:lnTo>
                        <a:pt x="189" y="635"/>
                      </a:lnTo>
                      <a:lnTo>
                        <a:pt x="306" y="1316"/>
                      </a:lnTo>
                      <a:lnTo>
                        <a:pt x="377" y="1974"/>
                      </a:lnTo>
                      <a:lnTo>
                        <a:pt x="400" y="2656"/>
                      </a:lnTo>
                      <a:lnTo>
                        <a:pt x="424" y="3337"/>
                      </a:lnTo>
                      <a:lnTo>
                        <a:pt x="424" y="4043"/>
                      </a:lnTo>
                      <a:lnTo>
                        <a:pt x="377" y="5429"/>
                      </a:lnTo>
                      <a:lnTo>
                        <a:pt x="330" y="6816"/>
                      </a:lnTo>
                      <a:lnTo>
                        <a:pt x="330" y="7498"/>
                      </a:lnTo>
                      <a:lnTo>
                        <a:pt x="353" y="8179"/>
                      </a:lnTo>
                      <a:lnTo>
                        <a:pt x="400" y="8861"/>
                      </a:lnTo>
                      <a:lnTo>
                        <a:pt x="494" y="9519"/>
                      </a:lnTo>
                      <a:lnTo>
                        <a:pt x="635" y="10177"/>
                      </a:lnTo>
                      <a:lnTo>
                        <a:pt x="729" y="10506"/>
                      </a:lnTo>
                      <a:lnTo>
                        <a:pt x="847" y="10811"/>
                      </a:lnTo>
                      <a:lnTo>
                        <a:pt x="1011" y="11235"/>
                      </a:lnTo>
                      <a:lnTo>
                        <a:pt x="1176" y="11634"/>
                      </a:lnTo>
                      <a:lnTo>
                        <a:pt x="1387" y="12010"/>
                      </a:lnTo>
                      <a:lnTo>
                        <a:pt x="1599" y="12386"/>
                      </a:lnTo>
                      <a:lnTo>
                        <a:pt x="2069" y="13138"/>
                      </a:lnTo>
                      <a:lnTo>
                        <a:pt x="2539" y="13843"/>
                      </a:lnTo>
                      <a:lnTo>
                        <a:pt x="10036" y="24749"/>
                      </a:lnTo>
                      <a:lnTo>
                        <a:pt x="10036" y="24631"/>
                      </a:lnTo>
                      <a:lnTo>
                        <a:pt x="10060" y="24420"/>
                      </a:lnTo>
                      <a:lnTo>
                        <a:pt x="10130" y="23785"/>
                      </a:lnTo>
                      <a:lnTo>
                        <a:pt x="10248" y="23127"/>
                      </a:lnTo>
                      <a:lnTo>
                        <a:pt x="10295" y="22680"/>
                      </a:lnTo>
                      <a:lnTo>
                        <a:pt x="10271" y="22187"/>
                      </a:lnTo>
                      <a:lnTo>
                        <a:pt x="10224" y="21670"/>
                      </a:lnTo>
                      <a:lnTo>
                        <a:pt x="10154" y="21153"/>
                      </a:lnTo>
                      <a:lnTo>
                        <a:pt x="10036" y="20659"/>
                      </a:lnTo>
                      <a:lnTo>
                        <a:pt x="9966" y="20354"/>
                      </a:lnTo>
                      <a:lnTo>
                        <a:pt x="9872" y="20072"/>
                      </a:lnTo>
                      <a:lnTo>
                        <a:pt x="9754" y="19790"/>
                      </a:lnTo>
                      <a:lnTo>
                        <a:pt x="9637" y="19531"/>
                      </a:lnTo>
                      <a:lnTo>
                        <a:pt x="9496" y="19273"/>
                      </a:lnTo>
                      <a:lnTo>
                        <a:pt x="9355" y="19014"/>
                      </a:lnTo>
                      <a:lnTo>
                        <a:pt x="9026" y="18520"/>
                      </a:lnTo>
                      <a:lnTo>
                        <a:pt x="7921" y="16922"/>
                      </a:lnTo>
                      <a:lnTo>
                        <a:pt x="6816" y="15301"/>
                      </a:lnTo>
                      <a:lnTo>
                        <a:pt x="6299" y="14454"/>
                      </a:lnTo>
                      <a:lnTo>
                        <a:pt x="5782" y="13608"/>
                      </a:lnTo>
                      <a:lnTo>
                        <a:pt x="5289" y="12762"/>
                      </a:lnTo>
                      <a:lnTo>
                        <a:pt x="4819" y="11893"/>
                      </a:lnTo>
                      <a:lnTo>
                        <a:pt x="4490" y="11258"/>
                      </a:lnTo>
                      <a:lnTo>
                        <a:pt x="4184" y="10576"/>
                      </a:lnTo>
                      <a:lnTo>
                        <a:pt x="3879" y="9895"/>
                      </a:lnTo>
                      <a:lnTo>
                        <a:pt x="3620" y="9213"/>
                      </a:lnTo>
                      <a:lnTo>
                        <a:pt x="3385" y="8508"/>
                      </a:lnTo>
                      <a:lnTo>
                        <a:pt x="3173" y="7780"/>
                      </a:lnTo>
                      <a:lnTo>
                        <a:pt x="2985" y="7051"/>
                      </a:lnTo>
                      <a:lnTo>
                        <a:pt x="2821" y="6322"/>
                      </a:lnTo>
                      <a:lnTo>
                        <a:pt x="2680" y="5594"/>
                      </a:lnTo>
                      <a:lnTo>
                        <a:pt x="2562" y="4842"/>
                      </a:lnTo>
                      <a:lnTo>
                        <a:pt x="2468" y="4090"/>
                      </a:lnTo>
                      <a:lnTo>
                        <a:pt x="2398" y="3337"/>
                      </a:lnTo>
                      <a:lnTo>
                        <a:pt x="2374" y="2585"/>
                      </a:lnTo>
                      <a:lnTo>
                        <a:pt x="2351" y="1810"/>
                      </a:lnTo>
                      <a:lnTo>
                        <a:pt x="2351" y="1058"/>
                      </a:lnTo>
                      <a:lnTo>
                        <a:pt x="2398" y="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1881504" y="6722518"/>
                  <a:ext cx="423284" cy="53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5" h="7804" extrusionOk="0">
                      <a:moveTo>
                        <a:pt x="3362" y="1"/>
                      </a:moveTo>
                      <a:lnTo>
                        <a:pt x="3244" y="259"/>
                      </a:lnTo>
                      <a:lnTo>
                        <a:pt x="3126" y="494"/>
                      </a:lnTo>
                      <a:lnTo>
                        <a:pt x="3032" y="753"/>
                      </a:lnTo>
                      <a:lnTo>
                        <a:pt x="2985" y="988"/>
                      </a:lnTo>
                      <a:lnTo>
                        <a:pt x="2962" y="1223"/>
                      </a:lnTo>
                      <a:lnTo>
                        <a:pt x="2938" y="1434"/>
                      </a:lnTo>
                      <a:lnTo>
                        <a:pt x="2938" y="1646"/>
                      </a:lnTo>
                      <a:lnTo>
                        <a:pt x="2962" y="1857"/>
                      </a:lnTo>
                      <a:lnTo>
                        <a:pt x="3032" y="2210"/>
                      </a:lnTo>
                      <a:lnTo>
                        <a:pt x="3126" y="2516"/>
                      </a:lnTo>
                      <a:lnTo>
                        <a:pt x="3221" y="2751"/>
                      </a:lnTo>
                      <a:lnTo>
                        <a:pt x="3291" y="2915"/>
                      </a:lnTo>
                      <a:lnTo>
                        <a:pt x="3315" y="2962"/>
                      </a:lnTo>
                      <a:lnTo>
                        <a:pt x="3315" y="3197"/>
                      </a:lnTo>
                      <a:lnTo>
                        <a:pt x="2868" y="3714"/>
                      </a:lnTo>
                      <a:lnTo>
                        <a:pt x="2398" y="4349"/>
                      </a:lnTo>
                      <a:lnTo>
                        <a:pt x="2233" y="4584"/>
                      </a:lnTo>
                      <a:lnTo>
                        <a:pt x="2233" y="4490"/>
                      </a:lnTo>
                      <a:lnTo>
                        <a:pt x="2210" y="4466"/>
                      </a:lnTo>
                      <a:lnTo>
                        <a:pt x="2304" y="4114"/>
                      </a:lnTo>
                      <a:lnTo>
                        <a:pt x="2351" y="3785"/>
                      </a:lnTo>
                      <a:lnTo>
                        <a:pt x="2374" y="3456"/>
                      </a:lnTo>
                      <a:lnTo>
                        <a:pt x="2374" y="3174"/>
                      </a:lnTo>
                      <a:lnTo>
                        <a:pt x="2327" y="2915"/>
                      </a:lnTo>
                      <a:lnTo>
                        <a:pt x="2304" y="2680"/>
                      </a:lnTo>
                      <a:lnTo>
                        <a:pt x="2233" y="2469"/>
                      </a:lnTo>
                      <a:lnTo>
                        <a:pt x="2163" y="2281"/>
                      </a:lnTo>
                      <a:lnTo>
                        <a:pt x="1998" y="1951"/>
                      </a:lnTo>
                      <a:lnTo>
                        <a:pt x="1857" y="1740"/>
                      </a:lnTo>
                      <a:lnTo>
                        <a:pt x="1740" y="1599"/>
                      </a:lnTo>
                      <a:lnTo>
                        <a:pt x="1716" y="1575"/>
                      </a:lnTo>
                      <a:lnTo>
                        <a:pt x="1622" y="1834"/>
                      </a:lnTo>
                      <a:lnTo>
                        <a:pt x="1552" y="2116"/>
                      </a:lnTo>
                      <a:lnTo>
                        <a:pt x="1528" y="2375"/>
                      </a:lnTo>
                      <a:lnTo>
                        <a:pt x="1505" y="2610"/>
                      </a:lnTo>
                      <a:lnTo>
                        <a:pt x="1528" y="2845"/>
                      </a:lnTo>
                      <a:lnTo>
                        <a:pt x="1552" y="3080"/>
                      </a:lnTo>
                      <a:lnTo>
                        <a:pt x="1575" y="3291"/>
                      </a:lnTo>
                      <a:lnTo>
                        <a:pt x="1646" y="3479"/>
                      </a:lnTo>
                      <a:lnTo>
                        <a:pt x="1763" y="3808"/>
                      </a:lnTo>
                      <a:lnTo>
                        <a:pt x="1928" y="4090"/>
                      </a:lnTo>
                      <a:lnTo>
                        <a:pt x="2045" y="4302"/>
                      </a:lnTo>
                      <a:lnTo>
                        <a:pt x="2163" y="4443"/>
                      </a:lnTo>
                      <a:lnTo>
                        <a:pt x="2186" y="4513"/>
                      </a:lnTo>
                      <a:lnTo>
                        <a:pt x="2210" y="4631"/>
                      </a:lnTo>
                      <a:lnTo>
                        <a:pt x="1928" y="5030"/>
                      </a:lnTo>
                      <a:lnTo>
                        <a:pt x="1669" y="5477"/>
                      </a:lnTo>
                      <a:lnTo>
                        <a:pt x="1434" y="5923"/>
                      </a:lnTo>
                      <a:lnTo>
                        <a:pt x="1223" y="6394"/>
                      </a:lnTo>
                      <a:lnTo>
                        <a:pt x="1082" y="6159"/>
                      </a:lnTo>
                      <a:lnTo>
                        <a:pt x="1058" y="6135"/>
                      </a:lnTo>
                      <a:lnTo>
                        <a:pt x="1129" y="5712"/>
                      </a:lnTo>
                      <a:lnTo>
                        <a:pt x="1129" y="5336"/>
                      </a:lnTo>
                      <a:lnTo>
                        <a:pt x="1105" y="4960"/>
                      </a:lnTo>
                      <a:lnTo>
                        <a:pt x="1058" y="4631"/>
                      </a:lnTo>
                      <a:lnTo>
                        <a:pt x="1011" y="4349"/>
                      </a:lnTo>
                      <a:lnTo>
                        <a:pt x="917" y="4067"/>
                      </a:lnTo>
                      <a:lnTo>
                        <a:pt x="823" y="3832"/>
                      </a:lnTo>
                      <a:lnTo>
                        <a:pt x="729" y="3620"/>
                      </a:lnTo>
                      <a:lnTo>
                        <a:pt x="612" y="3456"/>
                      </a:lnTo>
                      <a:lnTo>
                        <a:pt x="494" y="3291"/>
                      </a:lnTo>
                      <a:lnTo>
                        <a:pt x="306" y="3056"/>
                      </a:lnTo>
                      <a:lnTo>
                        <a:pt x="165" y="2915"/>
                      </a:lnTo>
                      <a:lnTo>
                        <a:pt x="95" y="2892"/>
                      </a:lnTo>
                      <a:lnTo>
                        <a:pt x="24" y="3221"/>
                      </a:lnTo>
                      <a:lnTo>
                        <a:pt x="1" y="3526"/>
                      </a:lnTo>
                      <a:lnTo>
                        <a:pt x="1" y="3832"/>
                      </a:lnTo>
                      <a:lnTo>
                        <a:pt x="24" y="4114"/>
                      </a:lnTo>
                      <a:lnTo>
                        <a:pt x="48" y="4396"/>
                      </a:lnTo>
                      <a:lnTo>
                        <a:pt x="118" y="4654"/>
                      </a:lnTo>
                      <a:lnTo>
                        <a:pt x="189" y="4889"/>
                      </a:lnTo>
                      <a:lnTo>
                        <a:pt x="283" y="5101"/>
                      </a:lnTo>
                      <a:lnTo>
                        <a:pt x="377" y="5289"/>
                      </a:lnTo>
                      <a:lnTo>
                        <a:pt x="494" y="5477"/>
                      </a:lnTo>
                      <a:lnTo>
                        <a:pt x="682" y="5759"/>
                      </a:lnTo>
                      <a:lnTo>
                        <a:pt x="870" y="5994"/>
                      </a:lnTo>
                      <a:lnTo>
                        <a:pt x="1011" y="6135"/>
                      </a:lnTo>
                      <a:lnTo>
                        <a:pt x="1058" y="6182"/>
                      </a:lnTo>
                      <a:lnTo>
                        <a:pt x="1199" y="6441"/>
                      </a:lnTo>
                      <a:lnTo>
                        <a:pt x="1082" y="6770"/>
                      </a:lnTo>
                      <a:lnTo>
                        <a:pt x="964" y="7122"/>
                      </a:lnTo>
                      <a:lnTo>
                        <a:pt x="870" y="7451"/>
                      </a:lnTo>
                      <a:lnTo>
                        <a:pt x="800" y="7780"/>
                      </a:lnTo>
                      <a:lnTo>
                        <a:pt x="847" y="7804"/>
                      </a:lnTo>
                      <a:lnTo>
                        <a:pt x="917" y="7475"/>
                      </a:lnTo>
                      <a:lnTo>
                        <a:pt x="1011" y="7122"/>
                      </a:lnTo>
                      <a:lnTo>
                        <a:pt x="1105" y="6793"/>
                      </a:lnTo>
                      <a:lnTo>
                        <a:pt x="1246" y="6464"/>
                      </a:lnTo>
                      <a:lnTo>
                        <a:pt x="1246" y="6488"/>
                      </a:lnTo>
                      <a:lnTo>
                        <a:pt x="1481" y="6464"/>
                      </a:lnTo>
                      <a:lnTo>
                        <a:pt x="1552" y="6441"/>
                      </a:lnTo>
                      <a:lnTo>
                        <a:pt x="1975" y="6488"/>
                      </a:lnTo>
                      <a:lnTo>
                        <a:pt x="2351" y="6488"/>
                      </a:lnTo>
                      <a:lnTo>
                        <a:pt x="2703" y="6464"/>
                      </a:lnTo>
                      <a:lnTo>
                        <a:pt x="3032" y="6417"/>
                      </a:lnTo>
                      <a:lnTo>
                        <a:pt x="3315" y="6347"/>
                      </a:lnTo>
                      <a:lnTo>
                        <a:pt x="3597" y="6276"/>
                      </a:lnTo>
                      <a:lnTo>
                        <a:pt x="3832" y="6182"/>
                      </a:lnTo>
                      <a:lnTo>
                        <a:pt x="4020" y="6065"/>
                      </a:lnTo>
                      <a:lnTo>
                        <a:pt x="4208" y="5947"/>
                      </a:lnTo>
                      <a:lnTo>
                        <a:pt x="4349" y="5853"/>
                      </a:lnTo>
                      <a:lnTo>
                        <a:pt x="4584" y="5641"/>
                      </a:lnTo>
                      <a:lnTo>
                        <a:pt x="4725" y="5500"/>
                      </a:lnTo>
                      <a:lnTo>
                        <a:pt x="4772" y="5453"/>
                      </a:lnTo>
                      <a:lnTo>
                        <a:pt x="4419" y="5383"/>
                      </a:lnTo>
                      <a:lnTo>
                        <a:pt x="4090" y="5359"/>
                      </a:lnTo>
                      <a:lnTo>
                        <a:pt x="3761" y="5359"/>
                      </a:lnTo>
                      <a:lnTo>
                        <a:pt x="3479" y="5383"/>
                      </a:lnTo>
                      <a:lnTo>
                        <a:pt x="3197" y="5430"/>
                      </a:lnTo>
                      <a:lnTo>
                        <a:pt x="2938" y="5500"/>
                      </a:lnTo>
                      <a:lnTo>
                        <a:pt x="2703" y="5594"/>
                      </a:lnTo>
                      <a:lnTo>
                        <a:pt x="2468" y="5688"/>
                      </a:lnTo>
                      <a:lnTo>
                        <a:pt x="2280" y="5806"/>
                      </a:lnTo>
                      <a:lnTo>
                        <a:pt x="2092" y="5900"/>
                      </a:lnTo>
                      <a:lnTo>
                        <a:pt x="1810" y="6112"/>
                      </a:lnTo>
                      <a:lnTo>
                        <a:pt x="1599" y="6300"/>
                      </a:lnTo>
                      <a:lnTo>
                        <a:pt x="1505" y="6417"/>
                      </a:lnTo>
                      <a:lnTo>
                        <a:pt x="1481" y="6417"/>
                      </a:lnTo>
                      <a:lnTo>
                        <a:pt x="1246" y="6441"/>
                      </a:lnTo>
                      <a:lnTo>
                        <a:pt x="1505" y="5900"/>
                      </a:lnTo>
                      <a:lnTo>
                        <a:pt x="1787" y="5359"/>
                      </a:lnTo>
                      <a:lnTo>
                        <a:pt x="2092" y="4866"/>
                      </a:lnTo>
                      <a:lnTo>
                        <a:pt x="2421" y="4396"/>
                      </a:lnTo>
                      <a:lnTo>
                        <a:pt x="2844" y="4184"/>
                      </a:lnTo>
                      <a:lnTo>
                        <a:pt x="2915" y="4161"/>
                      </a:lnTo>
                      <a:lnTo>
                        <a:pt x="3338" y="4208"/>
                      </a:lnTo>
                      <a:lnTo>
                        <a:pt x="3714" y="4208"/>
                      </a:lnTo>
                      <a:lnTo>
                        <a:pt x="4067" y="4184"/>
                      </a:lnTo>
                      <a:lnTo>
                        <a:pt x="4396" y="4137"/>
                      </a:lnTo>
                      <a:lnTo>
                        <a:pt x="4678" y="4067"/>
                      </a:lnTo>
                      <a:lnTo>
                        <a:pt x="4960" y="3996"/>
                      </a:lnTo>
                      <a:lnTo>
                        <a:pt x="5195" y="3902"/>
                      </a:lnTo>
                      <a:lnTo>
                        <a:pt x="5383" y="3785"/>
                      </a:lnTo>
                      <a:lnTo>
                        <a:pt x="5571" y="3667"/>
                      </a:lnTo>
                      <a:lnTo>
                        <a:pt x="5712" y="3573"/>
                      </a:lnTo>
                      <a:lnTo>
                        <a:pt x="5947" y="3362"/>
                      </a:lnTo>
                      <a:lnTo>
                        <a:pt x="6088" y="3221"/>
                      </a:lnTo>
                      <a:lnTo>
                        <a:pt x="6135" y="3174"/>
                      </a:lnTo>
                      <a:lnTo>
                        <a:pt x="5782" y="3103"/>
                      </a:lnTo>
                      <a:lnTo>
                        <a:pt x="5430" y="3080"/>
                      </a:lnTo>
                      <a:lnTo>
                        <a:pt x="5124" y="3080"/>
                      </a:lnTo>
                      <a:lnTo>
                        <a:pt x="4819" y="3103"/>
                      </a:lnTo>
                      <a:lnTo>
                        <a:pt x="4560" y="3150"/>
                      </a:lnTo>
                      <a:lnTo>
                        <a:pt x="4302" y="3221"/>
                      </a:lnTo>
                      <a:lnTo>
                        <a:pt x="4067" y="3315"/>
                      </a:lnTo>
                      <a:lnTo>
                        <a:pt x="3832" y="3409"/>
                      </a:lnTo>
                      <a:lnTo>
                        <a:pt x="3644" y="3526"/>
                      </a:lnTo>
                      <a:lnTo>
                        <a:pt x="3456" y="3620"/>
                      </a:lnTo>
                      <a:lnTo>
                        <a:pt x="3174" y="3832"/>
                      </a:lnTo>
                      <a:lnTo>
                        <a:pt x="2962" y="4020"/>
                      </a:lnTo>
                      <a:lnTo>
                        <a:pt x="2868" y="4137"/>
                      </a:lnTo>
                      <a:lnTo>
                        <a:pt x="2844" y="4137"/>
                      </a:lnTo>
                      <a:lnTo>
                        <a:pt x="2468" y="4325"/>
                      </a:lnTo>
                      <a:lnTo>
                        <a:pt x="3009" y="3620"/>
                      </a:lnTo>
                      <a:lnTo>
                        <a:pt x="3479" y="3080"/>
                      </a:lnTo>
                      <a:lnTo>
                        <a:pt x="3808" y="2704"/>
                      </a:lnTo>
                      <a:lnTo>
                        <a:pt x="3926" y="2586"/>
                      </a:lnTo>
                      <a:lnTo>
                        <a:pt x="3926" y="2563"/>
                      </a:lnTo>
                      <a:lnTo>
                        <a:pt x="3949" y="2539"/>
                      </a:lnTo>
                      <a:lnTo>
                        <a:pt x="4255" y="2351"/>
                      </a:lnTo>
                      <a:lnTo>
                        <a:pt x="4537" y="2163"/>
                      </a:lnTo>
                      <a:lnTo>
                        <a:pt x="4772" y="1951"/>
                      </a:lnTo>
                      <a:lnTo>
                        <a:pt x="4983" y="1740"/>
                      </a:lnTo>
                      <a:lnTo>
                        <a:pt x="5148" y="1552"/>
                      </a:lnTo>
                      <a:lnTo>
                        <a:pt x="5289" y="1340"/>
                      </a:lnTo>
                      <a:lnTo>
                        <a:pt x="5383" y="1152"/>
                      </a:lnTo>
                      <a:lnTo>
                        <a:pt x="5477" y="988"/>
                      </a:lnTo>
                      <a:lnTo>
                        <a:pt x="5594" y="659"/>
                      </a:lnTo>
                      <a:lnTo>
                        <a:pt x="5665" y="400"/>
                      </a:lnTo>
                      <a:lnTo>
                        <a:pt x="5665" y="212"/>
                      </a:lnTo>
                      <a:lnTo>
                        <a:pt x="5665" y="165"/>
                      </a:lnTo>
                      <a:lnTo>
                        <a:pt x="5406" y="283"/>
                      </a:lnTo>
                      <a:lnTo>
                        <a:pt x="5171" y="424"/>
                      </a:lnTo>
                      <a:lnTo>
                        <a:pt x="4960" y="588"/>
                      </a:lnTo>
                      <a:lnTo>
                        <a:pt x="4772" y="753"/>
                      </a:lnTo>
                      <a:lnTo>
                        <a:pt x="4607" y="917"/>
                      </a:lnTo>
                      <a:lnTo>
                        <a:pt x="4466" y="1082"/>
                      </a:lnTo>
                      <a:lnTo>
                        <a:pt x="4349" y="1270"/>
                      </a:lnTo>
                      <a:lnTo>
                        <a:pt x="4255" y="1434"/>
                      </a:lnTo>
                      <a:lnTo>
                        <a:pt x="4090" y="1763"/>
                      </a:lnTo>
                      <a:lnTo>
                        <a:pt x="3996" y="2069"/>
                      </a:lnTo>
                      <a:lnTo>
                        <a:pt x="3949" y="2304"/>
                      </a:lnTo>
                      <a:lnTo>
                        <a:pt x="3926" y="2492"/>
                      </a:lnTo>
                      <a:lnTo>
                        <a:pt x="3902" y="2539"/>
                      </a:lnTo>
                      <a:lnTo>
                        <a:pt x="3714" y="2727"/>
                      </a:lnTo>
                      <a:lnTo>
                        <a:pt x="3362" y="3127"/>
                      </a:lnTo>
                      <a:lnTo>
                        <a:pt x="3362" y="2962"/>
                      </a:lnTo>
                      <a:lnTo>
                        <a:pt x="3338" y="2939"/>
                      </a:lnTo>
                      <a:lnTo>
                        <a:pt x="3503" y="2610"/>
                      </a:lnTo>
                      <a:lnTo>
                        <a:pt x="3597" y="2281"/>
                      </a:lnTo>
                      <a:lnTo>
                        <a:pt x="3691" y="1975"/>
                      </a:lnTo>
                      <a:lnTo>
                        <a:pt x="3738" y="1693"/>
                      </a:lnTo>
                      <a:lnTo>
                        <a:pt x="3738" y="1434"/>
                      </a:lnTo>
                      <a:lnTo>
                        <a:pt x="3738" y="1199"/>
                      </a:lnTo>
                      <a:lnTo>
                        <a:pt x="3738" y="964"/>
                      </a:lnTo>
                      <a:lnTo>
                        <a:pt x="3691" y="776"/>
                      </a:lnTo>
                      <a:lnTo>
                        <a:pt x="3597" y="424"/>
                      </a:lnTo>
                      <a:lnTo>
                        <a:pt x="3503" y="189"/>
                      </a:lnTo>
                      <a:lnTo>
                        <a:pt x="3409" y="48"/>
                      </a:lnTo>
                      <a:lnTo>
                        <a:pt x="33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extrusionOk="0">
                      <a:moveTo>
                        <a:pt x="165" y="0"/>
                      </a:move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fill="none" extrusionOk="0">
                      <a:moveTo>
                        <a:pt x="542" y="424"/>
                      </a:move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lnTo>
                        <a:pt x="165" y="0"/>
                      </a:lnTo>
                      <a:lnTo>
                        <a:pt x="71" y="47"/>
                      </a:ln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012" y="1434"/>
                      </a:lnTo>
                      <a:lnTo>
                        <a:pt x="1059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1082047" y="6284669"/>
                  <a:ext cx="107080" cy="10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3" extrusionOk="0">
                      <a:moveTo>
                        <a:pt x="776" y="1"/>
                      </a:moveTo>
                      <a:lnTo>
                        <a:pt x="612" y="24"/>
                      </a:lnTo>
                      <a:lnTo>
                        <a:pt x="471" y="71"/>
                      </a:lnTo>
                      <a:lnTo>
                        <a:pt x="353" y="142"/>
                      </a:lnTo>
                      <a:lnTo>
                        <a:pt x="236" y="236"/>
                      </a:lnTo>
                      <a:lnTo>
                        <a:pt x="142" y="353"/>
                      </a:lnTo>
                      <a:lnTo>
                        <a:pt x="71" y="471"/>
                      </a:lnTo>
                      <a:lnTo>
                        <a:pt x="24" y="612"/>
                      </a:lnTo>
                      <a:lnTo>
                        <a:pt x="1" y="777"/>
                      </a:lnTo>
                      <a:lnTo>
                        <a:pt x="24" y="941"/>
                      </a:lnTo>
                      <a:lnTo>
                        <a:pt x="71" y="1082"/>
                      </a:lnTo>
                      <a:lnTo>
                        <a:pt x="142" y="1200"/>
                      </a:lnTo>
                      <a:lnTo>
                        <a:pt x="236" y="1317"/>
                      </a:lnTo>
                      <a:lnTo>
                        <a:pt x="353" y="1411"/>
                      </a:lnTo>
                      <a:lnTo>
                        <a:pt x="471" y="1482"/>
                      </a:lnTo>
                      <a:lnTo>
                        <a:pt x="612" y="1529"/>
                      </a:lnTo>
                      <a:lnTo>
                        <a:pt x="776" y="1552"/>
                      </a:lnTo>
                      <a:lnTo>
                        <a:pt x="941" y="1529"/>
                      </a:lnTo>
                      <a:lnTo>
                        <a:pt x="1082" y="1482"/>
                      </a:lnTo>
                      <a:lnTo>
                        <a:pt x="1223" y="1411"/>
                      </a:lnTo>
                      <a:lnTo>
                        <a:pt x="1317" y="1317"/>
                      </a:lnTo>
                      <a:lnTo>
                        <a:pt x="1411" y="1200"/>
                      </a:lnTo>
                      <a:lnTo>
                        <a:pt x="1505" y="1082"/>
                      </a:lnTo>
                      <a:lnTo>
                        <a:pt x="1528" y="941"/>
                      </a:lnTo>
                      <a:lnTo>
                        <a:pt x="1552" y="777"/>
                      </a:lnTo>
                      <a:lnTo>
                        <a:pt x="1528" y="612"/>
                      </a:lnTo>
                      <a:lnTo>
                        <a:pt x="1505" y="471"/>
                      </a:lnTo>
                      <a:lnTo>
                        <a:pt x="1411" y="353"/>
                      </a:lnTo>
                      <a:lnTo>
                        <a:pt x="1317" y="236"/>
                      </a:lnTo>
                      <a:lnTo>
                        <a:pt x="1223" y="142"/>
                      </a:lnTo>
                      <a:lnTo>
                        <a:pt x="1082" y="71"/>
                      </a:lnTo>
                      <a:lnTo>
                        <a:pt x="941" y="24"/>
                      </a:lnTo>
                      <a:lnTo>
                        <a:pt x="7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1297728" y="6213327"/>
                  <a:ext cx="63337" cy="6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377" y="1"/>
                      </a:moveTo>
                      <a:lnTo>
                        <a:pt x="283" y="24"/>
                      </a:lnTo>
                      <a:lnTo>
                        <a:pt x="212" y="71"/>
                      </a:lnTo>
                      <a:lnTo>
                        <a:pt x="142" y="142"/>
                      </a:lnTo>
                      <a:lnTo>
                        <a:pt x="71" y="189"/>
                      </a:lnTo>
                      <a:lnTo>
                        <a:pt x="48" y="283"/>
                      </a:lnTo>
                      <a:lnTo>
                        <a:pt x="0" y="353"/>
                      </a:lnTo>
                      <a:lnTo>
                        <a:pt x="0" y="447"/>
                      </a:lnTo>
                      <a:lnTo>
                        <a:pt x="0" y="541"/>
                      </a:lnTo>
                      <a:lnTo>
                        <a:pt x="48" y="635"/>
                      </a:lnTo>
                      <a:lnTo>
                        <a:pt x="71" y="706"/>
                      </a:lnTo>
                      <a:lnTo>
                        <a:pt x="142" y="776"/>
                      </a:lnTo>
                      <a:lnTo>
                        <a:pt x="212" y="847"/>
                      </a:lnTo>
                      <a:lnTo>
                        <a:pt x="283" y="894"/>
                      </a:lnTo>
                      <a:lnTo>
                        <a:pt x="377" y="917"/>
                      </a:lnTo>
                      <a:lnTo>
                        <a:pt x="565" y="917"/>
                      </a:lnTo>
                      <a:lnTo>
                        <a:pt x="635" y="894"/>
                      </a:lnTo>
                      <a:lnTo>
                        <a:pt x="729" y="847"/>
                      </a:lnTo>
                      <a:lnTo>
                        <a:pt x="800" y="776"/>
                      </a:lnTo>
                      <a:lnTo>
                        <a:pt x="847" y="706"/>
                      </a:lnTo>
                      <a:lnTo>
                        <a:pt x="894" y="635"/>
                      </a:lnTo>
                      <a:lnTo>
                        <a:pt x="917" y="541"/>
                      </a:lnTo>
                      <a:lnTo>
                        <a:pt x="917" y="447"/>
                      </a:lnTo>
                      <a:lnTo>
                        <a:pt x="917" y="353"/>
                      </a:lnTo>
                      <a:lnTo>
                        <a:pt x="894" y="283"/>
                      </a:lnTo>
                      <a:lnTo>
                        <a:pt x="847" y="189"/>
                      </a:lnTo>
                      <a:lnTo>
                        <a:pt x="800" y="142"/>
                      </a:lnTo>
                      <a:lnTo>
                        <a:pt x="729" y="71"/>
                      </a:lnTo>
                      <a:lnTo>
                        <a:pt x="635" y="2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1098261" y="6051186"/>
                  <a:ext cx="38982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589" extrusionOk="0">
                      <a:moveTo>
                        <a:pt x="283" y="0"/>
                      </a:moveTo>
                      <a:lnTo>
                        <a:pt x="165" y="24"/>
                      </a:lnTo>
                      <a:lnTo>
                        <a:pt x="71" y="94"/>
                      </a:lnTo>
                      <a:lnTo>
                        <a:pt x="24" y="189"/>
                      </a:lnTo>
                      <a:lnTo>
                        <a:pt x="1" y="283"/>
                      </a:lnTo>
                      <a:lnTo>
                        <a:pt x="24" y="400"/>
                      </a:lnTo>
                      <a:lnTo>
                        <a:pt x="71" y="494"/>
                      </a:lnTo>
                      <a:lnTo>
                        <a:pt x="165" y="565"/>
                      </a:lnTo>
                      <a:lnTo>
                        <a:pt x="283" y="588"/>
                      </a:lnTo>
                      <a:lnTo>
                        <a:pt x="400" y="565"/>
                      </a:lnTo>
                      <a:lnTo>
                        <a:pt x="494" y="494"/>
                      </a:lnTo>
                      <a:lnTo>
                        <a:pt x="541" y="400"/>
                      </a:lnTo>
                      <a:lnTo>
                        <a:pt x="565" y="283"/>
                      </a:lnTo>
                      <a:lnTo>
                        <a:pt x="541" y="189"/>
                      </a:lnTo>
                      <a:lnTo>
                        <a:pt x="494" y="94"/>
                      </a:lnTo>
                      <a:lnTo>
                        <a:pt x="400" y="24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2244768" y="7296565"/>
                  <a:ext cx="26011" cy="2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401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71" y="71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24" y="283"/>
                      </a:lnTo>
                      <a:lnTo>
                        <a:pt x="71" y="330"/>
                      </a:lnTo>
                      <a:lnTo>
                        <a:pt x="118" y="377"/>
                      </a:lnTo>
                      <a:lnTo>
                        <a:pt x="188" y="400"/>
                      </a:lnTo>
                      <a:lnTo>
                        <a:pt x="259" y="377"/>
                      </a:lnTo>
                      <a:lnTo>
                        <a:pt x="329" y="330"/>
                      </a:lnTo>
                      <a:lnTo>
                        <a:pt x="376" y="283"/>
                      </a:lnTo>
                      <a:lnTo>
                        <a:pt x="376" y="189"/>
                      </a:lnTo>
                      <a:lnTo>
                        <a:pt x="376" y="118"/>
                      </a:lnTo>
                      <a:lnTo>
                        <a:pt x="329" y="71"/>
                      </a:lnTo>
                      <a:lnTo>
                        <a:pt x="259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" name="Google Shape;72;p3"/>
            <p:cNvGrpSpPr/>
            <p:nvPr/>
          </p:nvGrpSpPr>
          <p:grpSpPr>
            <a:xfrm>
              <a:off x="-3135816" y="-8963"/>
              <a:ext cx="3963367" cy="5264827"/>
              <a:chOff x="5746084" y="-121338"/>
              <a:chExt cx="3963367" cy="5264827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5746084" y="416800"/>
                <a:ext cx="2240890" cy="4401747"/>
              </a:xfrm>
              <a:custGeom>
                <a:avLst/>
                <a:gdLst/>
                <a:ahLst/>
                <a:cxnLst/>
                <a:rect l="l" t="t" r="r" b="b"/>
                <a:pathLst>
                  <a:path w="26640" h="52327" extrusionOk="0">
                    <a:moveTo>
                      <a:pt x="4063" y="0"/>
                    </a:moveTo>
                    <a:lnTo>
                      <a:pt x="3215" y="1311"/>
                    </a:lnTo>
                    <a:lnTo>
                      <a:pt x="4063" y="7791"/>
                    </a:lnTo>
                    <a:lnTo>
                      <a:pt x="4012" y="7817"/>
                    </a:lnTo>
                    <a:lnTo>
                      <a:pt x="3935" y="7843"/>
                    </a:lnTo>
                    <a:lnTo>
                      <a:pt x="3780" y="7843"/>
                    </a:lnTo>
                    <a:lnTo>
                      <a:pt x="3677" y="7817"/>
                    </a:lnTo>
                    <a:lnTo>
                      <a:pt x="3575" y="7791"/>
                    </a:lnTo>
                    <a:lnTo>
                      <a:pt x="3446" y="7714"/>
                    </a:lnTo>
                    <a:lnTo>
                      <a:pt x="3318" y="7611"/>
                    </a:lnTo>
                    <a:lnTo>
                      <a:pt x="3163" y="7457"/>
                    </a:lnTo>
                    <a:lnTo>
                      <a:pt x="3035" y="7277"/>
                    </a:lnTo>
                    <a:lnTo>
                      <a:pt x="2855" y="7045"/>
                    </a:lnTo>
                    <a:lnTo>
                      <a:pt x="2700" y="6763"/>
                    </a:lnTo>
                    <a:lnTo>
                      <a:pt x="2520" y="6428"/>
                    </a:lnTo>
                    <a:lnTo>
                      <a:pt x="2340" y="6017"/>
                    </a:lnTo>
                    <a:lnTo>
                      <a:pt x="2006" y="5143"/>
                    </a:lnTo>
                    <a:lnTo>
                      <a:pt x="1698" y="4243"/>
                    </a:lnTo>
                    <a:lnTo>
                      <a:pt x="1415" y="3394"/>
                    </a:lnTo>
                    <a:lnTo>
                      <a:pt x="1209" y="2597"/>
                    </a:lnTo>
                    <a:lnTo>
                      <a:pt x="900" y="1414"/>
                    </a:lnTo>
                    <a:lnTo>
                      <a:pt x="798" y="951"/>
                    </a:lnTo>
                    <a:lnTo>
                      <a:pt x="1" y="4706"/>
                    </a:lnTo>
                    <a:lnTo>
                      <a:pt x="52" y="5014"/>
                    </a:lnTo>
                    <a:lnTo>
                      <a:pt x="129" y="5400"/>
                    </a:lnTo>
                    <a:lnTo>
                      <a:pt x="258" y="5888"/>
                    </a:lnTo>
                    <a:lnTo>
                      <a:pt x="438" y="6505"/>
                    </a:lnTo>
                    <a:lnTo>
                      <a:pt x="720" y="7200"/>
                    </a:lnTo>
                    <a:lnTo>
                      <a:pt x="1080" y="7997"/>
                    </a:lnTo>
                    <a:lnTo>
                      <a:pt x="1286" y="8434"/>
                    </a:lnTo>
                    <a:lnTo>
                      <a:pt x="1543" y="8871"/>
                    </a:lnTo>
                    <a:lnTo>
                      <a:pt x="1826" y="9334"/>
                    </a:lnTo>
                    <a:lnTo>
                      <a:pt x="2135" y="9797"/>
                    </a:lnTo>
                    <a:lnTo>
                      <a:pt x="2469" y="10285"/>
                    </a:lnTo>
                    <a:lnTo>
                      <a:pt x="2855" y="10774"/>
                    </a:lnTo>
                    <a:lnTo>
                      <a:pt x="3266" y="11288"/>
                    </a:lnTo>
                    <a:lnTo>
                      <a:pt x="3703" y="11802"/>
                    </a:lnTo>
                    <a:lnTo>
                      <a:pt x="4192" y="12317"/>
                    </a:lnTo>
                    <a:lnTo>
                      <a:pt x="4732" y="12857"/>
                    </a:lnTo>
                    <a:lnTo>
                      <a:pt x="5323" y="13371"/>
                    </a:lnTo>
                    <a:lnTo>
                      <a:pt x="5940" y="13911"/>
                    </a:lnTo>
                    <a:lnTo>
                      <a:pt x="6609" y="14425"/>
                    </a:lnTo>
                    <a:lnTo>
                      <a:pt x="7329" y="14965"/>
                    </a:lnTo>
                    <a:lnTo>
                      <a:pt x="8074" y="15479"/>
                    </a:lnTo>
                    <a:lnTo>
                      <a:pt x="8897" y="15994"/>
                    </a:lnTo>
                    <a:lnTo>
                      <a:pt x="9772" y="16508"/>
                    </a:lnTo>
                    <a:lnTo>
                      <a:pt x="10697" y="17022"/>
                    </a:lnTo>
                    <a:lnTo>
                      <a:pt x="10800" y="17202"/>
                    </a:lnTo>
                    <a:lnTo>
                      <a:pt x="10929" y="17459"/>
                    </a:lnTo>
                    <a:lnTo>
                      <a:pt x="11031" y="17742"/>
                    </a:lnTo>
                    <a:lnTo>
                      <a:pt x="11109" y="18051"/>
                    </a:lnTo>
                    <a:lnTo>
                      <a:pt x="11289" y="18771"/>
                    </a:lnTo>
                    <a:lnTo>
                      <a:pt x="11417" y="19645"/>
                    </a:lnTo>
                    <a:lnTo>
                      <a:pt x="11546" y="20622"/>
                    </a:lnTo>
                    <a:lnTo>
                      <a:pt x="11649" y="21702"/>
                    </a:lnTo>
                    <a:lnTo>
                      <a:pt x="11726" y="22910"/>
                    </a:lnTo>
                    <a:lnTo>
                      <a:pt x="11777" y="24170"/>
                    </a:lnTo>
                    <a:lnTo>
                      <a:pt x="11803" y="25507"/>
                    </a:lnTo>
                    <a:lnTo>
                      <a:pt x="11829" y="26922"/>
                    </a:lnTo>
                    <a:lnTo>
                      <a:pt x="11803" y="29904"/>
                    </a:lnTo>
                    <a:lnTo>
                      <a:pt x="11751" y="32990"/>
                    </a:lnTo>
                    <a:lnTo>
                      <a:pt x="11649" y="36127"/>
                    </a:lnTo>
                    <a:lnTo>
                      <a:pt x="11520" y="39213"/>
                    </a:lnTo>
                    <a:lnTo>
                      <a:pt x="11366" y="42170"/>
                    </a:lnTo>
                    <a:lnTo>
                      <a:pt x="11211" y="44921"/>
                    </a:lnTo>
                    <a:lnTo>
                      <a:pt x="11057" y="47364"/>
                    </a:lnTo>
                    <a:lnTo>
                      <a:pt x="10800" y="50989"/>
                    </a:lnTo>
                    <a:lnTo>
                      <a:pt x="10697" y="52326"/>
                    </a:lnTo>
                    <a:lnTo>
                      <a:pt x="21085" y="52326"/>
                    </a:lnTo>
                    <a:lnTo>
                      <a:pt x="20854" y="50938"/>
                    </a:lnTo>
                    <a:lnTo>
                      <a:pt x="20288" y="47209"/>
                    </a:lnTo>
                    <a:lnTo>
                      <a:pt x="19491" y="41887"/>
                    </a:lnTo>
                    <a:lnTo>
                      <a:pt x="19054" y="38853"/>
                    </a:lnTo>
                    <a:lnTo>
                      <a:pt x="18617" y="35716"/>
                    </a:lnTo>
                    <a:lnTo>
                      <a:pt x="18205" y="32527"/>
                    </a:lnTo>
                    <a:lnTo>
                      <a:pt x="17820" y="29416"/>
                    </a:lnTo>
                    <a:lnTo>
                      <a:pt x="17485" y="26433"/>
                    </a:lnTo>
                    <a:lnTo>
                      <a:pt x="17228" y="23708"/>
                    </a:lnTo>
                    <a:lnTo>
                      <a:pt x="17125" y="22448"/>
                    </a:lnTo>
                    <a:lnTo>
                      <a:pt x="17048" y="21316"/>
                    </a:lnTo>
                    <a:lnTo>
                      <a:pt x="17023" y="20262"/>
                    </a:lnTo>
                    <a:lnTo>
                      <a:pt x="16997" y="19336"/>
                    </a:lnTo>
                    <a:lnTo>
                      <a:pt x="16997" y="18539"/>
                    </a:lnTo>
                    <a:lnTo>
                      <a:pt x="17048" y="17871"/>
                    </a:lnTo>
                    <a:lnTo>
                      <a:pt x="17125" y="17382"/>
                    </a:lnTo>
                    <a:lnTo>
                      <a:pt x="17177" y="17176"/>
                    </a:lnTo>
                    <a:lnTo>
                      <a:pt x="17254" y="17022"/>
                    </a:lnTo>
                    <a:lnTo>
                      <a:pt x="17485" y="16508"/>
                    </a:lnTo>
                    <a:lnTo>
                      <a:pt x="17717" y="15916"/>
                    </a:lnTo>
                    <a:lnTo>
                      <a:pt x="18154" y="14682"/>
                    </a:lnTo>
                    <a:lnTo>
                      <a:pt x="18385" y="14039"/>
                    </a:lnTo>
                    <a:lnTo>
                      <a:pt x="18617" y="13371"/>
                    </a:lnTo>
                    <a:lnTo>
                      <a:pt x="18874" y="12728"/>
                    </a:lnTo>
                    <a:lnTo>
                      <a:pt x="19208" y="12085"/>
                    </a:lnTo>
                    <a:lnTo>
                      <a:pt x="19363" y="11777"/>
                    </a:lnTo>
                    <a:lnTo>
                      <a:pt x="19568" y="11468"/>
                    </a:lnTo>
                    <a:lnTo>
                      <a:pt x="19774" y="11185"/>
                    </a:lnTo>
                    <a:lnTo>
                      <a:pt x="20005" y="10877"/>
                    </a:lnTo>
                    <a:lnTo>
                      <a:pt x="20237" y="10594"/>
                    </a:lnTo>
                    <a:lnTo>
                      <a:pt x="20494" y="10337"/>
                    </a:lnTo>
                    <a:lnTo>
                      <a:pt x="20777" y="10080"/>
                    </a:lnTo>
                    <a:lnTo>
                      <a:pt x="21085" y="9822"/>
                    </a:lnTo>
                    <a:lnTo>
                      <a:pt x="21420" y="9591"/>
                    </a:lnTo>
                    <a:lnTo>
                      <a:pt x="21780" y="9360"/>
                    </a:lnTo>
                    <a:lnTo>
                      <a:pt x="22165" y="9154"/>
                    </a:lnTo>
                    <a:lnTo>
                      <a:pt x="22577" y="8974"/>
                    </a:lnTo>
                    <a:lnTo>
                      <a:pt x="23014" y="8794"/>
                    </a:lnTo>
                    <a:lnTo>
                      <a:pt x="23502" y="8665"/>
                    </a:lnTo>
                    <a:lnTo>
                      <a:pt x="23991" y="8511"/>
                    </a:lnTo>
                    <a:lnTo>
                      <a:pt x="24531" y="8408"/>
                    </a:lnTo>
                    <a:lnTo>
                      <a:pt x="25045" y="8305"/>
                    </a:lnTo>
                    <a:lnTo>
                      <a:pt x="25482" y="8203"/>
                    </a:lnTo>
                    <a:lnTo>
                      <a:pt x="25842" y="8100"/>
                    </a:lnTo>
                    <a:lnTo>
                      <a:pt x="26125" y="8023"/>
                    </a:lnTo>
                    <a:lnTo>
                      <a:pt x="26356" y="7920"/>
                    </a:lnTo>
                    <a:lnTo>
                      <a:pt x="26511" y="7817"/>
                    </a:lnTo>
                    <a:lnTo>
                      <a:pt x="26614" y="7714"/>
                    </a:lnTo>
                    <a:lnTo>
                      <a:pt x="26639" y="7611"/>
                    </a:lnTo>
                    <a:lnTo>
                      <a:pt x="26639" y="7508"/>
                    </a:lnTo>
                    <a:lnTo>
                      <a:pt x="26588" y="7405"/>
                    </a:lnTo>
                    <a:lnTo>
                      <a:pt x="26485" y="7303"/>
                    </a:lnTo>
                    <a:lnTo>
                      <a:pt x="26331" y="7225"/>
                    </a:lnTo>
                    <a:lnTo>
                      <a:pt x="26151" y="7123"/>
                    </a:lnTo>
                    <a:lnTo>
                      <a:pt x="25971" y="7045"/>
                    </a:lnTo>
                    <a:lnTo>
                      <a:pt x="25482" y="6865"/>
                    </a:lnTo>
                    <a:lnTo>
                      <a:pt x="24917" y="6711"/>
                    </a:lnTo>
                    <a:lnTo>
                      <a:pt x="24351" y="6557"/>
                    </a:lnTo>
                    <a:lnTo>
                      <a:pt x="23194" y="6325"/>
                    </a:lnTo>
                    <a:lnTo>
                      <a:pt x="22320" y="6171"/>
                    </a:lnTo>
                    <a:lnTo>
                      <a:pt x="21960" y="6120"/>
                    </a:lnTo>
                    <a:lnTo>
                      <a:pt x="21548" y="6531"/>
                    </a:lnTo>
                    <a:lnTo>
                      <a:pt x="21111" y="6994"/>
                    </a:lnTo>
                    <a:lnTo>
                      <a:pt x="20571" y="7611"/>
                    </a:lnTo>
                    <a:lnTo>
                      <a:pt x="19928" y="8357"/>
                    </a:lnTo>
                    <a:lnTo>
                      <a:pt x="19234" y="9205"/>
                    </a:lnTo>
                    <a:lnTo>
                      <a:pt x="18565" y="10131"/>
                    </a:lnTo>
                    <a:lnTo>
                      <a:pt x="18231" y="10594"/>
                    </a:lnTo>
                    <a:lnTo>
                      <a:pt x="17897" y="11082"/>
                    </a:lnTo>
                    <a:lnTo>
                      <a:pt x="17254" y="12060"/>
                    </a:lnTo>
                    <a:lnTo>
                      <a:pt x="16637" y="12985"/>
                    </a:lnTo>
                    <a:lnTo>
                      <a:pt x="15454" y="14631"/>
                    </a:lnTo>
                    <a:lnTo>
                      <a:pt x="14580" y="15788"/>
                    </a:lnTo>
                    <a:lnTo>
                      <a:pt x="14246" y="16225"/>
                    </a:lnTo>
                    <a:lnTo>
                      <a:pt x="13860" y="15968"/>
                    </a:lnTo>
                    <a:lnTo>
                      <a:pt x="12831" y="15299"/>
                    </a:lnTo>
                    <a:lnTo>
                      <a:pt x="12163" y="14811"/>
                    </a:lnTo>
                    <a:lnTo>
                      <a:pt x="11391" y="14271"/>
                    </a:lnTo>
                    <a:lnTo>
                      <a:pt x="10569" y="13654"/>
                    </a:lnTo>
                    <a:lnTo>
                      <a:pt x="9720" y="12959"/>
                    </a:lnTo>
                    <a:lnTo>
                      <a:pt x="9309" y="12651"/>
                    </a:lnTo>
                    <a:lnTo>
                      <a:pt x="8923" y="12368"/>
                    </a:lnTo>
                    <a:lnTo>
                      <a:pt x="8563" y="12111"/>
                    </a:lnTo>
                    <a:lnTo>
                      <a:pt x="8203" y="11905"/>
                    </a:lnTo>
                    <a:lnTo>
                      <a:pt x="7586" y="11571"/>
                    </a:lnTo>
                    <a:lnTo>
                      <a:pt x="7072" y="11288"/>
                    </a:lnTo>
                    <a:lnTo>
                      <a:pt x="6840" y="11160"/>
                    </a:lnTo>
                    <a:lnTo>
                      <a:pt x="6635" y="11005"/>
                    </a:lnTo>
                    <a:lnTo>
                      <a:pt x="6429" y="10851"/>
                    </a:lnTo>
                    <a:lnTo>
                      <a:pt x="6275" y="10697"/>
                    </a:lnTo>
                    <a:lnTo>
                      <a:pt x="6120" y="10491"/>
                    </a:lnTo>
                    <a:lnTo>
                      <a:pt x="5992" y="10285"/>
                    </a:lnTo>
                    <a:lnTo>
                      <a:pt x="5863" y="10028"/>
                    </a:lnTo>
                    <a:lnTo>
                      <a:pt x="5786" y="9720"/>
                    </a:lnTo>
                    <a:lnTo>
                      <a:pt x="5709" y="9360"/>
                    </a:lnTo>
                    <a:lnTo>
                      <a:pt x="5709" y="8923"/>
                    </a:lnTo>
                    <a:lnTo>
                      <a:pt x="5709" y="8408"/>
                    </a:lnTo>
                    <a:lnTo>
                      <a:pt x="5760" y="7868"/>
                    </a:lnTo>
                    <a:lnTo>
                      <a:pt x="5812" y="7277"/>
                    </a:lnTo>
                    <a:lnTo>
                      <a:pt x="5915" y="6660"/>
                    </a:lnTo>
                    <a:lnTo>
                      <a:pt x="6120" y="5426"/>
                    </a:lnTo>
                    <a:lnTo>
                      <a:pt x="6352" y="4294"/>
                    </a:lnTo>
                    <a:lnTo>
                      <a:pt x="6583" y="3343"/>
                    </a:lnTo>
                    <a:lnTo>
                      <a:pt x="6789" y="2443"/>
                    </a:lnTo>
                    <a:lnTo>
                      <a:pt x="40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" name="Google Shape;74;p3"/>
              <p:cNvGrpSpPr/>
              <p:nvPr/>
            </p:nvGrpSpPr>
            <p:grpSpPr>
              <a:xfrm>
                <a:off x="7510509" y="-121338"/>
                <a:ext cx="2198942" cy="5264827"/>
                <a:chOff x="-5236747" y="1768282"/>
                <a:chExt cx="1242200" cy="2974143"/>
              </a:xfrm>
            </p:grpSpPr>
            <p:sp>
              <p:nvSpPr>
                <p:cNvPr id="75" name="Google Shape;75;p3"/>
                <p:cNvSpPr/>
                <p:nvPr/>
              </p:nvSpPr>
              <p:spPr>
                <a:xfrm>
                  <a:off x="-5236747" y="1768282"/>
                  <a:ext cx="895210" cy="2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5" h="42095" extrusionOk="0">
                      <a:moveTo>
                        <a:pt x="141" y="1"/>
                      </a:moveTo>
                      <a:lnTo>
                        <a:pt x="71" y="1458"/>
                      </a:lnTo>
                      <a:lnTo>
                        <a:pt x="24" y="2891"/>
                      </a:lnTo>
                      <a:lnTo>
                        <a:pt x="0" y="4349"/>
                      </a:lnTo>
                      <a:lnTo>
                        <a:pt x="24" y="5806"/>
                      </a:lnTo>
                      <a:lnTo>
                        <a:pt x="94" y="7239"/>
                      </a:lnTo>
                      <a:lnTo>
                        <a:pt x="212" y="8697"/>
                      </a:lnTo>
                      <a:lnTo>
                        <a:pt x="353" y="10130"/>
                      </a:lnTo>
                      <a:lnTo>
                        <a:pt x="541" y="11564"/>
                      </a:lnTo>
                      <a:lnTo>
                        <a:pt x="752" y="12998"/>
                      </a:lnTo>
                      <a:lnTo>
                        <a:pt x="1011" y="14431"/>
                      </a:lnTo>
                      <a:lnTo>
                        <a:pt x="1293" y="15842"/>
                      </a:lnTo>
                      <a:lnTo>
                        <a:pt x="1622" y="17252"/>
                      </a:lnTo>
                      <a:lnTo>
                        <a:pt x="1975" y="18662"/>
                      </a:lnTo>
                      <a:lnTo>
                        <a:pt x="2398" y="20049"/>
                      </a:lnTo>
                      <a:lnTo>
                        <a:pt x="2821" y="21435"/>
                      </a:lnTo>
                      <a:lnTo>
                        <a:pt x="3291" y="22798"/>
                      </a:lnTo>
                      <a:lnTo>
                        <a:pt x="3714" y="23927"/>
                      </a:lnTo>
                      <a:lnTo>
                        <a:pt x="4160" y="25055"/>
                      </a:lnTo>
                      <a:lnTo>
                        <a:pt x="5054" y="27288"/>
                      </a:lnTo>
                      <a:lnTo>
                        <a:pt x="5477" y="28416"/>
                      </a:lnTo>
                      <a:lnTo>
                        <a:pt x="5900" y="29544"/>
                      </a:lnTo>
                      <a:lnTo>
                        <a:pt x="6299" y="30672"/>
                      </a:lnTo>
                      <a:lnTo>
                        <a:pt x="6652" y="31824"/>
                      </a:lnTo>
                      <a:lnTo>
                        <a:pt x="6863" y="32505"/>
                      </a:lnTo>
                      <a:lnTo>
                        <a:pt x="7028" y="33210"/>
                      </a:lnTo>
                      <a:lnTo>
                        <a:pt x="7192" y="33915"/>
                      </a:lnTo>
                      <a:lnTo>
                        <a:pt x="7333" y="34621"/>
                      </a:lnTo>
                      <a:lnTo>
                        <a:pt x="7451" y="35326"/>
                      </a:lnTo>
                      <a:lnTo>
                        <a:pt x="7545" y="36031"/>
                      </a:lnTo>
                      <a:lnTo>
                        <a:pt x="7615" y="36759"/>
                      </a:lnTo>
                      <a:lnTo>
                        <a:pt x="7639" y="37464"/>
                      </a:lnTo>
                      <a:lnTo>
                        <a:pt x="7639" y="37840"/>
                      </a:lnTo>
                      <a:lnTo>
                        <a:pt x="7639" y="38193"/>
                      </a:lnTo>
                      <a:lnTo>
                        <a:pt x="7568" y="38922"/>
                      </a:lnTo>
                      <a:lnTo>
                        <a:pt x="7498" y="39650"/>
                      </a:lnTo>
                      <a:lnTo>
                        <a:pt x="7474" y="40379"/>
                      </a:lnTo>
                      <a:lnTo>
                        <a:pt x="7451" y="40778"/>
                      </a:lnTo>
                      <a:lnTo>
                        <a:pt x="7451" y="41084"/>
                      </a:lnTo>
                      <a:lnTo>
                        <a:pt x="7498" y="41319"/>
                      </a:lnTo>
                      <a:lnTo>
                        <a:pt x="7521" y="41389"/>
                      </a:lnTo>
                      <a:lnTo>
                        <a:pt x="7568" y="41483"/>
                      </a:lnTo>
                      <a:lnTo>
                        <a:pt x="7615" y="41554"/>
                      </a:lnTo>
                      <a:lnTo>
                        <a:pt x="7709" y="41624"/>
                      </a:lnTo>
                      <a:lnTo>
                        <a:pt x="7897" y="41765"/>
                      </a:lnTo>
                      <a:lnTo>
                        <a:pt x="8203" y="41906"/>
                      </a:lnTo>
                      <a:lnTo>
                        <a:pt x="8602" y="42094"/>
                      </a:lnTo>
                      <a:lnTo>
                        <a:pt x="9919" y="31448"/>
                      </a:lnTo>
                      <a:lnTo>
                        <a:pt x="11235" y="20918"/>
                      </a:lnTo>
                      <a:lnTo>
                        <a:pt x="12833" y="8062"/>
                      </a:lnTo>
                      <a:lnTo>
                        <a:pt x="12927" y="7239"/>
                      </a:lnTo>
                      <a:lnTo>
                        <a:pt x="12951" y="6816"/>
                      </a:lnTo>
                      <a:lnTo>
                        <a:pt x="12974" y="6417"/>
                      </a:lnTo>
                      <a:lnTo>
                        <a:pt x="12951" y="5994"/>
                      </a:lnTo>
                      <a:lnTo>
                        <a:pt x="12927" y="5594"/>
                      </a:lnTo>
                      <a:lnTo>
                        <a:pt x="12833" y="5171"/>
                      </a:lnTo>
                      <a:lnTo>
                        <a:pt x="12716" y="4795"/>
                      </a:lnTo>
                      <a:lnTo>
                        <a:pt x="12645" y="4584"/>
                      </a:lnTo>
                      <a:lnTo>
                        <a:pt x="12551" y="4396"/>
                      </a:lnTo>
                      <a:lnTo>
                        <a:pt x="12457" y="4231"/>
                      </a:lnTo>
                      <a:lnTo>
                        <a:pt x="12339" y="4043"/>
                      </a:lnTo>
                      <a:lnTo>
                        <a:pt x="12198" y="3879"/>
                      </a:lnTo>
                      <a:lnTo>
                        <a:pt x="12057" y="3738"/>
                      </a:lnTo>
                      <a:lnTo>
                        <a:pt x="11916" y="3573"/>
                      </a:lnTo>
                      <a:lnTo>
                        <a:pt x="11752" y="3455"/>
                      </a:lnTo>
                      <a:lnTo>
                        <a:pt x="11587" y="3338"/>
                      </a:lnTo>
                      <a:lnTo>
                        <a:pt x="11399" y="3244"/>
                      </a:lnTo>
                      <a:lnTo>
                        <a:pt x="11211" y="3150"/>
                      </a:lnTo>
                      <a:lnTo>
                        <a:pt x="11023" y="3079"/>
                      </a:lnTo>
                      <a:lnTo>
                        <a:pt x="10835" y="3032"/>
                      </a:lnTo>
                      <a:lnTo>
                        <a:pt x="10624" y="3009"/>
                      </a:lnTo>
                      <a:lnTo>
                        <a:pt x="10436" y="3009"/>
                      </a:lnTo>
                      <a:lnTo>
                        <a:pt x="10224" y="3032"/>
                      </a:lnTo>
                      <a:lnTo>
                        <a:pt x="7968" y="26865"/>
                      </a:lnTo>
                      <a:lnTo>
                        <a:pt x="7568" y="25760"/>
                      </a:lnTo>
                      <a:lnTo>
                        <a:pt x="7192" y="24632"/>
                      </a:lnTo>
                      <a:lnTo>
                        <a:pt x="6840" y="23527"/>
                      </a:lnTo>
                      <a:lnTo>
                        <a:pt x="6511" y="22399"/>
                      </a:lnTo>
                      <a:lnTo>
                        <a:pt x="6205" y="21247"/>
                      </a:lnTo>
                      <a:lnTo>
                        <a:pt x="5900" y="20119"/>
                      </a:lnTo>
                      <a:lnTo>
                        <a:pt x="5641" y="18967"/>
                      </a:lnTo>
                      <a:lnTo>
                        <a:pt x="5383" y="17816"/>
                      </a:lnTo>
                      <a:lnTo>
                        <a:pt x="5148" y="16664"/>
                      </a:lnTo>
                      <a:lnTo>
                        <a:pt x="4936" y="15513"/>
                      </a:lnTo>
                      <a:lnTo>
                        <a:pt x="4748" y="14361"/>
                      </a:lnTo>
                      <a:lnTo>
                        <a:pt x="4560" y="13186"/>
                      </a:lnTo>
                      <a:lnTo>
                        <a:pt x="4419" y="12011"/>
                      </a:lnTo>
                      <a:lnTo>
                        <a:pt x="4278" y="10859"/>
                      </a:lnTo>
                      <a:lnTo>
                        <a:pt x="4184" y="9684"/>
                      </a:lnTo>
                      <a:lnTo>
                        <a:pt x="4090" y="8509"/>
                      </a:lnTo>
                      <a:lnTo>
                        <a:pt x="3996" y="7263"/>
                      </a:lnTo>
                      <a:lnTo>
                        <a:pt x="3949" y="6628"/>
                      </a:lnTo>
                      <a:lnTo>
                        <a:pt x="3878" y="6017"/>
                      </a:lnTo>
                      <a:lnTo>
                        <a:pt x="3808" y="5383"/>
                      </a:lnTo>
                      <a:lnTo>
                        <a:pt x="3690" y="4772"/>
                      </a:lnTo>
                      <a:lnTo>
                        <a:pt x="3549" y="4184"/>
                      </a:lnTo>
                      <a:lnTo>
                        <a:pt x="3385" y="3573"/>
                      </a:lnTo>
                      <a:lnTo>
                        <a:pt x="3150" y="2985"/>
                      </a:lnTo>
                      <a:lnTo>
                        <a:pt x="3009" y="2703"/>
                      </a:lnTo>
                      <a:lnTo>
                        <a:pt x="2868" y="2421"/>
                      </a:lnTo>
                      <a:lnTo>
                        <a:pt x="2703" y="2163"/>
                      </a:lnTo>
                      <a:lnTo>
                        <a:pt x="2539" y="1881"/>
                      </a:lnTo>
                      <a:lnTo>
                        <a:pt x="2351" y="1646"/>
                      </a:lnTo>
                      <a:lnTo>
                        <a:pt x="2163" y="1387"/>
                      </a:lnTo>
                      <a:lnTo>
                        <a:pt x="1951" y="1176"/>
                      </a:lnTo>
                      <a:lnTo>
                        <a:pt x="1716" y="941"/>
                      </a:lnTo>
                      <a:lnTo>
                        <a:pt x="1481" y="753"/>
                      </a:lnTo>
                      <a:lnTo>
                        <a:pt x="1246" y="565"/>
                      </a:lnTo>
                      <a:lnTo>
                        <a:pt x="987" y="400"/>
                      </a:lnTo>
                      <a:lnTo>
                        <a:pt x="705" y="236"/>
                      </a:lnTo>
                      <a:lnTo>
                        <a:pt x="447" y="118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-4330277" y="1958021"/>
                  <a:ext cx="335730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6" h="39980" extrusionOk="0">
                      <a:moveTo>
                        <a:pt x="4208" y="0"/>
                      </a:moveTo>
                      <a:lnTo>
                        <a:pt x="4090" y="24"/>
                      </a:lnTo>
                      <a:lnTo>
                        <a:pt x="3808" y="94"/>
                      </a:lnTo>
                      <a:lnTo>
                        <a:pt x="3526" y="188"/>
                      </a:lnTo>
                      <a:lnTo>
                        <a:pt x="3291" y="306"/>
                      </a:lnTo>
                      <a:lnTo>
                        <a:pt x="3079" y="400"/>
                      </a:lnTo>
                      <a:lnTo>
                        <a:pt x="2962" y="494"/>
                      </a:lnTo>
                      <a:lnTo>
                        <a:pt x="2844" y="635"/>
                      </a:lnTo>
                      <a:lnTo>
                        <a:pt x="2750" y="776"/>
                      </a:lnTo>
                      <a:lnTo>
                        <a:pt x="2680" y="917"/>
                      </a:lnTo>
                      <a:lnTo>
                        <a:pt x="2656" y="1058"/>
                      </a:lnTo>
                      <a:lnTo>
                        <a:pt x="2633" y="1199"/>
                      </a:lnTo>
                      <a:lnTo>
                        <a:pt x="2609" y="1364"/>
                      </a:lnTo>
                      <a:lnTo>
                        <a:pt x="2609" y="1740"/>
                      </a:lnTo>
                      <a:lnTo>
                        <a:pt x="2562" y="3032"/>
                      </a:lnTo>
                      <a:lnTo>
                        <a:pt x="2492" y="4301"/>
                      </a:lnTo>
                      <a:lnTo>
                        <a:pt x="2398" y="5594"/>
                      </a:lnTo>
                      <a:lnTo>
                        <a:pt x="2304" y="6887"/>
                      </a:lnTo>
                      <a:lnTo>
                        <a:pt x="1246" y="18591"/>
                      </a:lnTo>
                      <a:lnTo>
                        <a:pt x="800" y="23926"/>
                      </a:lnTo>
                      <a:lnTo>
                        <a:pt x="588" y="26606"/>
                      </a:lnTo>
                      <a:lnTo>
                        <a:pt x="377" y="29262"/>
                      </a:lnTo>
                      <a:lnTo>
                        <a:pt x="212" y="31941"/>
                      </a:lnTo>
                      <a:lnTo>
                        <a:pt x="95" y="34620"/>
                      </a:lnTo>
                      <a:lnTo>
                        <a:pt x="24" y="37300"/>
                      </a:lnTo>
                      <a:lnTo>
                        <a:pt x="1" y="38639"/>
                      </a:lnTo>
                      <a:lnTo>
                        <a:pt x="1" y="39979"/>
                      </a:lnTo>
                      <a:lnTo>
                        <a:pt x="4842" y="38616"/>
                      </a:lnTo>
                      <a:lnTo>
                        <a:pt x="4678" y="37441"/>
                      </a:lnTo>
                      <a:lnTo>
                        <a:pt x="4560" y="36242"/>
                      </a:lnTo>
                      <a:lnTo>
                        <a:pt x="4466" y="35043"/>
                      </a:lnTo>
                      <a:lnTo>
                        <a:pt x="4396" y="33845"/>
                      </a:lnTo>
                      <a:lnTo>
                        <a:pt x="4325" y="32670"/>
                      </a:lnTo>
                      <a:lnTo>
                        <a:pt x="4278" y="31471"/>
                      </a:lnTo>
                      <a:lnTo>
                        <a:pt x="4255" y="30272"/>
                      </a:lnTo>
                      <a:lnTo>
                        <a:pt x="4231" y="29074"/>
                      </a:lnTo>
                      <a:lnTo>
                        <a:pt x="4255" y="26676"/>
                      </a:lnTo>
                      <a:lnTo>
                        <a:pt x="4302" y="24256"/>
                      </a:lnTo>
                      <a:lnTo>
                        <a:pt x="4396" y="21858"/>
                      </a:lnTo>
                      <a:lnTo>
                        <a:pt x="4490" y="19461"/>
                      </a:lnTo>
                      <a:lnTo>
                        <a:pt x="4701" y="14643"/>
                      </a:lnTo>
                      <a:lnTo>
                        <a:pt x="4795" y="12222"/>
                      </a:lnTo>
                      <a:lnTo>
                        <a:pt x="4866" y="9825"/>
                      </a:lnTo>
                      <a:lnTo>
                        <a:pt x="4866" y="7427"/>
                      </a:lnTo>
                      <a:lnTo>
                        <a:pt x="4866" y="6205"/>
                      </a:lnTo>
                      <a:lnTo>
                        <a:pt x="4842" y="5007"/>
                      </a:lnTo>
                      <a:lnTo>
                        <a:pt x="4795" y="3808"/>
                      </a:lnTo>
                      <a:lnTo>
                        <a:pt x="4748" y="2609"/>
                      </a:lnTo>
                      <a:lnTo>
                        <a:pt x="4654" y="1411"/>
                      </a:lnTo>
                      <a:lnTo>
                        <a:pt x="4560" y="235"/>
                      </a:lnTo>
                      <a:lnTo>
                        <a:pt x="4537" y="141"/>
                      </a:lnTo>
                      <a:lnTo>
                        <a:pt x="4490" y="71"/>
                      </a:lnTo>
                      <a:lnTo>
                        <a:pt x="4419" y="24"/>
                      </a:lnTo>
                      <a:lnTo>
                        <a:pt x="4325" y="24"/>
                      </a:lnTo>
                      <a:lnTo>
                        <a:pt x="42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-5171891" y="3798560"/>
                  <a:ext cx="548165" cy="86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5" h="12528" extrusionOk="0">
                      <a:moveTo>
                        <a:pt x="2210" y="0"/>
                      </a:moveTo>
                      <a:lnTo>
                        <a:pt x="2116" y="447"/>
                      </a:lnTo>
                      <a:lnTo>
                        <a:pt x="2092" y="846"/>
                      </a:lnTo>
                      <a:lnTo>
                        <a:pt x="2092" y="1222"/>
                      </a:lnTo>
                      <a:lnTo>
                        <a:pt x="2139" y="1599"/>
                      </a:lnTo>
                      <a:lnTo>
                        <a:pt x="2210" y="1951"/>
                      </a:lnTo>
                      <a:lnTo>
                        <a:pt x="2280" y="2257"/>
                      </a:lnTo>
                      <a:lnTo>
                        <a:pt x="2398" y="2562"/>
                      </a:lnTo>
                      <a:lnTo>
                        <a:pt x="2515" y="2844"/>
                      </a:lnTo>
                      <a:lnTo>
                        <a:pt x="2633" y="3079"/>
                      </a:lnTo>
                      <a:lnTo>
                        <a:pt x="2774" y="3314"/>
                      </a:lnTo>
                      <a:lnTo>
                        <a:pt x="3056" y="3690"/>
                      </a:lnTo>
                      <a:lnTo>
                        <a:pt x="3291" y="3972"/>
                      </a:lnTo>
                      <a:lnTo>
                        <a:pt x="3479" y="4160"/>
                      </a:lnTo>
                      <a:lnTo>
                        <a:pt x="3549" y="4231"/>
                      </a:lnTo>
                      <a:lnTo>
                        <a:pt x="3620" y="4607"/>
                      </a:lnTo>
                      <a:lnTo>
                        <a:pt x="3784" y="5406"/>
                      </a:lnTo>
                      <a:lnTo>
                        <a:pt x="3573" y="5265"/>
                      </a:lnTo>
                      <a:lnTo>
                        <a:pt x="3549" y="5242"/>
                      </a:lnTo>
                      <a:lnTo>
                        <a:pt x="3267" y="4771"/>
                      </a:lnTo>
                      <a:lnTo>
                        <a:pt x="2962" y="4348"/>
                      </a:lnTo>
                      <a:lnTo>
                        <a:pt x="2656" y="3996"/>
                      </a:lnTo>
                      <a:lnTo>
                        <a:pt x="2374" y="3690"/>
                      </a:lnTo>
                      <a:lnTo>
                        <a:pt x="2069" y="3432"/>
                      </a:lnTo>
                      <a:lnTo>
                        <a:pt x="1763" y="3220"/>
                      </a:lnTo>
                      <a:lnTo>
                        <a:pt x="1481" y="3056"/>
                      </a:lnTo>
                      <a:lnTo>
                        <a:pt x="1223" y="2938"/>
                      </a:lnTo>
                      <a:lnTo>
                        <a:pt x="964" y="2821"/>
                      </a:lnTo>
                      <a:lnTo>
                        <a:pt x="729" y="2750"/>
                      </a:lnTo>
                      <a:lnTo>
                        <a:pt x="353" y="2656"/>
                      </a:lnTo>
                      <a:lnTo>
                        <a:pt x="95" y="2633"/>
                      </a:lnTo>
                      <a:lnTo>
                        <a:pt x="0" y="2633"/>
                      </a:lnTo>
                      <a:lnTo>
                        <a:pt x="189" y="3032"/>
                      </a:lnTo>
                      <a:lnTo>
                        <a:pt x="400" y="3385"/>
                      </a:lnTo>
                      <a:lnTo>
                        <a:pt x="635" y="3690"/>
                      </a:lnTo>
                      <a:lnTo>
                        <a:pt x="870" y="3972"/>
                      </a:lnTo>
                      <a:lnTo>
                        <a:pt x="1129" y="4207"/>
                      </a:lnTo>
                      <a:lnTo>
                        <a:pt x="1387" y="4419"/>
                      </a:lnTo>
                      <a:lnTo>
                        <a:pt x="1646" y="4607"/>
                      </a:lnTo>
                      <a:lnTo>
                        <a:pt x="1904" y="4771"/>
                      </a:lnTo>
                      <a:lnTo>
                        <a:pt x="2139" y="4889"/>
                      </a:lnTo>
                      <a:lnTo>
                        <a:pt x="2398" y="5006"/>
                      </a:lnTo>
                      <a:lnTo>
                        <a:pt x="2844" y="5148"/>
                      </a:lnTo>
                      <a:lnTo>
                        <a:pt x="3197" y="5242"/>
                      </a:lnTo>
                      <a:lnTo>
                        <a:pt x="3455" y="5265"/>
                      </a:lnTo>
                      <a:lnTo>
                        <a:pt x="3549" y="5312"/>
                      </a:lnTo>
                      <a:lnTo>
                        <a:pt x="3808" y="5500"/>
                      </a:lnTo>
                      <a:lnTo>
                        <a:pt x="4067" y="6487"/>
                      </a:lnTo>
                      <a:lnTo>
                        <a:pt x="4231" y="7028"/>
                      </a:lnTo>
                      <a:lnTo>
                        <a:pt x="4419" y="7615"/>
                      </a:lnTo>
                      <a:lnTo>
                        <a:pt x="4560" y="7991"/>
                      </a:lnTo>
                      <a:lnTo>
                        <a:pt x="4560" y="7991"/>
                      </a:lnTo>
                      <a:lnTo>
                        <a:pt x="4443" y="7944"/>
                      </a:lnTo>
                      <a:lnTo>
                        <a:pt x="4396" y="7944"/>
                      </a:lnTo>
                      <a:lnTo>
                        <a:pt x="4043" y="7521"/>
                      </a:lnTo>
                      <a:lnTo>
                        <a:pt x="3690" y="7169"/>
                      </a:lnTo>
                      <a:lnTo>
                        <a:pt x="3314" y="6863"/>
                      </a:lnTo>
                      <a:lnTo>
                        <a:pt x="2962" y="6628"/>
                      </a:lnTo>
                      <a:lnTo>
                        <a:pt x="2633" y="6440"/>
                      </a:lnTo>
                      <a:lnTo>
                        <a:pt x="2304" y="6276"/>
                      </a:lnTo>
                      <a:lnTo>
                        <a:pt x="1998" y="6158"/>
                      </a:lnTo>
                      <a:lnTo>
                        <a:pt x="1693" y="6088"/>
                      </a:lnTo>
                      <a:lnTo>
                        <a:pt x="1434" y="6041"/>
                      </a:lnTo>
                      <a:lnTo>
                        <a:pt x="1199" y="5994"/>
                      </a:lnTo>
                      <a:lnTo>
                        <a:pt x="800" y="5994"/>
                      </a:lnTo>
                      <a:lnTo>
                        <a:pt x="541" y="6017"/>
                      </a:lnTo>
                      <a:lnTo>
                        <a:pt x="447" y="6017"/>
                      </a:lnTo>
                      <a:lnTo>
                        <a:pt x="706" y="6370"/>
                      </a:lnTo>
                      <a:lnTo>
                        <a:pt x="988" y="6675"/>
                      </a:lnTo>
                      <a:lnTo>
                        <a:pt x="1270" y="6957"/>
                      </a:lnTo>
                      <a:lnTo>
                        <a:pt x="1552" y="7169"/>
                      </a:lnTo>
                      <a:lnTo>
                        <a:pt x="1834" y="7380"/>
                      </a:lnTo>
                      <a:lnTo>
                        <a:pt x="2139" y="7521"/>
                      </a:lnTo>
                      <a:lnTo>
                        <a:pt x="2421" y="7662"/>
                      </a:lnTo>
                      <a:lnTo>
                        <a:pt x="2703" y="7756"/>
                      </a:lnTo>
                      <a:lnTo>
                        <a:pt x="2962" y="7850"/>
                      </a:lnTo>
                      <a:lnTo>
                        <a:pt x="3220" y="7897"/>
                      </a:lnTo>
                      <a:lnTo>
                        <a:pt x="3690" y="7968"/>
                      </a:lnTo>
                      <a:lnTo>
                        <a:pt x="4067" y="7991"/>
                      </a:lnTo>
                      <a:lnTo>
                        <a:pt x="4325" y="7991"/>
                      </a:lnTo>
                      <a:lnTo>
                        <a:pt x="4419" y="8015"/>
                      </a:lnTo>
                      <a:lnTo>
                        <a:pt x="4584" y="8085"/>
                      </a:lnTo>
                      <a:lnTo>
                        <a:pt x="4842" y="8767"/>
                      </a:lnTo>
                      <a:lnTo>
                        <a:pt x="5148" y="9472"/>
                      </a:lnTo>
                      <a:lnTo>
                        <a:pt x="5500" y="10154"/>
                      </a:lnTo>
                      <a:lnTo>
                        <a:pt x="5876" y="10812"/>
                      </a:lnTo>
                      <a:lnTo>
                        <a:pt x="5876" y="10812"/>
                      </a:lnTo>
                      <a:lnTo>
                        <a:pt x="5453" y="10788"/>
                      </a:lnTo>
                      <a:lnTo>
                        <a:pt x="5430" y="10788"/>
                      </a:lnTo>
                      <a:lnTo>
                        <a:pt x="4960" y="10365"/>
                      </a:lnTo>
                      <a:lnTo>
                        <a:pt x="4490" y="9989"/>
                      </a:lnTo>
                      <a:lnTo>
                        <a:pt x="4043" y="9707"/>
                      </a:lnTo>
                      <a:lnTo>
                        <a:pt x="3620" y="9472"/>
                      </a:lnTo>
                      <a:lnTo>
                        <a:pt x="3197" y="9284"/>
                      </a:lnTo>
                      <a:lnTo>
                        <a:pt x="2797" y="9167"/>
                      </a:lnTo>
                      <a:lnTo>
                        <a:pt x="2421" y="9073"/>
                      </a:lnTo>
                      <a:lnTo>
                        <a:pt x="2092" y="9026"/>
                      </a:lnTo>
                      <a:lnTo>
                        <a:pt x="1763" y="8978"/>
                      </a:lnTo>
                      <a:lnTo>
                        <a:pt x="1481" y="8978"/>
                      </a:lnTo>
                      <a:lnTo>
                        <a:pt x="1246" y="9002"/>
                      </a:lnTo>
                      <a:lnTo>
                        <a:pt x="1035" y="9026"/>
                      </a:lnTo>
                      <a:lnTo>
                        <a:pt x="753" y="9073"/>
                      </a:lnTo>
                      <a:lnTo>
                        <a:pt x="635" y="9120"/>
                      </a:lnTo>
                      <a:lnTo>
                        <a:pt x="988" y="9472"/>
                      </a:lnTo>
                      <a:lnTo>
                        <a:pt x="1340" y="9801"/>
                      </a:lnTo>
                      <a:lnTo>
                        <a:pt x="1716" y="10060"/>
                      </a:lnTo>
                      <a:lnTo>
                        <a:pt x="2069" y="10295"/>
                      </a:lnTo>
                      <a:lnTo>
                        <a:pt x="2421" y="10483"/>
                      </a:lnTo>
                      <a:lnTo>
                        <a:pt x="2797" y="10624"/>
                      </a:lnTo>
                      <a:lnTo>
                        <a:pt x="3126" y="10741"/>
                      </a:lnTo>
                      <a:lnTo>
                        <a:pt x="3479" y="10812"/>
                      </a:lnTo>
                      <a:lnTo>
                        <a:pt x="3808" y="10859"/>
                      </a:lnTo>
                      <a:lnTo>
                        <a:pt x="4114" y="10906"/>
                      </a:lnTo>
                      <a:lnTo>
                        <a:pt x="4654" y="10906"/>
                      </a:lnTo>
                      <a:lnTo>
                        <a:pt x="5077" y="10882"/>
                      </a:lnTo>
                      <a:lnTo>
                        <a:pt x="5359" y="10835"/>
                      </a:lnTo>
                      <a:lnTo>
                        <a:pt x="5453" y="10835"/>
                      </a:lnTo>
                      <a:lnTo>
                        <a:pt x="5900" y="10882"/>
                      </a:lnTo>
                      <a:lnTo>
                        <a:pt x="6205" y="11329"/>
                      </a:lnTo>
                      <a:lnTo>
                        <a:pt x="6511" y="11752"/>
                      </a:lnTo>
                      <a:lnTo>
                        <a:pt x="6840" y="12151"/>
                      </a:lnTo>
                      <a:lnTo>
                        <a:pt x="7192" y="12527"/>
                      </a:lnTo>
                      <a:lnTo>
                        <a:pt x="7239" y="12480"/>
                      </a:lnTo>
                      <a:lnTo>
                        <a:pt x="6887" y="12128"/>
                      </a:lnTo>
                      <a:lnTo>
                        <a:pt x="6558" y="11728"/>
                      </a:lnTo>
                      <a:lnTo>
                        <a:pt x="6252" y="11305"/>
                      </a:lnTo>
                      <a:lnTo>
                        <a:pt x="5970" y="10859"/>
                      </a:lnTo>
                      <a:lnTo>
                        <a:pt x="6182" y="10553"/>
                      </a:lnTo>
                      <a:lnTo>
                        <a:pt x="6205" y="10483"/>
                      </a:lnTo>
                      <a:lnTo>
                        <a:pt x="6628" y="9989"/>
                      </a:lnTo>
                      <a:lnTo>
                        <a:pt x="6981" y="9543"/>
                      </a:lnTo>
                      <a:lnTo>
                        <a:pt x="7263" y="9096"/>
                      </a:lnTo>
                      <a:lnTo>
                        <a:pt x="7474" y="8649"/>
                      </a:lnTo>
                      <a:lnTo>
                        <a:pt x="7639" y="8250"/>
                      </a:lnTo>
                      <a:lnTo>
                        <a:pt x="7780" y="7850"/>
                      </a:lnTo>
                      <a:lnTo>
                        <a:pt x="7851" y="7474"/>
                      </a:lnTo>
                      <a:lnTo>
                        <a:pt x="7921" y="7145"/>
                      </a:lnTo>
                      <a:lnTo>
                        <a:pt x="7945" y="6816"/>
                      </a:lnTo>
                      <a:lnTo>
                        <a:pt x="7945" y="6534"/>
                      </a:lnTo>
                      <a:lnTo>
                        <a:pt x="7921" y="6299"/>
                      </a:lnTo>
                      <a:lnTo>
                        <a:pt x="7898" y="6088"/>
                      </a:lnTo>
                      <a:lnTo>
                        <a:pt x="7827" y="5806"/>
                      </a:lnTo>
                      <a:lnTo>
                        <a:pt x="7804" y="5712"/>
                      </a:lnTo>
                      <a:lnTo>
                        <a:pt x="7404" y="6064"/>
                      </a:lnTo>
                      <a:lnTo>
                        <a:pt x="7098" y="6440"/>
                      </a:lnTo>
                      <a:lnTo>
                        <a:pt x="6816" y="6840"/>
                      </a:lnTo>
                      <a:lnTo>
                        <a:pt x="6581" y="7216"/>
                      </a:lnTo>
                      <a:lnTo>
                        <a:pt x="6417" y="7592"/>
                      </a:lnTo>
                      <a:lnTo>
                        <a:pt x="6276" y="7968"/>
                      </a:lnTo>
                      <a:lnTo>
                        <a:pt x="6182" y="8344"/>
                      </a:lnTo>
                      <a:lnTo>
                        <a:pt x="6111" y="8673"/>
                      </a:lnTo>
                      <a:lnTo>
                        <a:pt x="6064" y="9026"/>
                      </a:lnTo>
                      <a:lnTo>
                        <a:pt x="6041" y="9331"/>
                      </a:lnTo>
                      <a:lnTo>
                        <a:pt x="6041" y="9613"/>
                      </a:lnTo>
                      <a:lnTo>
                        <a:pt x="6041" y="9872"/>
                      </a:lnTo>
                      <a:lnTo>
                        <a:pt x="6088" y="10271"/>
                      </a:lnTo>
                      <a:lnTo>
                        <a:pt x="6135" y="10506"/>
                      </a:lnTo>
                      <a:lnTo>
                        <a:pt x="6111" y="10530"/>
                      </a:lnTo>
                      <a:lnTo>
                        <a:pt x="5947" y="10812"/>
                      </a:lnTo>
                      <a:lnTo>
                        <a:pt x="5712" y="10436"/>
                      </a:lnTo>
                      <a:lnTo>
                        <a:pt x="5500" y="10036"/>
                      </a:lnTo>
                      <a:lnTo>
                        <a:pt x="5124" y="9237"/>
                      </a:lnTo>
                      <a:lnTo>
                        <a:pt x="4772" y="8414"/>
                      </a:lnTo>
                      <a:lnTo>
                        <a:pt x="4490" y="7615"/>
                      </a:lnTo>
                      <a:lnTo>
                        <a:pt x="4607" y="6934"/>
                      </a:lnTo>
                      <a:lnTo>
                        <a:pt x="4654" y="6840"/>
                      </a:lnTo>
                      <a:lnTo>
                        <a:pt x="5054" y="6370"/>
                      </a:lnTo>
                      <a:lnTo>
                        <a:pt x="5406" y="5900"/>
                      </a:lnTo>
                      <a:lnTo>
                        <a:pt x="5688" y="5453"/>
                      </a:lnTo>
                      <a:lnTo>
                        <a:pt x="5900" y="5030"/>
                      </a:lnTo>
                      <a:lnTo>
                        <a:pt x="6088" y="4607"/>
                      </a:lnTo>
                      <a:lnTo>
                        <a:pt x="6205" y="4207"/>
                      </a:lnTo>
                      <a:lnTo>
                        <a:pt x="6299" y="3855"/>
                      </a:lnTo>
                      <a:lnTo>
                        <a:pt x="6346" y="3502"/>
                      </a:lnTo>
                      <a:lnTo>
                        <a:pt x="6370" y="3197"/>
                      </a:lnTo>
                      <a:lnTo>
                        <a:pt x="6370" y="2915"/>
                      </a:lnTo>
                      <a:lnTo>
                        <a:pt x="6346" y="2680"/>
                      </a:lnTo>
                      <a:lnTo>
                        <a:pt x="6323" y="2468"/>
                      </a:lnTo>
                      <a:lnTo>
                        <a:pt x="6252" y="2186"/>
                      </a:lnTo>
                      <a:lnTo>
                        <a:pt x="6229" y="2069"/>
                      </a:lnTo>
                      <a:lnTo>
                        <a:pt x="5853" y="2445"/>
                      </a:lnTo>
                      <a:lnTo>
                        <a:pt x="5524" y="2821"/>
                      </a:lnTo>
                      <a:lnTo>
                        <a:pt x="5242" y="3197"/>
                      </a:lnTo>
                      <a:lnTo>
                        <a:pt x="5030" y="3573"/>
                      </a:lnTo>
                      <a:lnTo>
                        <a:pt x="4842" y="3972"/>
                      </a:lnTo>
                      <a:lnTo>
                        <a:pt x="4701" y="4348"/>
                      </a:lnTo>
                      <a:lnTo>
                        <a:pt x="4607" y="4701"/>
                      </a:lnTo>
                      <a:lnTo>
                        <a:pt x="4537" y="5053"/>
                      </a:lnTo>
                      <a:lnTo>
                        <a:pt x="4490" y="5383"/>
                      </a:lnTo>
                      <a:lnTo>
                        <a:pt x="4466" y="5688"/>
                      </a:lnTo>
                      <a:lnTo>
                        <a:pt x="4466" y="5970"/>
                      </a:lnTo>
                      <a:lnTo>
                        <a:pt x="4466" y="6229"/>
                      </a:lnTo>
                      <a:lnTo>
                        <a:pt x="4513" y="6628"/>
                      </a:lnTo>
                      <a:lnTo>
                        <a:pt x="4560" y="6863"/>
                      </a:lnTo>
                      <a:lnTo>
                        <a:pt x="4537" y="6910"/>
                      </a:lnTo>
                      <a:lnTo>
                        <a:pt x="4443" y="7498"/>
                      </a:lnTo>
                      <a:lnTo>
                        <a:pt x="4231" y="6840"/>
                      </a:lnTo>
                      <a:lnTo>
                        <a:pt x="4067" y="6229"/>
                      </a:lnTo>
                      <a:lnTo>
                        <a:pt x="3808" y="5195"/>
                      </a:lnTo>
                      <a:lnTo>
                        <a:pt x="3643" y="4489"/>
                      </a:lnTo>
                      <a:lnTo>
                        <a:pt x="3596" y="4231"/>
                      </a:lnTo>
                      <a:lnTo>
                        <a:pt x="3596" y="4207"/>
                      </a:lnTo>
                      <a:lnTo>
                        <a:pt x="3573" y="4184"/>
                      </a:lnTo>
                      <a:lnTo>
                        <a:pt x="3620" y="3620"/>
                      </a:lnTo>
                      <a:lnTo>
                        <a:pt x="3620" y="3126"/>
                      </a:lnTo>
                      <a:lnTo>
                        <a:pt x="3596" y="2656"/>
                      </a:lnTo>
                      <a:lnTo>
                        <a:pt x="3526" y="2233"/>
                      </a:lnTo>
                      <a:lnTo>
                        <a:pt x="3432" y="1857"/>
                      </a:lnTo>
                      <a:lnTo>
                        <a:pt x="3314" y="1528"/>
                      </a:lnTo>
                      <a:lnTo>
                        <a:pt x="3173" y="1222"/>
                      </a:lnTo>
                      <a:lnTo>
                        <a:pt x="3032" y="940"/>
                      </a:lnTo>
                      <a:lnTo>
                        <a:pt x="2868" y="729"/>
                      </a:lnTo>
                      <a:lnTo>
                        <a:pt x="2727" y="517"/>
                      </a:lnTo>
                      <a:lnTo>
                        <a:pt x="2468" y="235"/>
                      </a:lnTo>
                      <a:lnTo>
                        <a:pt x="2280" y="71"/>
                      </a:lnTo>
                      <a:lnTo>
                        <a:pt x="22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-5076193" y="2911547"/>
                  <a:ext cx="85968" cy="20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2915" extrusionOk="0">
                      <a:moveTo>
                        <a:pt x="141" y="0"/>
                      </a:moveTo>
                      <a:lnTo>
                        <a:pt x="71" y="47"/>
                      </a:lnTo>
                      <a:lnTo>
                        <a:pt x="24" y="118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0" y="376"/>
                      </a:lnTo>
                      <a:lnTo>
                        <a:pt x="71" y="729"/>
                      </a:lnTo>
                      <a:lnTo>
                        <a:pt x="165" y="1081"/>
                      </a:lnTo>
                      <a:lnTo>
                        <a:pt x="282" y="1410"/>
                      </a:lnTo>
                      <a:lnTo>
                        <a:pt x="423" y="1739"/>
                      </a:lnTo>
                      <a:lnTo>
                        <a:pt x="611" y="2045"/>
                      </a:lnTo>
                      <a:lnTo>
                        <a:pt x="799" y="2350"/>
                      </a:lnTo>
                      <a:lnTo>
                        <a:pt x="1011" y="2633"/>
                      </a:lnTo>
                      <a:lnTo>
                        <a:pt x="1246" y="2915"/>
                      </a:lnTo>
                      <a:lnTo>
                        <a:pt x="1199" y="2844"/>
                      </a:lnTo>
                      <a:lnTo>
                        <a:pt x="1152" y="2703"/>
                      </a:lnTo>
                      <a:lnTo>
                        <a:pt x="1058" y="2303"/>
                      </a:lnTo>
                      <a:lnTo>
                        <a:pt x="799" y="1222"/>
                      </a:lnTo>
                      <a:lnTo>
                        <a:pt x="658" y="682"/>
                      </a:lnTo>
                      <a:lnTo>
                        <a:pt x="588" y="447"/>
                      </a:lnTo>
                      <a:lnTo>
                        <a:pt x="494" y="259"/>
                      </a:lnTo>
                      <a:lnTo>
                        <a:pt x="400" y="118"/>
                      </a:lnTo>
                      <a:lnTo>
                        <a:pt x="306" y="2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-4982152" y="3180700"/>
                  <a:ext cx="63268" cy="12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740" extrusionOk="0">
                      <a:moveTo>
                        <a:pt x="0" y="1"/>
                      </a:moveTo>
                      <a:lnTo>
                        <a:pt x="47" y="236"/>
                      </a:lnTo>
                      <a:lnTo>
                        <a:pt x="118" y="471"/>
                      </a:lnTo>
                      <a:lnTo>
                        <a:pt x="188" y="682"/>
                      </a:lnTo>
                      <a:lnTo>
                        <a:pt x="282" y="917"/>
                      </a:lnTo>
                      <a:lnTo>
                        <a:pt x="400" y="1129"/>
                      </a:lnTo>
                      <a:lnTo>
                        <a:pt x="517" y="1340"/>
                      </a:lnTo>
                      <a:lnTo>
                        <a:pt x="635" y="1552"/>
                      </a:lnTo>
                      <a:lnTo>
                        <a:pt x="776" y="1740"/>
                      </a:lnTo>
                      <a:lnTo>
                        <a:pt x="846" y="1481"/>
                      </a:lnTo>
                      <a:lnTo>
                        <a:pt x="917" y="1152"/>
                      </a:lnTo>
                      <a:lnTo>
                        <a:pt x="917" y="1011"/>
                      </a:lnTo>
                      <a:lnTo>
                        <a:pt x="893" y="847"/>
                      </a:lnTo>
                      <a:lnTo>
                        <a:pt x="846" y="682"/>
                      </a:lnTo>
                      <a:lnTo>
                        <a:pt x="799" y="541"/>
                      </a:lnTo>
                      <a:lnTo>
                        <a:pt x="729" y="424"/>
                      </a:lnTo>
                      <a:lnTo>
                        <a:pt x="635" y="330"/>
                      </a:lnTo>
                      <a:lnTo>
                        <a:pt x="564" y="259"/>
                      </a:lnTo>
                      <a:lnTo>
                        <a:pt x="447" y="189"/>
                      </a:lnTo>
                      <a:lnTo>
                        <a:pt x="235" y="9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-4570245" y="4672602"/>
                  <a:ext cx="69754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012" extrusionOk="0">
                      <a:moveTo>
                        <a:pt x="517" y="0"/>
                      </a:moveTo>
                      <a:lnTo>
                        <a:pt x="400" y="24"/>
                      </a:lnTo>
                      <a:lnTo>
                        <a:pt x="306" y="47"/>
                      </a:lnTo>
                      <a:lnTo>
                        <a:pt x="235" y="94"/>
                      </a:lnTo>
                      <a:lnTo>
                        <a:pt x="165" y="141"/>
                      </a:lnTo>
                      <a:lnTo>
                        <a:pt x="94" y="236"/>
                      </a:lnTo>
                      <a:lnTo>
                        <a:pt x="47" y="306"/>
                      </a:lnTo>
                      <a:lnTo>
                        <a:pt x="24" y="400"/>
                      </a:lnTo>
                      <a:lnTo>
                        <a:pt x="0" y="518"/>
                      </a:lnTo>
                      <a:lnTo>
                        <a:pt x="24" y="612"/>
                      </a:lnTo>
                      <a:lnTo>
                        <a:pt x="47" y="706"/>
                      </a:lnTo>
                      <a:lnTo>
                        <a:pt x="94" y="800"/>
                      </a:lnTo>
                      <a:lnTo>
                        <a:pt x="165" y="870"/>
                      </a:lnTo>
                      <a:lnTo>
                        <a:pt x="235" y="917"/>
                      </a:lnTo>
                      <a:lnTo>
                        <a:pt x="306" y="964"/>
                      </a:lnTo>
                      <a:lnTo>
                        <a:pt x="400" y="1011"/>
                      </a:lnTo>
                      <a:lnTo>
                        <a:pt x="611" y="1011"/>
                      </a:lnTo>
                      <a:lnTo>
                        <a:pt x="705" y="964"/>
                      </a:lnTo>
                      <a:lnTo>
                        <a:pt x="799" y="917"/>
                      </a:lnTo>
                      <a:lnTo>
                        <a:pt x="870" y="870"/>
                      </a:lnTo>
                      <a:lnTo>
                        <a:pt x="917" y="800"/>
                      </a:lnTo>
                      <a:lnTo>
                        <a:pt x="964" y="706"/>
                      </a:lnTo>
                      <a:lnTo>
                        <a:pt x="1011" y="612"/>
                      </a:lnTo>
                      <a:lnTo>
                        <a:pt x="1011" y="518"/>
                      </a:lnTo>
                      <a:lnTo>
                        <a:pt x="1011" y="400"/>
                      </a:lnTo>
                      <a:lnTo>
                        <a:pt x="964" y="306"/>
                      </a:lnTo>
                      <a:lnTo>
                        <a:pt x="917" y="236"/>
                      </a:lnTo>
                      <a:lnTo>
                        <a:pt x="870" y="141"/>
                      </a:lnTo>
                      <a:lnTo>
                        <a:pt x="799" y="94"/>
                      </a:lnTo>
                      <a:lnTo>
                        <a:pt x="705" y="47"/>
                      </a:lnTo>
                      <a:lnTo>
                        <a:pt x="611" y="24"/>
                      </a:lnTo>
                      <a:lnTo>
                        <a:pt x="5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" name="Google Shape;81;p3"/>
            <p:cNvGrpSpPr/>
            <p:nvPr/>
          </p:nvGrpSpPr>
          <p:grpSpPr>
            <a:xfrm flipH="1">
              <a:off x="-771525" y="4157387"/>
              <a:ext cx="10580666" cy="986538"/>
              <a:chOff x="-771525" y="4157387"/>
              <a:chExt cx="10580666" cy="986538"/>
            </a:xfrm>
          </p:grpSpPr>
          <p:grpSp>
            <p:nvGrpSpPr>
              <p:cNvPr id="82" name="Google Shape;82;p3"/>
              <p:cNvGrpSpPr/>
              <p:nvPr/>
            </p:nvGrpSpPr>
            <p:grpSpPr>
              <a:xfrm rot="10800000" flipH="1">
                <a:off x="-771525" y="4157387"/>
                <a:ext cx="10580666" cy="888391"/>
                <a:chOff x="-648350" y="-248125"/>
                <a:chExt cx="10580666" cy="888391"/>
              </a:xfrm>
            </p:grpSpPr>
            <p:sp>
              <p:nvSpPr>
                <p:cNvPr id="83" name="Google Shape;83;p3"/>
                <p:cNvSpPr/>
                <p:nvPr/>
              </p:nvSpPr>
              <p:spPr>
                <a:xfrm>
                  <a:off x="-648350" y="-248125"/>
                  <a:ext cx="5973866" cy="833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04" h="10506" extrusionOk="0">
                      <a:moveTo>
                        <a:pt x="2656" y="0"/>
                      </a:moveTo>
                      <a:lnTo>
                        <a:pt x="1998" y="24"/>
                      </a:lnTo>
                      <a:lnTo>
                        <a:pt x="1316" y="71"/>
                      </a:lnTo>
                      <a:lnTo>
                        <a:pt x="658" y="118"/>
                      </a:lnTo>
                      <a:lnTo>
                        <a:pt x="0" y="188"/>
                      </a:lnTo>
                      <a:lnTo>
                        <a:pt x="24" y="682"/>
                      </a:lnTo>
                      <a:lnTo>
                        <a:pt x="71" y="1175"/>
                      </a:lnTo>
                      <a:lnTo>
                        <a:pt x="141" y="1669"/>
                      </a:lnTo>
                      <a:lnTo>
                        <a:pt x="235" y="2139"/>
                      </a:lnTo>
                      <a:lnTo>
                        <a:pt x="353" y="2632"/>
                      </a:lnTo>
                      <a:lnTo>
                        <a:pt x="517" y="3102"/>
                      </a:lnTo>
                      <a:lnTo>
                        <a:pt x="682" y="3572"/>
                      </a:lnTo>
                      <a:lnTo>
                        <a:pt x="917" y="4019"/>
                      </a:lnTo>
                      <a:lnTo>
                        <a:pt x="1175" y="4442"/>
                      </a:lnTo>
                      <a:lnTo>
                        <a:pt x="1457" y="4818"/>
                      </a:lnTo>
                      <a:lnTo>
                        <a:pt x="1786" y="5194"/>
                      </a:lnTo>
                      <a:lnTo>
                        <a:pt x="2163" y="5523"/>
                      </a:lnTo>
                      <a:lnTo>
                        <a:pt x="2374" y="5664"/>
                      </a:lnTo>
                      <a:lnTo>
                        <a:pt x="2586" y="5805"/>
                      </a:lnTo>
                      <a:lnTo>
                        <a:pt x="2821" y="5946"/>
                      </a:lnTo>
                      <a:lnTo>
                        <a:pt x="3056" y="6064"/>
                      </a:lnTo>
                      <a:lnTo>
                        <a:pt x="3291" y="6158"/>
                      </a:lnTo>
                      <a:lnTo>
                        <a:pt x="3549" y="6252"/>
                      </a:lnTo>
                      <a:lnTo>
                        <a:pt x="3831" y="6346"/>
                      </a:lnTo>
                      <a:lnTo>
                        <a:pt x="4113" y="6416"/>
                      </a:lnTo>
                      <a:lnTo>
                        <a:pt x="4419" y="6463"/>
                      </a:lnTo>
                      <a:lnTo>
                        <a:pt x="4748" y="6510"/>
                      </a:lnTo>
                      <a:lnTo>
                        <a:pt x="5053" y="6534"/>
                      </a:lnTo>
                      <a:lnTo>
                        <a:pt x="6041" y="6534"/>
                      </a:lnTo>
                      <a:lnTo>
                        <a:pt x="6675" y="6463"/>
                      </a:lnTo>
                      <a:lnTo>
                        <a:pt x="7333" y="6369"/>
                      </a:lnTo>
                      <a:lnTo>
                        <a:pt x="7968" y="6252"/>
                      </a:lnTo>
                      <a:lnTo>
                        <a:pt x="9260" y="5970"/>
                      </a:lnTo>
                      <a:lnTo>
                        <a:pt x="9895" y="5829"/>
                      </a:lnTo>
                      <a:lnTo>
                        <a:pt x="10530" y="5711"/>
                      </a:lnTo>
                      <a:lnTo>
                        <a:pt x="11188" y="5594"/>
                      </a:lnTo>
                      <a:lnTo>
                        <a:pt x="11846" y="5523"/>
                      </a:lnTo>
                      <a:lnTo>
                        <a:pt x="12480" y="5500"/>
                      </a:lnTo>
                      <a:lnTo>
                        <a:pt x="13138" y="5500"/>
                      </a:lnTo>
                      <a:lnTo>
                        <a:pt x="13444" y="5523"/>
                      </a:lnTo>
                      <a:lnTo>
                        <a:pt x="13773" y="5570"/>
                      </a:lnTo>
                      <a:lnTo>
                        <a:pt x="14079" y="5641"/>
                      </a:lnTo>
                      <a:lnTo>
                        <a:pt x="14408" y="5711"/>
                      </a:lnTo>
                      <a:lnTo>
                        <a:pt x="14690" y="5805"/>
                      </a:lnTo>
                      <a:lnTo>
                        <a:pt x="14948" y="5899"/>
                      </a:lnTo>
                      <a:lnTo>
                        <a:pt x="15489" y="6134"/>
                      </a:lnTo>
                      <a:lnTo>
                        <a:pt x="16006" y="6416"/>
                      </a:lnTo>
                      <a:lnTo>
                        <a:pt x="16476" y="6722"/>
                      </a:lnTo>
                      <a:lnTo>
                        <a:pt x="16969" y="7074"/>
                      </a:lnTo>
                      <a:lnTo>
                        <a:pt x="17416" y="7427"/>
                      </a:lnTo>
                      <a:lnTo>
                        <a:pt x="18333" y="8179"/>
                      </a:lnTo>
                      <a:lnTo>
                        <a:pt x="18779" y="8555"/>
                      </a:lnTo>
                      <a:lnTo>
                        <a:pt x="19249" y="8908"/>
                      </a:lnTo>
                      <a:lnTo>
                        <a:pt x="19719" y="9260"/>
                      </a:lnTo>
                      <a:lnTo>
                        <a:pt x="20189" y="9566"/>
                      </a:lnTo>
                      <a:lnTo>
                        <a:pt x="20706" y="9848"/>
                      </a:lnTo>
                      <a:lnTo>
                        <a:pt x="21224" y="10106"/>
                      </a:lnTo>
                      <a:lnTo>
                        <a:pt x="21482" y="10200"/>
                      </a:lnTo>
                      <a:lnTo>
                        <a:pt x="21764" y="10294"/>
                      </a:lnTo>
                      <a:lnTo>
                        <a:pt x="22046" y="10365"/>
                      </a:lnTo>
                      <a:lnTo>
                        <a:pt x="22328" y="10435"/>
                      </a:lnTo>
                      <a:lnTo>
                        <a:pt x="22728" y="10482"/>
                      </a:lnTo>
                      <a:lnTo>
                        <a:pt x="23127" y="10506"/>
                      </a:lnTo>
                      <a:lnTo>
                        <a:pt x="23527" y="10506"/>
                      </a:lnTo>
                      <a:lnTo>
                        <a:pt x="23926" y="10482"/>
                      </a:lnTo>
                      <a:lnTo>
                        <a:pt x="24302" y="10412"/>
                      </a:lnTo>
                      <a:lnTo>
                        <a:pt x="24702" y="10341"/>
                      </a:lnTo>
                      <a:lnTo>
                        <a:pt x="25078" y="10224"/>
                      </a:lnTo>
                      <a:lnTo>
                        <a:pt x="25454" y="10106"/>
                      </a:lnTo>
                      <a:lnTo>
                        <a:pt x="25830" y="9965"/>
                      </a:lnTo>
                      <a:lnTo>
                        <a:pt x="26206" y="9801"/>
                      </a:lnTo>
                      <a:lnTo>
                        <a:pt x="26958" y="9448"/>
                      </a:lnTo>
                      <a:lnTo>
                        <a:pt x="27687" y="9049"/>
                      </a:lnTo>
                      <a:lnTo>
                        <a:pt x="28415" y="8626"/>
                      </a:lnTo>
                      <a:lnTo>
                        <a:pt x="29896" y="7780"/>
                      </a:lnTo>
                      <a:lnTo>
                        <a:pt x="30648" y="7380"/>
                      </a:lnTo>
                      <a:lnTo>
                        <a:pt x="31400" y="7004"/>
                      </a:lnTo>
                      <a:lnTo>
                        <a:pt x="31776" y="6839"/>
                      </a:lnTo>
                      <a:lnTo>
                        <a:pt x="32152" y="6698"/>
                      </a:lnTo>
                      <a:lnTo>
                        <a:pt x="32552" y="6557"/>
                      </a:lnTo>
                      <a:lnTo>
                        <a:pt x="32952" y="6463"/>
                      </a:lnTo>
                      <a:lnTo>
                        <a:pt x="33351" y="6369"/>
                      </a:lnTo>
                      <a:lnTo>
                        <a:pt x="33751" y="6299"/>
                      </a:lnTo>
                      <a:lnTo>
                        <a:pt x="34150" y="6275"/>
                      </a:lnTo>
                      <a:lnTo>
                        <a:pt x="34573" y="6252"/>
                      </a:lnTo>
                      <a:lnTo>
                        <a:pt x="35067" y="6275"/>
                      </a:lnTo>
                      <a:lnTo>
                        <a:pt x="35584" y="6346"/>
                      </a:lnTo>
                      <a:lnTo>
                        <a:pt x="36077" y="6440"/>
                      </a:lnTo>
                      <a:lnTo>
                        <a:pt x="36547" y="6557"/>
                      </a:lnTo>
                      <a:lnTo>
                        <a:pt x="37041" y="6722"/>
                      </a:lnTo>
                      <a:lnTo>
                        <a:pt x="37511" y="6886"/>
                      </a:lnTo>
                      <a:lnTo>
                        <a:pt x="38451" y="7262"/>
                      </a:lnTo>
                      <a:lnTo>
                        <a:pt x="39415" y="7662"/>
                      </a:lnTo>
                      <a:lnTo>
                        <a:pt x="39885" y="7850"/>
                      </a:lnTo>
                      <a:lnTo>
                        <a:pt x="40355" y="8015"/>
                      </a:lnTo>
                      <a:lnTo>
                        <a:pt x="40849" y="8179"/>
                      </a:lnTo>
                      <a:lnTo>
                        <a:pt x="41342" y="8297"/>
                      </a:lnTo>
                      <a:lnTo>
                        <a:pt x="41836" y="8414"/>
                      </a:lnTo>
                      <a:lnTo>
                        <a:pt x="42329" y="8485"/>
                      </a:lnTo>
                      <a:lnTo>
                        <a:pt x="42682" y="8508"/>
                      </a:lnTo>
                      <a:lnTo>
                        <a:pt x="43034" y="8532"/>
                      </a:lnTo>
                      <a:lnTo>
                        <a:pt x="43387" y="8532"/>
                      </a:lnTo>
                      <a:lnTo>
                        <a:pt x="43739" y="8508"/>
                      </a:lnTo>
                      <a:lnTo>
                        <a:pt x="44421" y="8438"/>
                      </a:lnTo>
                      <a:lnTo>
                        <a:pt x="45103" y="8297"/>
                      </a:lnTo>
                      <a:lnTo>
                        <a:pt x="45784" y="8132"/>
                      </a:lnTo>
                      <a:lnTo>
                        <a:pt x="46442" y="7921"/>
                      </a:lnTo>
                      <a:lnTo>
                        <a:pt x="47124" y="7685"/>
                      </a:lnTo>
                      <a:lnTo>
                        <a:pt x="47782" y="7450"/>
                      </a:lnTo>
                      <a:lnTo>
                        <a:pt x="49122" y="6933"/>
                      </a:lnTo>
                      <a:lnTo>
                        <a:pt x="49803" y="6698"/>
                      </a:lnTo>
                      <a:lnTo>
                        <a:pt x="50485" y="6463"/>
                      </a:lnTo>
                      <a:lnTo>
                        <a:pt x="51166" y="6252"/>
                      </a:lnTo>
                      <a:lnTo>
                        <a:pt x="51848" y="6087"/>
                      </a:lnTo>
                      <a:lnTo>
                        <a:pt x="52553" y="5946"/>
                      </a:lnTo>
                      <a:lnTo>
                        <a:pt x="53258" y="5852"/>
                      </a:lnTo>
                      <a:lnTo>
                        <a:pt x="53681" y="5829"/>
                      </a:lnTo>
                      <a:lnTo>
                        <a:pt x="54081" y="5829"/>
                      </a:lnTo>
                      <a:lnTo>
                        <a:pt x="54504" y="5852"/>
                      </a:lnTo>
                      <a:lnTo>
                        <a:pt x="54927" y="5876"/>
                      </a:lnTo>
                      <a:lnTo>
                        <a:pt x="55350" y="5923"/>
                      </a:lnTo>
                      <a:lnTo>
                        <a:pt x="55773" y="5993"/>
                      </a:lnTo>
                      <a:lnTo>
                        <a:pt x="56596" y="6158"/>
                      </a:lnTo>
                      <a:lnTo>
                        <a:pt x="57395" y="6369"/>
                      </a:lnTo>
                      <a:lnTo>
                        <a:pt x="58217" y="6628"/>
                      </a:lnTo>
                      <a:lnTo>
                        <a:pt x="58993" y="6910"/>
                      </a:lnTo>
                      <a:lnTo>
                        <a:pt x="59792" y="7239"/>
                      </a:lnTo>
                      <a:lnTo>
                        <a:pt x="61320" y="7921"/>
                      </a:lnTo>
                      <a:lnTo>
                        <a:pt x="62847" y="8602"/>
                      </a:lnTo>
                      <a:lnTo>
                        <a:pt x="63600" y="8931"/>
                      </a:lnTo>
                      <a:lnTo>
                        <a:pt x="64375" y="9237"/>
                      </a:lnTo>
                      <a:lnTo>
                        <a:pt x="65174" y="9519"/>
                      </a:lnTo>
                      <a:lnTo>
                        <a:pt x="65973" y="9777"/>
                      </a:lnTo>
                      <a:lnTo>
                        <a:pt x="66796" y="9965"/>
                      </a:lnTo>
                      <a:lnTo>
                        <a:pt x="67219" y="10059"/>
                      </a:lnTo>
                      <a:lnTo>
                        <a:pt x="67642" y="10130"/>
                      </a:lnTo>
                      <a:lnTo>
                        <a:pt x="68065" y="10177"/>
                      </a:lnTo>
                      <a:lnTo>
                        <a:pt x="68488" y="10224"/>
                      </a:lnTo>
                      <a:lnTo>
                        <a:pt x="69757" y="10224"/>
                      </a:lnTo>
                      <a:lnTo>
                        <a:pt x="70180" y="10177"/>
                      </a:lnTo>
                      <a:lnTo>
                        <a:pt x="70603" y="10130"/>
                      </a:lnTo>
                      <a:lnTo>
                        <a:pt x="71003" y="10059"/>
                      </a:lnTo>
                      <a:lnTo>
                        <a:pt x="71403" y="9942"/>
                      </a:lnTo>
                      <a:lnTo>
                        <a:pt x="71802" y="9824"/>
                      </a:lnTo>
                      <a:lnTo>
                        <a:pt x="72202" y="9683"/>
                      </a:lnTo>
                      <a:lnTo>
                        <a:pt x="72578" y="9519"/>
                      </a:lnTo>
                      <a:lnTo>
                        <a:pt x="72930" y="9307"/>
                      </a:lnTo>
                      <a:lnTo>
                        <a:pt x="73283" y="9072"/>
                      </a:lnTo>
                      <a:lnTo>
                        <a:pt x="73612" y="8837"/>
                      </a:lnTo>
                      <a:lnTo>
                        <a:pt x="73917" y="8555"/>
                      </a:lnTo>
                      <a:lnTo>
                        <a:pt x="74199" y="8250"/>
                      </a:lnTo>
                      <a:lnTo>
                        <a:pt x="74458" y="7944"/>
                      </a:lnTo>
                      <a:lnTo>
                        <a:pt x="74669" y="7591"/>
                      </a:lnTo>
                      <a:lnTo>
                        <a:pt x="74881" y="7262"/>
                      </a:lnTo>
                      <a:lnTo>
                        <a:pt x="75022" y="6886"/>
                      </a:lnTo>
                      <a:lnTo>
                        <a:pt x="75163" y="6534"/>
                      </a:lnTo>
                      <a:lnTo>
                        <a:pt x="75257" y="6158"/>
                      </a:lnTo>
                      <a:lnTo>
                        <a:pt x="75304" y="5782"/>
                      </a:lnTo>
                      <a:lnTo>
                        <a:pt x="75304" y="5406"/>
                      </a:lnTo>
                      <a:lnTo>
                        <a:pt x="75281" y="5030"/>
                      </a:lnTo>
                      <a:lnTo>
                        <a:pt x="75187" y="4654"/>
                      </a:lnTo>
                      <a:lnTo>
                        <a:pt x="75069" y="4278"/>
                      </a:lnTo>
                      <a:lnTo>
                        <a:pt x="74975" y="4066"/>
                      </a:lnTo>
                      <a:lnTo>
                        <a:pt x="74881" y="3878"/>
                      </a:lnTo>
                      <a:lnTo>
                        <a:pt x="74622" y="3502"/>
                      </a:lnTo>
                      <a:lnTo>
                        <a:pt x="74340" y="3149"/>
                      </a:lnTo>
                      <a:lnTo>
                        <a:pt x="74011" y="2844"/>
                      </a:lnTo>
                      <a:lnTo>
                        <a:pt x="73659" y="2562"/>
                      </a:lnTo>
                      <a:lnTo>
                        <a:pt x="73259" y="2327"/>
                      </a:lnTo>
                      <a:lnTo>
                        <a:pt x="72860" y="2092"/>
                      </a:lnTo>
                      <a:lnTo>
                        <a:pt x="72413" y="1904"/>
                      </a:lnTo>
                      <a:lnTo>
                        <a:pt x="71943" y="1716"/>
                      </a:lnTo>
                      <a:lnTo>
                        <a:pt x="71473" y="1551"/>
                      </a:lnTo>
                      <a:lnTo>
                        <a:pt x="71003" y="1410"/>
                      </a:lnTo>
                      <a:lnTo>
                        <a:pt x="70509" y="1293"/>
                      </a:lnTo>
                      <a:lnTo>
                        <a:pt x="69992" y="1199"/>
                      </a:lnTo>
                      <a:lnTo>
                        <a:pt x="69499" y="1105"/>
                      </a:lnTo>
                      <a:lnTo>
                        <a:pt x="68512" y="964"/>
                      </a:lnTo>
                      <a:lnTo>
                        <a:pt x="67313" y="846"/>
                      </a:lnTo>
                      <a:lnTo>
                        <a:pt x="66138" y="729"/>
                      </a:lnTo>
                      <a:lnTo>
                        <a:pt x="64939" y="635"/>
                      </a:lnTo>
                      <a:lnTo>
                        <a:pt x="63764" y="541"/>
                      </a:lnTo>
                      <a:lnTo>
                        <a:pt x="61390" y="400"/>
                      </a:lnTo>
                      <a:lnTo>
                        <a:pt x="58993" y="329"/>
                      </a:lnTo>
                      <a:lnTo>
                        <a:pt x="56619" y="259"/>
                      </a:lnTo>
                      <a:lnTo>
                        <a:pt x="54222" y="235"/>
                      </a:lnTo>
                      <a:lnTo>
                        <a:pt x="49451" y="212"/>
                      </a:lnTo>
                      <a:lnTo>
                        <a:pt x="10859" y="165"/>
                      </a:lnTo>
                      <a:lnTo>
                        <a:pt x="9519" y="165"/>
                      </a:lnTo>
                      <a:lnTo>
                        <a:pt x="8179" y="118"/>
                      </a:lnTo>
                      <a:lnTo>
                        <a:pt x="5406" y="24"/>
                      </a:lnTo>
                      <a:lnTo>
                        <a:pt x="40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3958450" y="-193175"/>
                  <a:ext cx="5973866" cy="833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04" h="10506" extrusionOk="0">
                      <a:moveTo>
                        <a:pt x="2656" y="0"/>
                      </a:moveTo>
                      <a:lnTo>
                        <a:pt x="1998" y="24"/>
                      </a:lnTo>
                      <a:lnTo>
                        <a:pt x="1316" y="71"/>
                      </a:lnTo>
                      <a:lnTo>
                        <a:pt x="658" y="118"/>
                      </a:lnTo>
                      <a:lnTo>
                        <a:pt x="0" y="188"/>
                      </a:lnTo>
                      <a:lnTo>
                        <a:pt x="24" y="682"/>
                      </a:lnTo>
                      <a:lnTo>
                        <a:pt x="71" y="1175"/>
                      </a:lnTo>
                      <a:lnTo>
                        <a:pt x="141" y="1669"/>
                      </a:lnTo>
                      <a:lnTo>
                        <a:pt x="235" y="2139"/>
                      </a:lnTo>
                      <a:lnTo>
                        <a:pt x="353" y="2632"/>
                      </a:lnTo>
                      <a:lnTo>
                        <a:pt x="517" y="3102"/>
                      </a:lnTo>
                      <a:lnTo>
                        <a:pt x="682" y="3572"/>
                      </a:lnTo>
                      <a:lnTo>
                        <a:pt x="917" y="4019"/>
                      </a:lnTo>
                      <a:lnTo>
                        <a:pt x="1175" y="4442"/>
                      </a:lnTo>
                      <a:lnTo>
                        <a:pt x="1457" y="4818"/>
                      </a:lnTo>
                      <a:lnTo>
                        <a:pt x="1786" y="5194"/>
                      </a:lnTo>
                      <a:lnTo>
                        <a:pt x="2163" y="5523"/>
                      </a:lnTo>
                      <a:lnTo>
                        <a:pt x="2374" y="5664"/>
                      </a:lnTo>
                      <a:lnTo>
                        <a:pt x="2586" y="5805"/>
                      </a:lnTo>
                      <a:lnTo>
                        <a:pt x="2821" y="5946"/>
                      </a:lnTo>
                      <a:lnTo>
                        <a:pt x="3056" y="6064"/>
                      </a:lnTo>
                      <a:lnTo>
                        <a:pt x="3291" y="6158"/>
                      </a:lnTo>
                      <a:lnTo>
                        <a:pt x="3549" y="6252"/>
                      </a:lnTo>
                      <a:lnTo>
                        <a:pt x="3831" y="6346"/>
                      </a:lnTo>
                      <a:lnTo>
                        <a:pt x="4113" y="6416"/>
                      </a:lnTo>
                      <a:lnTo>
                        <a:pt x="4419" y="6463"/>
                      </a:lnTo>
                      <a:lnTo>
                        <a:pt x="4748" y="6510"/>
                      </a:lnTo>
                      <a:lnTo>
                        <a:pt x="5053" y="6534"/>
                      </a:lnTo>
                      <a:lnTo>
                        <a:pt x="6041" y="6534"/>
                      </a:lnTo>
                      <a:lnTo>
                        <a:pt x="6675" y="6463"/>
                      </a:lnTo>
                      <a:lnTo>
                        <a:pt x="7333" y="6369"/>
                      </a:lnTo>
                      <a:lnTo>
                        <a:pt x="7968" y="6252"/>
                      </a:lnTo>
                      <a:lnTo>
                        <a:pt x="9260" y="5970"/>
                      </a:lnTo>
                      <a:lnTo>
                        <a:pt x="9895" y="5829"/>
                      </a:lnTo>
                      <a:lnTo>
                        <a:pt x="10530" y="5711"/>
                      </a:lnTo>
                      <a:lnTo>
                        <a:pt x="11188" y="5594"/>
                      </a:lnTo>
                      <a:lnTo>
                        <a:pt x="11846" y="5523"/>
                      </a:lnTo>
                      <a:lnTo>
                        <a:pt x="12480" y="5500"/>
                      </a:lnTo>
                      <a:lnTo>
                        <a:pt x="13138" y="5500"/>
                      </a:lnTo>
                      <a:lnTo>
                        <a:pt x="13444" y="5523"/>
                      </a:lnTo>
                      <a:lnTo>
                        <a:pt x="13773" y="5570"/>
                      </a:lnTo>
                      <a:lnTo>
                        <a:pt x="14079" y="5641"/>
                      </a:lnTo>
                      <a:lnTo>
                        <a:pt x="14408" y="5711"/>
                      </a:lnTo>
                      <a:lnTo>
                        <a:pt x="14690" y="5805"/>
                      </a:lnTo>
                      <a:lnTo>
                        <a:pt x="14948" y="5899"/>
                      </a:lnTo>
                      <a:lnTo>
                        <a:pt x="15489" y="6134"/>
                      </a:lnTo>
                      <a:lnTo>
                        <a:pt x="16006" y="6416"/>
                      </a:lnTo>
                      <a:lnTo>
                        <a:pt x="16476" y="6722"/>
                      </a:lnTo>
                      <a:lnTo>
                        <a:pt x="16969" y="7074"/>
                      </a:lnTo>
                      <a:lnTo>
                        <a:pt x="17416" y="7427"/>
                      </a:lnTo>
                      <a:lnTo>
                        <a:pt x="18333" y="8179"/>
                      </a:lnTo>
                      <a:lnTo>
                        <a:pt x="18779" y="8555"/>
                      </a:lnTo>
                      <a:lnTo>
                        <a:pt x="19249" y="8908"/>
                      </a:lnTo>
                      <a:lnTo>
                        <a:pt x="19719" y="9260"/>
                      </a:lnTo>
                      <a:lnTo>
                        <a:pt x="20189" y="9566"/>
                      </a:lnTo>
                      <a:lnTo>
                        <a:pt x="20706" y="9848"/>
                      </a:lnTo>
                      <a:lnTo>
                        <a:pt x="21224" y="10106"/>
                      </a:lnTo>
                      <a:lnTo>
                        <a:pt x="21482" y="10200"/>
                      </a:lnTo>
                      <a:lnTo>
                        <a:pt x="21764" y="10294"/>
                      </a:lnTo>
                      <a:lnTo>
                        <a:pt x="22046" y="10365"/>
                      </a:lnTo>
                      <a:lnTo>
                        <a:pt x="22328" y="10435"/>
                      </a:lnTo>
                      <a:lnTo>
                        <a:pt x="22728" y="10482"/>
                      </a:lnTo>
                      <a:lnTo>
                        <a:pt x="23127" y="10506"/>
                      </a:lnTo>
                      <a:lnTo>
                        <a:pt x="23527" y="10506"/>
                      </a:lnTo>
                      <a:lnTo>
                        <a:pt x="23926" y="10482"/>
                      </a:lnTo>
                      <a:lnTo>
                        <a:pt x="24302" y="10412"/>
                      </a:lnTo>
                      <a:lnTo>
                        <a:pt x="24702" y="10341"/>
                      </a:lnTo>
                      <a:lnTo>
                        <a:pt x="25078" y="10224"/>
                      </a:lnTo>
                      <a:lnTo>
                        <a:pt x="25454" y="10106"/>
                      </a:lnTo>
                      <a:lnTo>
                        <a:pt x="25830" y="9965"/>
                      </a:lnTo>
                      <a:lnTo>
                        <a:pt x="26206" y="9801"/>
                      </a:lnTo>
                      <a:lnTo>
                        <a:pt x="26958" y="9448"/>
                      </a:lnTo>
                      <a:lnTo>
                        <a:pt x="27687" y="9049"/>
                      </a:lnTo>
                      <a:lnTo>
                        <a:pt x="28415" y="8626"/>
                      </a:lnTo>
                      <a:lnTo>
                        <a:pt x="29896" y="7780"/>
                      </a:lnTo>
                      <a:lnTo>
                        <a:pt x="30648" y="7380"/>
                      </a:lnTo>
                      <a:lnTo>
                        <a:pt x="31400" y="7004"/>
                      </a:lnTo>
                      <a:lnTo>
                        <a:pt x="31776" y="6839"/>
                      </a:lnTo>
                      <a:lnTo>
                        <a:pt x="32152" y="6698"/>
                      </a:lnTo>
                      <a:lnTo>
                        <a:pt x="32552" y="6557"/>
                      </a:lnTo>
                      <a:lnTo>
                        <a:pt x="32952" y="6463"/>
                      </a:lnTo>
                      <a:lnTo>
                        <a:pt x="33351" y="6369"/>
                      </a:lnTo>
                      <a:lnTo>
                        <a:pt x="33751" y="6299"/>
                      </a:lnTo>
                      <a:lnTo>
                        <a:pt x="34150" y="6275"/>
                      </a:lnTo>
                      <a:lnTo>
                        <a:pt x="34573" y="6252"/>
                      </a:lnTo>
                      <a:lnTo>
                        <a:pt x="35067" y="6275"/>
                      </a:lnTo>
                      <a:lnTo>
                        <a:pt x="35584" y="6346"/>
                      </a:lnTo>
                      <a:lnTo>
                        <a:pt x="36077" y="6440"/>
                      </a:lnTo>
                      <a:lnTo>
                        <a:pt x="36547" y="6557"/>
                      </a:lnTo>
                      <a:lnTo>
                        <a:pt x="37041" y="6722"/>
                      </a:lnTo>
                      <a:lnTo>
                        <a:pt x="37511" y="6886"/>
                      </a:lnTo>
                      <a:lnTo>
                        <a:pt x="38451" y="7262"/>
                      </a:lnTo>
                      <a:lnTo>
                        <a:pt x="39415" y="7662"/>
                      </a:lnTo>
                      <a:lnTo>
                        <a:pt x="39885" y="7850"/>
                      </a:lnTo>
                      <a:lnTo>
                        <a:pt x="40355" y="8015"/>
                      </a:lnTo>
                      <a:lnTo>
                        <a:pt x="40849" y="8179"/>
                      </a:lnTo>
                      <a:lnTo>
                        <a:pt x="41342" y="8297"/>
                      </a:lnTo>
                      <a:lnTo>
                        <a:pt x="41836" y="8414"/>
                      </a:lnTo>
                      <a:lnTo>
                        <a:pt x="42329" y="8485"/>
                      </a:lnTo>
                      <a:lnTo>
                        <a:pt x="42682" y="8508"/>
                      </a:lnTo>
                      <a:lnTo>
                        <a:pt x="43034" y="8532"/>
                      </a:lnTo>
                      <a:lnTo>
                        <a:pt x="43387" y="8532"/>
                      </a:lnTo>
                      <a:lnTo>
                        <a:pt x="43739" y="8508"/>
                      </a:lnTo>
                      <a:lnTo>
                        <a:pt x="44421" y="8438"/>
                      </a:lnTo>
                      <a:lnTo>
                        <a:pt x="45103" y="8297"/>
                      </a:lnTo>
                      <a:lnTo>
                        <a:pt x="45784" y="8132"/>
                      </a:lnTo>
                      <a:lnTo>
                        <a:pt x="46442" y="7921"/>
                      </a:lnTo>
                      <a:lnTo>
                        <a:pt x="47124" y="7685"/>
                      </a:lnTo>
                      <a:lnTo>
                        <a:pt x="47782" y="7450"/>
                      </a:lnTo>
                      <a:lnTo>
                        <a:pt x="49122" y="6933"/>
                      </a:lnTo>
                      <a:lnTo>
                        <a:pt x="49803" y="6698"/>
                      </a:lnTo>
                      <a:lnTo>
                        <a:pt x="50485" y="6463"/>
                      </a:lnTo>
                      <a:lnTo>
                        <a:pt x="51166" y="6252"/>
                      </a:lnTo>
                      <a:lnTo>
                        <a:pt x="51848" y="6087"/>
                      </a:lnTo>
                      <a:lnTo>
                        <a:pt x="52553" y="5946"/>
                      </a:lnTo>
                      <a:lnTo>
                        <a:pt x="53258" y="5852"/>
                      </a:lnTo>
                      <a:lnTo>
                        <a:pt x="53681" y="5829"/>
                      </a:lnTo>
                      <a:lnTo>
                        <a:pt x="54081" y="5829"/>
                      </a:lnTo>
                      <a:lnTo>
                        <a:pt x="54504" y="5852"/>
                      </a:lnTo>
                      <a:lnTo>
                        <a:pt x="54927" y="5876"/>
                      </a:lnTo>
                      <a:lnTo>
                        <a:pt x="55350" y="5923"/>
                      </a:lnTo>
                      <a:lnTo>
                        <a:pt x="55773" y="5993"/>
                      </a:lnTo>
                      <a:lnTo>
                        <a:pt x="56596" y="6158"/>
                      </a:lnTo>
                      <a:lnTo>
                        <a:pt x="57395" y="6369"/>
                      </a:lnTo>
                      <a:lnTo>
                        <a:pt x="58217" y="6628"/>
                      </a:lnTo>
                      <a:lnTo>
                        <a:pt x="58993" y="6910"/>
                      </a:lnTo>
                      <a:lnTo>
                        <a:pt x="59792" y="7239"/>
                      </a:lnTo>
                      <a:lnTo>
                        <a:pt x="61320" y="7921"/>
                      </a:lnTo>
                      <a:lnTo>
                        <a:pt x="62847" y="8602"/>
                      </a:lnTo>
                      <a:lnTo>
                        <a:pt x="63600" y="8931"/>
                      </a:lnTo>
                      <a:lnTo>
                        <a:pt x="64375" y="9237"/>
                      </a:lnTo>
                      <a:lnTo>
                        <a:pt x="65174" y="9519"/>
                      </a:lnTo>
                      <a:lnTo>
                        <a:pt x="65973" y="9777"/>
                      </a:lnTo>
                      <a:lnTo>
                        <a:pt x="66796" y="9965"/>
                      </a:lnTo>
                      <a:lnTo>
                        <a:pt x="67219" y="10059"/>
                      </a:lnTo>
                      <a:lnTo>
                        <a:pt x="67642" y="10130"/>
                      </a:lnTo>
                      <a:lnTo>
                        <a:pt x="68065" y="10177"/>
                      </a:lnTo>
                      <a:lnTo>
                        <a:pt x="68488" y="10224"/>
                      </a:lnTo>
                      <a:lnTo>
                        <a:pt x="69757" y="10224"/>
                      </a:lnTo>
                      <a:lnTo>
                        <a:pt x="70180" y="10177"/>
                      </a:lnTo>
                      <a:lnTo>
                        <a:pt x="70603" y="10130"/>
                      </a:lnTo>
                      <a:lnTo>
                        <a:pt x="71003" y="10059"/>
                      </a:lnTo>
                      <a:lnTo>
                        <a:pt x="71403" y="9942"/>
                      </a:lnTo>
                      <a:lnTo>
                        <a:pt x="71802" y="9824"/>
                      </a:lnTo>
                      <a:lnTo>
                        <a:pt x="72202" y="9683"/>
                      </a:lnTo>
                      <a:lnTo>
                        <a:pt x="72578" y="9519"/>
                      </a:lnTo>
                      <a:lnTo>
                        <a:pt x="72930" y="9307"/>
                      </a:lnTo>
                      <a:lnTo>
                        <a:pt x="73283" y="9072"/>
                      </a:lnTo>
                      <a:lnTo>
                        <a:pt x="73612" y="8837"/>
                      </a:lnTo>
                      <a:lnTo>
                        <a:pt x="73917" y="8555"/>
                      </a:lnTo>
                      <a:lnTo>
                        <a:pt x="74199" y="8250"/>
                      </a:lnTo>
                      <a:lnTo>
                        <a:pt x="74458" y="7944"/>
                      </a:lnTo>
                      <a:lnTo>
                        <a:pt x="74669" y="7591"/>
                      </a:lnTo>
                      <a:lnTo>
                        <a:pt x="74881" y="7262"/>
                      </a:lnTo>
                      <a:lnTo>
                        <a:pt x="75022" y="6886"/>
                      </a:lnTo>
                      <a:lnTo>
                        <a:pt x="75163" y="6534"/>
                      </a:lnTo>
                      <a:lnTo>
                        <a:pt x="75257" y="6158"/>
                      </a:lnTo>
                      <a:lnTo>
                        <a:pt x="75304" y="5782"/>
                      </a:lnTo>
                      <a:lnTo>
                        <a:pt x="75304" y="5406"/>
                      </a:lnTo>
                      <a:lnTo>
                        <a:pt x="75281" y="5030"/>
                      </a:lnTo>
                      <a:lnTo>
                        <a:pt x="75187" y="4654"/>
                      </a:lnTo>
                      <a:lnTo>
                        <a:pt x="75069" y="4278"/>
                      </a:lnTo>
                      <a:lnTo>
                        <a:pt x="74975" y="4066"/>
                      </a:lnTo>
                      <a:lnTo>
                        <a:pt x="74881" y="3878"/>
                      </a:lnTo>
                      <a:lnTo>
                        <a:pt x="74622" y="3502"/>
                      </a:lnTo>
                      <a:lnTo>
                        <a:pt x="74340" y="3149"/>
                      </a:lnTo>
                      <a:lnTo>
                        <a:pt x="74011" y="2844"/>
                      </a:lnTo>
                      <a:lnTo>
                        <a:pt x="73659" y="2562"/>
                      </a:lnTo>
                      <a:lnTo>
                        <a:pt x="73259" y="2327"/>
                      </a:lnTo>
                      <a:lnTo>
                        <a:pt x="72860" y="2092"/>
                      </a:lnTo>
                      <a:lnTo>
                        <a:pt x="72413" y="1904"/>
                      </a:lnTo>
                      <a:lnTo>
                        <a:pt x="71943" y="1716"/>
                      </a:lnTo>
                      <a:lnTo>
                        <a:pt x="71473" y="1551"/>
                      </a:lnTo>
                      <a:lnTo>
                        <a:pt x="71003" y="1410"/>
                      </a:lnTo>
                      <a:lnTo>
                        <a:pt x="70509" y="1293"/>
                      </a:lnTo>
                      <a:lnTo>
                        <a:pt x="69992" y="1199"/>
                      </a:lnTo>
                      <a:lnTo>
                        <a:pt x="69499" y="1105"/>
                      </a:lnTo>
                      <a:lnTo>
                        <a:pt x="68512" y="964"/>
                      </a:lnTo>
                      <a:lnTo>
                        <a:pt x="67313" y="846"/>
                      </a:lnTo>
                      <a:lnTo>
                        <a:pt x="66138" y="729"/>
                      </a:lnTo>
                      <a:lnTo>
                        <a:pt x="64939" y="635"/>
                      </a:lnTo>
                      <a:lnTo>
                        <a:pt x="63764" y="541"/>
                      </a:lnTo>
                      <a:lnTo>
                        <a:pt x="61390" y="400"/>
                      </a:lnTo>
                      <a:lnTo>
                        <a:pt x="58993" y="329"/>
                      </a:lnTo>
                      <a:lnTo>
                        <a:pt x="56619" y="259"/>
                      </a:lnTo>
                      <a:lnTo>
                        <a:pt x="54222" y="235"/>
                      </a:lnTo>
                      <a:lnTo>
                        <a:pt x="49451" y="212"/>
                      </a:lnTo>
                      <a:lnTo>
                        <a:pt x="10859" y="165"/>
                      </a:lnTo>
                      <a:lnTo>
                        <a:pt x="9519" y="165"/>
                      </a:lnTo>
                      <a:lnTo>
                        <a:pt x="8179" y="118"/>
                      </a:lnTo>
                      <a:lnTo>
                        <a:pt x="5406" y="24"/>
                      </a:lnTo>
                      <a:lnTo>
                        <a:pt x="40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" name="Google Shape;85;p3"/>
              <p:cNvSpPr/>
              <p:nvPr/>
            </p:nvSpPr>
            <p:spPr>
              <a:xfrm>
                <a:off x="0" y="4599425"/>
                <a:ext cx="9144000" cy="54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loo 2"/>
                  <a:ea typeface="Baloo 2"/>
                  <a:cs typeface="Baloo 2"/>
                  <a:sym typeface="Baloo 2"/>
                </a:endParaRPr>
              </a:p>
            </p:txBody>
          </p:sp>
        </p:grpSp>
      </p:grp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187975" y="599019"/>
            <a:ext cx="842507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4066053" y="2015665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dirty="0"/>
              <a:t>xx</a:t>
            </a:r>
            <a:r>
              <a:rPr lang="en-IN" dirty="0"/>
              <a:t>%</a:t>
            </a:r>
            <a:endParaRPr dirty="0"/>
          </a:p>
        </p:txBody>
      </p:sp>
      <p:grpSp>
        <p:nvGrpSpPr>
          <p:cNvPr id="89" name="Google Shape;89;p3"/>
          <p:cNvGrpSpPr/>
          <p:nvPr/>
        </p:nvGrpSpPr>
        <p:grpSpPr>
          <a:xfrm>
            <a:off x="-719686" y="-705243"/>
            <a:ext cx="10266155" cy="1553124"/>
            <a:chOff x="-719686" y="-705243"/>
            <a:chExt cx="10266155" cy="1553124"/>
          </a:xfrm>
        </p:grpSpPr>
        <p:grpSp>
          <p:nvGrpSpPr>
            <p:cNvPr id="90" name="Google Shape;90;p3"/>
            <p:cNvGrpSpPr/>
            <p:nvPr/>
          </p:nvGrpSpPr>
          <p:grpSpPr>
            <a:xfrm>
              <a:off x="5878181" y="-216838"/>
              <a:ext cx="3668288" cy="794528"/>
              <a:chOff x="5483160" y="-1415776"/>
              <a:chExt cx="2896856" cy="627391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6363441" y="-1295923"/>
                <a:ext cx="2016574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48" h="8821" extrusionOk="0">
                    <a:moveTo>
                      <a:pt x="35048" y="1"/>
                    </a:moveTo>
                    <a:lnTo>
                      <a:pt x="3729" y="1775"/>
                    </a:lnTo>
                    <a:lnTo>
                      <a:pt x="3601" y="1826"/>
                    </a:lnTo>
                    <a:lnTo>
                      <a:pt x="3241" y="1955"/>
                    </a:lnTo>
                    <a:lnTo>
                      <a:pt x="2726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01" y="2778"/>
                    </a:lnTo>
                    <a:lnTo>
                      <a:pt x="1492" y="3009"/>
                    </a:lnTo>
                    <a:lnTo>
                      <a:pt x="1158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92"/>
                    </a:lnTo>
                    <a:lnTo>
                      <a:pt x="181" y="5195"/>
                    </a:lnTo>
                    <a:lnTo>
                      <a:pt x="412" y="5272"/>
                    </a:lnTo>
                    <a:lnTo>
                      <a:pt x="721" y="5375"/>
                    </a:lnTo>
                    <a:lnTo>
                      <a:pt x="1132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46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06" y="5298"/>
                    </a:lnTo>
                    <a:lnTo>
                      <a:pt x="4629" y="5529"/>
                    </a:lnTo>
                    <a:lnTo>
                      <a:pt x="4552" y="5838"/>
                    </a:lnTo>
                    <a:lnTo>
                      <a:pt x="4475" y="6198"/>
                    </a:lnTo>
                    <a:lnTo>
                      <a:pt x="4423" y="6635"/>
                    </a:lnTo>
                    <a:lnTo>
                      <a:pt x="4423" y="6866"/>
                    </a:lnTo>
                    <a:lnTo>
                      <a:pt x="4449" y="7098"/>
                    </a:lnTo>
                    <a:lnTo>
                      <a:pt x="4475" y="7355"/>
                    </a:lnTo>
                    <a:lnTo>
                      <a:pt x="4526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8"/>
                    </a:lnTo>
                    <a:lnTo>
                      <a:pt x="6146" y="6506"/>
                    </a:lnTo>
                    <a:lnTo>
                      <a:pt x="6378" y="6223"/>
                    </a:lnTo>
                    <a:lnTo>
                      <a:pt x="6866" y="5529"/>
                    </a:lnTo>
                    <a:lnTo>
                      <a:pt x="7226" y="6429"/>
                    </a:lnTo>
                    <a:lnTo>
                      <a:pt x="7946" y="8100"/>
                    </a:lnTo>
                    <a:lnTo>
                      <a:pt x="8229" y="7818"/>
                    </a:lnTo>
                    <a:lnTo>
                      <a:pt x="8923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78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8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32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5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09" y="7432"/>
                    </a:lnTo>
                    <a:lnTo>
                      <a:pt x="13217" y="7098"/>
                    </a:lnTo>
                    <a:lnTo>
                      <a:pt x="13449" y="6763"/>
                    </a:lnTo>
                    <a:lnTo>
                      <a:pt x="13783" y="6150"/>
                    </a:lnTo>
                    <a:lnTo>
                      <a:pt x="13783" y="6198"/>
                    </a:lnTo>
                    <a:lnTo>
                      <a:pt x="13783" y="6275"/>
                    </a:lnTo>
                    <a:lnTo>
                      <a:pt x="13809" y="6378"/>
                    </a:lnTo>
                    <a:lnTo>
                      <a:pt x="13860" y="6480"/>
                    </a:lnTo>
                    <a:lnTo>
                      <a:pt x="13937" y="6609"/>
                    </a:lnTo>
                    <a:lnTo>
                      <a:pt x="14066" y="6738"/>
                    </a:lnTo>
                    <a:lnTo>
                      <a:pt x="14194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69"/>
                    </a:lnTo>
                    <a:lnTo>
                      <a:pt x="15634" y="7869"/>
                    </a:lnTo>
                    <a:lnTo>
                      <a:pt x="15634" y="7843"/>
                    </a:lnTo>
                    <a:lnTo>
                      <a:pt x="15634" y="7792"/>
                    </a:lnTo>
                    <a:lnTo>
                      <a:pt x="15609" y="7740"/>
                    </a:lnTo>
                    <a:lnTo>
                      <a:pt x="15789" y="7612"/>
                    </a:lnTo>
                    <a:lnTo>
                      <a:pt x="15969" y="7458"/>
                    </a:lnTo>
                    <a:lnTo>
                      <a:pt x="16174" y="7252"/>
                    </a:lnTo>
                    <a:lnTo>
                      <a:pt x="16354" y="7046"/>
                    </a:lnTo>
                    <a:lnTo>
                      <a:pt x="16534" y="6789"/>
                    </a:lnTo>
                    <a:lnTo>
                      <a:pt x="16611" y="6660"/>
                    </a:lnTo>
                    <a:lnTo>
                      <a:pt x="16663" y="6506"/>
                    </a:lnTo>
                    <a:lnTo>
                      <a:pt x="16689" y="6378"/>
                    </a:lnTo>
                    <a:lnTo>
                      <a:pt x="16689" y="6223"/>
                    </a:lnTo>
                    <a:lnTo>
                      <a:pt x="16689" y="5555"/>
                    </a:lnTo>
                    <a:lnTo>
                      <a:pt x="16689" y="4809"/>
                    </a:lnTo>
                    <a:lnTo>
                      <a:pt x="16689" y="3935"/>
                    </a:lnTo>
                    <a:lnTo>
                      <a:pt x="16791" y="4141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8"/>
                    </a:lnTo>
                    <a:lnTo>
                      <a:pt x="17923" y="6172"/>
                    </a:lnTo>
                    <a:lnTo>
                      <a:pt x="18334" y="6763"/>
                    </a:lnTo>
                    <a:lnTo>
                      <a:pt x="19054" y="7689"/>
                    </a:lnTo>
                    <a:lnTo>
                      <a:pt x="19466" y="8203"/>
                    </a:lnTo>
                    <a:lnTo>
                      <a:pt x="19646" y="8383"/>
                    </a:lnTo>
                    <a:lnTo>
                      <a:pt x="19697" y="8435"/>
                    </a:lnTo>
                    <a:lnTo>
                      <a:pt x="20057" y="8049"/>
                    </a:lnTo>
                    <a:lnTo>
                      <a:pt x="20417" y="7638"/>
                    </a:lnTo>
                    <a:lnTo>
                      <a:pt x="20854" y="7123"/>
                    </a:lnTo>
                    <a:lnTo>
                      <a:pt x="21265" y="6558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8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1"/>
                    </a:lnTo>
                    <a:lnTo>
                      <a:pt x="22114" y="3781"/>
                    </a:lnTo>
                    <a:lnTo>
                      <a:pt x="22114" y="3575"/>
                    </a:lnTo>
                    <a:lnTo>
                      <a:pt x="22371" y="4012"/>
                    </a:lnTo>
                    <a:lnTo>
                      <a:pt x="22654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57" y="6635"/>
                    </a:lnTo>
                    <a:lnTo>
                      <a:pt x="24788" y="6763"/>
                    </a:lnTo>
                    <a:lnTo>
                      <a:pt x="25894" y="7226"/>
                    </a:lnTo>
                    <a:lnTo>
                      <a:pt x="25997" y="7046"/>
                    </a:lnTo>
                    <a:lnTo>
                      <a:pt x="26228" y="6558"/>
                    </a:lnTo>
                    <a:lnTo>
                      <a:pt x="26562" y="5966"/>
                    </a:lnTo>
                    <a:lnTo>
                      <a:pt x="26768" y="5683"/>
                    </a:lnTo>
                    <a:lnTo>
                      <a:pt x="26948" y="5426"/>
                    </a:lnTo>
                    <a:lnTo>
                      <a:pt x="27488" y="4809"/>
                    </a:lnTo>
                    <a:lnTo>
                      <a:pt x="27411" y="5272"/>
                    </a:lnTo>
                    <a:lnTo>
                      <a:pt x="27359" y="5760"/>
                    </a:lnTo>
                    <a:lnTo>
                      <a:pt x="27308" y="6352"/>
                    </a:lnTo>
                    <a:lnTo>
                      <a:pt x="27282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37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57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45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25" y="5503"/>
                    </a:lnTo>
                    <a:lnTo>
                      <a:pt x="32656" y="5221"/>
                    </a:lnTo>
                    <a:lnTo>
                      <a:pt x="32862" y="4912"/>
                    </a:lnTo>
                    <a:lnTo>
                      <a:pt x="33093" y="4552"/>
                    </a:lnTo>
                    <a:lnTo>
                      <a:pt x="33299" y="4192"/>
                    </a:lnTo>
                    <a:lnTo>
                      <a:pt x="33505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>
              <a:off x="1437097" y="-161820"/>
              <a:ext cx="2956651" cy="743588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3"/>
            <p:cNvGrpSpPr/>
            <p:nvPr/>
          </p:nvGrpSpPr>
          <p:grpSpPr>
            <a:xfrm rot="443320">
              <a:off x="-653746" y="-531284"/>
              <a:ext cx="2783260" cy="1205205"/>
              <a:chOff x="-390182" y="-522634"/>
              <a:chExt cx="2783251" cy="1205201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77AD-319F-9AF6-C812-A4ECFD9B4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976" y="1363663"/>
            <a:ext cx="3772756" cy="3327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2B4D1C7-55D4-C832-DDF8-7678E9F23F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25872" y="1545135"/>
            <a:ext cx="2850874" cy="257282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8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Section title and description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9"/>
          <p:cNvGrpSpPr/>
          <p:nvPr/>
        </p:nvGrpSpPr>
        <p:grpSpPr>
          <a:xfrm>
            <a:off x="-2032960" y="-121338"/>
            <a:ext cx="11842101" cy="5265263"/>
            <a:chOff x="-2032960" y="-121338"/>
            <a:chExt cx="11842101" cy="5265263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2032960" y="-9033"/>
              <a:ext cx="3226182" cy="5030104"/>
              <a:chOff x="-432760" y="-9033"/>
              <a:chExt cx="3226182" cy="5030104"/>
            </a:xfrm>
          </p:grpSpPr>
          <p:grpSp>
            <p:nvGrpSpPr>
              <p:cNvPr id="455" name="Google Shape;455;p9"/>
              <p:cNvGrpSpPr/>
              <p:nvPr/>
            </p:nvGrpSpPr>
            <p:grpSpPr>
              <a:xfrm flipH="1">
                <a:off x="1543123" y="6188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456" name="Google Shape;456;p9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1" name="Google Shape;461;p9"/>
              <p:cNvGrpSpPr/>
              <p:nvPr/>
            </p:nvGrpSpPr>
            <p:grpSpPr>
              <a:xfrm>
                <a:off x="-432760" y="-9033"/>
                <a:ext cx="2280862" cy="4948606"/>
                <a:chOff x="1033404" y="4671196"/>
                <a:chExt cx="1271384" cy="2758420"/>
              </a:xfrm>
            </p:grpSpPr>
            <p:sp>
              <p:nvSpPr>
                <p:cNvPr id="462" name="Google Shape;462;p9"/>
                <p:cNvSpPr/>
                <p:nvPr/>
              </p:nvSpPr>
              <p:spPr>
                <a:xfrm>
                  <a:off x="1566882" y="6690089"/>
                  <a:ext cx="69823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012" extrusionOk="0">
                      <a:moveTo>
                        <a:pt x="401" y="1"/>
                      </a:moveTo>
                      <a:lnTo>
                        <a:pt x="307" y="48"/>
                      </a:lnTo>
                      <a:lnTo>
                        <a:pt x="236" y="95"/>
                      </a:lnTo>
                      <a:lnTo>
                        <a:pt x="166" y="142"/>
                      </a:lnTo>
                      <a:lnTo>
                        <a:pt x="95" y="212"/>
                      </a:lnTo>
                      <a:lnTo>
                        <a:pt x="48" y="306"/>
                      </a:lnTo>
                      <a:lnTo>
                        <a:pt x="25" y="400"/>
                      </a:lnTo>
                      <a:lnTo>
                        <a:pt x="1" y="494"/>
                      </a:lnTo>
                      <a:lnTo>
                        <a:pt x="25" y="612"/>
                      </a:lnTo>
                      <a:lnTo>
                        <a:pt x="48" y="706"/>
                      </a:lnTo>
                      <a:lnTo>
                        <a:pt x="95" y="776"/>
                      </a:lnTo>
                      <a:lnTo>
                        <a:pt x="166" y="870"/>
                      </a:lnTo>
                      <a:lnTo>
                        <a:pt x="236" y="917"/>
                      </a:lnTo>
                      <a:lnTo>
                        <a:pt x="307" y="964"/>
                      </a:lnTo>
                      <a:lnTo>
                        <a:pt x="401" y="988"/>
                      </a:lnTo>
                      <a:lnTo>
                        <a:pt x="518" y="1011"/>
                      </a:lnTo>
                      <a:lnTo>
                        <a:pt x="612" y="988"/>
                      </a:lnTo>
                      <a:lnTo>
                        <a:pt x="706" y="964"/>
                      </a:lnTo>
                      <a:lnTo>
                        <a:pt x="800" y="917"/>
                      </a:lnTo>
                      <a:lnTo>
                        <a:pt x="871" y="870"/>
                      </a:lnTo>
                      <a:lnTo>
                        <a:pt x="941" y="776"/>
                      </a:lnTo>
                      <a:lnTo>
                        <a:pt x="988" y="706"/>
                      </a:lnTo>
                      <a:lnTo>
                        <a:pt x="1012" y="612"/>
                      </a:lnTo>
                      <a:lnTo>
                        <a:pt x="1012" y="494"/>
                      </a:lnTo>
                      <a:lnTo>
                        <a:pt x="1012" y="400"/>
                      </a:lnTo>
                      <a:lnTo>
                        <a:pt x="988" y="306"/>
                      </a:lnTo>
                      <a:lnTo>
                        <a:pt x="941" y="212"/>
                      </a:lnTo>
                      <a:lnTo>
                        <a:pt x="871" y="142"/>
                      </a:lnTo>
                      <a:lnTo>
                        <a:pt x="800" y="95"/>
                      </a:lnTo>
                      <a:lnTo>
                        <a:pt x="706" y="48"/>
                      </a:lnTo>
                      <a:lnTo>
                        <a:pt x="6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9"/>
                <p:cNvSpPr/>
                <p:nvPr/>
              </p:nvSpPr>
              <p:spPr>
                <a:xfrm>
                  <a:off x="1644778" y="4671196"/>
                  <a:ext cx="337317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39980" extrusionOk="0">
                      <a:moveTo>
                        <a:pt x="682" y="0"/>
                      </a:moveTo>
                      <a:lnTo>
                        <a:pt x="564" y="24"/>
                      </a:lnTo>
                      <a:lnTo>
                        <a:pt x="470" y="24"/>
                      </a:lnTo>
                      <a:lnTo>
                        <a:pt x="400" y="71"/>
                      </a:lnTo>
                      <a:lnTo>
                        <a:pt x="329" y="141"/>
                      </a:lnTo>
                      <a:lnTo>
                        <a:pt x="306" y="235"/>
                      </a:lnTo>
                      <a:lnTo>
                        <a:pt x="212" y="1411"/>
                      </a:lnTo>
                      <a:lnTo>
                        <a:pt x="141" y="2609"/>
                      </a:lnTo>
                      <a:lnTo>
                        <a:pt x="94" y="3808"/>
                      </a:lnTo>
                      <a:lnTo>
                        <a:pt x="47" y="5007"/>
                      </a:lnTo>
                      <a:lnTo>
                        <a:pt x="24" y="6205"/>
                      </a:lnTo>
                      <a:lnTo>
                        <a:pt x="0" y="7427"/>
                      </a:lnTo>
                      <a:lnTo>
                        <a:pt x="24" y="9825"/>
                      </a:lnTo>
                      <a:lnTo>
                        <a:pt x="94" y="12222"/>
                      </a:lnTo>
                      <a:lnTo>
                        <a:pt x="165" y="14643"/>
                      </a:lnTo>
                      <a:lnTo>
                        <a:pt x="376" y="19461"/>
                      </a:lnTo>
                      <a:lnTo>
                        <a:pt x="494" y="21858"/>
                      </a:lnTo>
                      <a:lnTo>
                        <a:pt x="564" y="24256"/>
                      </a:lnTo>
                      <a:lnTo>
                        <a:pt x="635" y="26676"/>
                      </a:lnTo>
                      <a:lnTo>
                        <a:pt x="635" y="29074"/>
                      </a:lnTo>
                      <a:lnTo>
                        <a:pt x="635" y="30272"/>
                      </a:lnTo>
                      <a:lnTo>
                        <a:pt x="611" y="31471"/>
                      </a:lnTo>
                      <a:lnTo>
                        <a:pt x="564" y="32670"/>
                      </a:lnTo>
                      <a:lnTo>
                        <a:pt x="494" y="33845"/>
                      </a:lnTo>
                      <a:lnTo>
                        <a:pt x="423" y="35043"/>
                      </a:lnTo>
                      <a:lnTo>
                        <a:pt x="306" y="36242"/>
                      </a:lnTo>
                      <a:lnTo>
                        <a:pt x="188" y="37441"/>
                      </a:lnTo>
                      <a:lnTo>
                        <a:pt x="47" y="38616"/>
                      </a:lnTo>
                      <a:lnTo>
                        <a:pt x="4889" y="39979"/>
                      </a:lnTo>
                      <a:lnTo>
                        <a:pt x="4889" y="38639"/>
                      </a:lnTo>
                      <a:lnTo>
                        <a:pt x="4865" y="37300"/>
                      </a:lnTo>
                      <a:lnTo>
                        <a:pt x="4771" y="34620"/>
                      </a:lnTo>
                      <a:lnTo>
                        <a:pt x="4654" y="31941"/>
                      </a:lnTo>
                      <a:lnTo>
                        <a:pt x="4489" y="29262"/>
                      </a:lnTo>
                      <a:lnTo>
                        <a:pt x="4301" y="26606"/>
                      </a:lnTo>
                      <a:lnTo>
                        <a:pt x="4090" y="23926"/>
                      </a:lnTo>
                      <a:lnTo>
                        <a:pt x="3620" y="18591"/>
                      </a:lnTo>
                      <a:lnTo>
                        <a:pt x="2585" y="6887"/>
                      </a:lnTo>
                      <a:lnTo>
                        <a:pt x="2491" y="5594"/>
                      </a:lnTo>
                      <a:lnTo>
                        <a:pt x="2397" y="4301"/>
                      </a:lnTo>
                      <a:lnTo>
                        <a:pt x="2327" y="3032"/>
                      </a:lnTo>
                      <a:lnTo>
                        <a:pt x="2280" y="1740"/>
                      </a:lnTo>
                      <a:lnTo>
                        <a:pt x="2256" y="1364"/>
                      </a:lnTo>
                      <a:lnTo>
                        <a:pt x="2256" y="1199"/>
                      </a:lnTo>
                      <a:lnTo>
                        <a:pt x="2233" y="1058"/>
                      </a:lnTo>
                      <a:lnTo>
                        <a:pt x="2186" y="917"/>
                      </a:lnTo>
                      <a:lnTo>
                        <a:pt x="2139" y="776"/>
                      </a:lnTo>
                      <a:lnTo>
                        <a:pt x="2045" y="635"/>
                      </a:lnTo>
                      <a:lnTo>
                        <a:pt x="1904" y="494"/>
                      </a:lnTo>
                      <a:lnTo>
                        <a:pt x="1810" y="400"/>
                      </a:lnTo>
                      <a:lnTo>
                        <a:pt x="1598" y="306"/>
                      </a:lnTo>
                      <a:lnTo>
                        <a:pt x="1340" y="188"/>
                      </a:lnTo>
                      <a:lnTo>
                        <a:pt x="1081" y="94"/>
                      </a:lnTo>
                      <a:lnTo>
                        <a:pt x="799" y="2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9"/>
                <p:cNvSpPr/>
                <p:nvPr/>
              </p:nvSpPr>
              <p:spPr>
                <a:xfrm>
                  <a:off x="1033404" y="4750680"/>
                  <a:ext cx="710304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24749" extrusionOk="0">
                      <a:moveTo>
                        <a:pt x="0" y="0"/>
                      </a:moveTo>
                      <a:lnTo>
                        <a:pt x="189" y="635"/>
                      </a:lnTo>
                      <a:lnTo>
                        <a:pt x="306" y="1316"/>
                      </a:lnTo>
                      <a:lnTo>
                        <a:pt x="377" y="1974"/>
                      </a:lnTo>
                      <a:lnTo>
                        <a:pt x="400" y="2656"/>
                      </a:lnTo>
                      <a:lnTo>
                        <a:pt x="424" y="3337"/>
                      </a:lnTo>
                      <a:lnTo>
                        <a:pt x="424" y="4043"/>
                      </a:lnTo>
                      <a:lnTo>
                        <a:pt x="377" y="5429"/>
                      </a:lnTo>
                      <a:lnTo>
                        <a:pt x="330" y="6816"/>
                      </a:lnTo>
                      <a:lnTo>
                        <a:pt x="330" y="7498"/>
                      </a:lnTo>
                      <a:lnTo>
                        <a:pt x="353" y="8179"/>
                      </a:lnTo>
                      <a:lnTo>
                        <a:pt x="400" y="8861"/>
                      </a:lnTo>
                      <a:lnTo>
                        <a:pt x="494" y="9519"/>
                      </a:lnTo>
                      <a:lnTo>
                        <a:pt x="635" y="10177"/>
                      </a:lnTo>
                      <a:lnTo>
                        <a:pt x="729" y="10506"/>
                      </a:lnTo>
                      <a:lnTo>
                        <a:pt x="847" y="10811"/>
                      </a:lnTo>
                      <a:lnTo>
                        <a:pt x="1011" y="11235"/>
                      </a:lnTo>
                      <a:lnTo>
                        <a:pt x="1176" y="11634"/>
                      </a:lnTo>
                      <a:lnTo>
                        <a:pt x="1387" y="12010"/>
                      </a:lnTo>
                      <a:lnTo>
                        <a:pt x="1599" y="12386"/>
                      </a:lnTo>
                      <a:lnTo>
                        <a:pt x="2069" y="13138"/>
                      </a:lnTo>
                      <a:lnTo>
                        <a:pt x="2539" y="13843"/>
                      </a:lnTo>
                      <a:lnTo>
                        <a:pt x="10036" y="24749"/>
                      </a:lnTo>
                      <a:lnTo>
                        <a:pt x="10036" y="24631"/>
                      </a:lnTo>
                      <a:lnTo>
                        <a:pt x="10060" y="24420"/>
                      </a:lnTo>
                      <a:lnTo>
                        <a:pt x="10130" y="23785"/>
                      </a:lnTo>
                      <a:lnTo>
                        <a:pt x="10248" y="23127"/>
                      </a:lnTo>
                      <a:lnTo>
                        <a:pt x="10295" y="22680"/>
                      </a:lnTo>
                      <a:lnTo>
                        <a:pt x="10271" y="22187"/>
                      </a:lnTo>
                      <a:lnTo>
                        <a:pt x="10224" y="21670"/>
                      </a:lnTo>
                      <a:lnTo>
                        <a:pt x="10154" y="21153"/>
                      </a:lnTo>
                      <a:lnTo>
                        <a:pt x="10036" y="20659"/>
                      </a:lnTo>
                      <a:lnTo>
                        <a:pt x="9966" y="20354"/>
                      </a:lnTo>
                      <a:lnTo>
                        <a:pt x="9872" y="20072"/>
                      </a:lnTo>
                      <a:lnTo>
                        <a:pt x="9754" y="19790"/>
                      </a:lnTo>
                      <a:lnTo>
                        <a:pt x="9637" y="19531"/>
                      </a:lnTo>
                      <a:lnTo>
                        <a:pt x="9496" y="19273"/>
                      </a:lnTo>
                      <a:lnTo>
                        <a:pt x="9355" y="19014"/>
                      </a:lnTo>
                      <a:lnTo>
                        <a:pt x="9026" y="18520"/>
                      </a:lnTo>
                      <a:lnTo>
                        <a:pt x="7921" y="16922"/>
                      </a:lnTo>
                      <a:lnTo>
                        <a:pt x="6816" y="15301"/>
                      </a:lnTo>
                      <a:lnTo>
                        <a:pt x="6299" y="14454"/>
                      </a:lnTo>
                      <a:lnTo>
                        <a:pt x="5782" y="13608"/>
                      </a:lnTo>
                      <a:lnTo>
                        <a:pt x="5289" y="12762"/>
                      </a:lnTo>
                      <a:lnTo>
                        <a:pt x="4819" y="11893"/>
                      </a:lnTo>
                      <a:lnTo>
                        <a:pt x="4490" y="11258"/>
                      </a:lnTo>
                      <a:lnTo>
                        <a:pt x="4184" y="10576"/>
                      </a:lnTo>
                      <a:lnTo>
                        <a:pt x="3879" y="9895"/>
                      </a:lnTo>
                      <a:lnTo>
                        <a:pt x="3620" y="9213"/>
                      </a:lnTo>
                      <a:lnTo>
                        <a:pt x="3385" y="8508"/>
                      </a:lnTo>
                      <a:lnTo>
                        <a:pt x="3173" y="7780"/>
                      </a:lnTo>
                      <a:lnTo>
                        <a:pt x="2985" y="7051"/>
                      </a:lnTo>
                      <a:lnTo>
                        <a:pt x="2821" y="6322"/>
                      </a:lnTo>
                      <a:lnTo>
                        <a:pt x="2680" y="5594"/>
                      </a:lnTo>
                      <a:lnTo>
                        <a:pt x="2562" y="4842"/>
                      </a:lnTo>
                      <a:lnTo>
                        <a:pt x="2468" y="4090"/>
                      </a:lnTo>
                      <a:lnTo>
                        <a:pt x="2398" y="3337"/>
                      </a:lnTo>
                      <a:lnTo>
                        <a:pt x="2374" y="2585"/>
                      </a:lnTo>
                      <a:lnTo>
                        <a:pt x="2351" y="1810"/>
                      </a:lnTo>
                      <a:lnTo>
                        <a:pt x="2351" y="1058"/>
                      </a:lnTo>
                      <a:lnTo>
                        <a:pt x="2398" y="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9"/>
                <p:cNvSpPr/>
                <p:nvPr/>
              </p:nvSpPr>
              <p:spPr>
                <a:xfrm>
                  <a:off x="1881504" y="6722518"/>
                  <a:ext cx="423284" cy="53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5" h="7804" extrusionOk="0">
                      <a:moveTo>
                        <a:pt x="3362" y="1"/>
                      </a:moveTo>
                      <a:lnTo>
                        <a:pt x="3244" y="259"/>
                      </a:lnTo>
                      <a:lnTo>
                        <a:pt x="3126" y="494"/>
                      </a:lnTo>
                      <a:lnTo>
                        <a:pt x="3032" y="753"/>
                      </a:lnTo>
                      <a:lnTo>
                        <a:pt x="2985" y="988"/>
                      </a:lnTo>
                      <a:lnTo>
                        <a:pt x="2962" y="1223"/>
                      </a:lnTo>
                      <a:lnTo>
                        <a:pt x="2938" y="1434"/>
                      </a:lnTo>
                      <a:lnTo>
                        <a:pt x="2938" y="1646"/>
                      </a:lnTo>
                      <a:lnTo>
                        <a:pt x="2962" y="1857"/>
                      </a:lnTo>
                      <a:lnTo>
                        <a:pt x="3032" y="2210"/>
                      </a:lnTo>
                      <a:lnTo>
                        <a:pt x="3126" y="2516"/>
                      </a:lnTo>
                      <a:lnTo>
                        <a:pt x="3221" y="2751"/>
                      </a:lnTo>
                      <a:lnTo>
                        <a:pt x="3291" y="2915"/>
                      </a:lnTo>
                      <a:lnTo>
                        <a:pt x="3315" y="2962"/>
                      </a:lnTo>
                      <a:lnTo>
                        <a:pt x="3315" y="3197"/>
                      </a:lnTo>
                      <a:lnTo>
                        <a:pt x="2868" y="3714"/>
                      </a:lnTo>
                      <a:lnTo>
                        <a:pt x="2398" y="4349"/>
                      </a:lnTo>
                      <a:lnTo>
                        <a:pt x="2233" y="4584"/>
                      </a:lnTo>
                      <a:lnTo>
                        <a:pt x="2233" y="4490"/>
                      </a:lnTo>
                      <a:lnTo>
                        <a:pt x="2210" y="4466"/>
                      </a:lnTo>
                      <a:lnTo>
                        <a:pt x="2304" y="4114"/>
                      </a:lnTo>
                      <a:lnTo>
                        <a:pt x="2351" y="3785"/>
                      </a:lnTo>
                      <a:lnTo>
                        <a:pt x="2374" y="3456"/>
                      </a:lnTo>
                      <a:lnTo>
                        <a:pt x="2374" y="3174"/>
                      </a:lnTo>
                      <a:lnTo>
                        <a:pt x="2327" y="2915"/>
                      </a:lnTo>
                      <a:lnTo>
                        <a:pt x="2304" y="2680"/>
                      </a:lnTo>
                      <a:lnTo>
                        <a:pt x="2233" y="2469"/>
                      </a:lnTo>
                      <a:lnTo>
                        <a:pt x="2163" y="2281"/>
                      </a:lnTo>
                      <a:lnTo>
                        <a:pt x="1998" y="1951"/>
                      </a:lnTo>
                      <a:lnTo>
                        <a:pt x="1857" y="1740"/>
                      </a:lnTo>
                      <a:lnTo>
                        <a:pt x="1740" y="1599"/>
                      </a:lnTo>
                      <a:lnTo>
                        <a:pt x="1716" y="1575"/>
                      </a:lnTo>
                      <a:lnTo>
                        <a:pt x="1622" y="1834"/>
                      </a:lnTo>
                      <a:lnTo>
                        <a:pt x="1552" y="2116"/>
                      </a:lnTo>
                      <a:lnTo>
                        <a:pt x="1528" y="2375"/>
                      </a:lnTo>
                      <a:lnTo>
                        <a:pt x="1505" y="2610"/>
                      </a:lnTo>
                      <a:lnTo>
                        <a:pt x="1528" y="2845"/>
                      </a:lnTo>
                      <a:lnTo>
                        <a:pt x="1552" y="3080"/>
                      </a:lnTo>
                      <a:lnTo>
                        <a:pt x="1575" y="3291"/>
                      </a:lnTo>
                      <a:lnTo>
                        <a:pt x="1646" y="3479"/>
                      </a:lnTo>
                      <a:lnTo>
                        <a:pt x="1763" y="3808"/>
                      </a:lnTo>
                      <a:lnTo>
                        <a:pt x="1928" y="4090"/>
                      </a:lnTo>
                      <a:lnTo>
                        <a:pt x="2045" y="4302"/>
                      </a:lnTo>
                      <a:lnTo>
                        <a:pt x="2163" y="4443"/>
                      </a:lnTo>
                      <a:lnTo>
                        <a:pt x="2186" y="4513"/>
                      </a:lnTo>
                      <a:lnTo>
                        <a:pt x="2210" y="4631"/>
                      </a:lnTo>
                      <a:lnTo>
                        <a:pt x="1928" y="5030"/>
                      </a:lnTo>
                      <a:lnTo>
                        <a:pt x="1669" y="5477"/>
                      </a:lnTo>
                      <a:lnTo>
                        <a:pt x="1434" y="5923"/>
                      </a:lnTo>
                      <a:lnTo>
                        <a:pt x="1223" y="6394"/>
                      </a:lnTo>
                      <a:lnTo>
                        <a:pt x="1082" y="6159"/>
                      </a:lnTo>
                      <a:lnTo>
                        <a:pt x="1058" y="6135"/>
                      </a:lnTo>
                      <a:lnTo>
                        <a:pt x="1129" y="5712"/>
                      </a:lnTo>
                      <a:lnTo>
                        <a:pt x="1129" y="5336"/>
                      </a:lnTo>
                      <a:lnTo>
                        <a:pt x="1105" y="4960"/>
                      </a:lnTo>
                      <a:lnTo>
                        <a:pt x="1058" y="4631"/>
                      </a:lnTo>
                      <a:lnTo>
                        <a:pt x="1011" y="4349"/>
                      </a:lnTo>
                      <a:lnTo>
                        <a:pt x="917" y="4067"/>
                      </a:lnTo>
                      <a:lnTo>
                        <a:pt x="823" y="3832"/>
                      </a:lnTo>
                      <a:lnTo>
                        <a:pt x="729" y="3620"/>
                      </a:lnTo>
                      <a:lnTo>
                        <a:pt x="612" y="3456"/>
                      </a:lnTo>
                      <a:lnTo>
                        <a:pt x="494" y="3291"/>
                      </a:lnTo>
                      <a:lnTo>
                        <a:pt x="306" y="3056"/>
                      </a:lnTo>
                      <a:lnTo>
                        <a:pt x="165" y="2915"/>
                      </a:lnTo>
                      <a:lnTo>
                        <a:pt x="95" y="2892"/>
                      </a:lnTo>
                      <a:lnTo>
                        <a:pt x="24" y="3221"/>
                      </a:lnTo>
                      <a:lnTo>
                        <a:pt x="1" y="3526"/>
                      </a:lnTo>
                      <a:lnTo>
                        <a:pt x="1" y="3832"/>
                      </a:lnTo>
                      <a:lnTo>
                        <a:pt x="24" y="4114"/>
                      </a:lnTo>
                      <a:lnTo>
                        <a:pt x="48" y="4396"/>
                      </a:lnTo>
                      <a:lnTo>
                        <a:pt x="118" y="4654"/>
                      </a:lnTo>
                      <a:lnTo>
                        <a:pt x="189" y="4889"/>
                      </a:lnTo>
                      <a:lnTo>
                        <a:pt x="283" y="5101"/>
                      </a:lnTo>
                      <a:lnTo>
                        <a:pt x="377" y="5289"/>
                      </a:lnTo>
                      <a:lnTo>
                        <a:pt x="494" y="5477"/>
                      </a:lnTo>
                      <a:lnTo>
                        <a:pt x="682" y="5759"/>
                      </a:lnTo>
                      <a:lnTo>
                        <a:pt x="870" y="5994"/>
                      </a:lnTo>
                      <a:lnTo>
                        <a:pt x="1011" y="6135"/>
                      </a:lnTo>
                      <a:lnTo>
                        <a:pt x="1058" y="6182"/>
                      </a:lnTo>
                      <a:lnTo>
                        <a:pt x="1199" y="6441"/>
                      </a:lnTo>
                      <a:lnTo>
                        <a:pt x="1082" y="6770"/>
                      </a:lnTo>
                      <a:lnTo>
                        <a:pt x="964" y="7122"/>
                      </a:lnTo>
                      <a:lnTo>
                        <a:pt x="870" y="7451"/>
                      </a:lnTo>
                      <a:lnTo>
                        <a:pt x="800" y="7780"/>
                      </a:lnTo>
                      <a:lnTo>
                        <a:pt x="847" y="7804"/>
                      </a:lnTo>
                      <a:lnTo>
                        <a:pt x="917" y="7475"/>
                      </a:lnTo>
                      <a:lnTo>
                        <a:pt x="1011" y="7122"/>
                      </a:lnTo>
                      <a:lnTo>
                        <a:pt x="1105" y="6793"/>
                      </a:lnTo>
                      <a:lnTo>
                        <a:pt x="1246" y="6464"/>
                      </a:lnTo>
                      <a:lnTo>
                        <a:pt x="1246" y="6488"/>
                      </a:lnTo>
                      <a:lnTo>
                        <a:pt x="1481" y="6464"/>
                      </a:lnTo>
                      <a:lnTo>
                        <a:pt x="1552" y="6441"/>
                      </a:lnTo>
                      <a:lnTo>
                        <a:pt x="1975" y="6488"/>
                      </a:lnTo>
                      <a:lnTo>
                        <a:pt x="2351" y="6488"/>
                      </a:lnTo>
                      <a:lnTo>
                        <a:pt x="2703" y="6464"/>
                      </a:lnTo>
                      <a:lnTo>
                        <a:pt x="3032" y="6417"/>
                      </a:lnTo>
                      <a:lnTo>
                        <a:pt x="3315" y="6347"/>
                      </a:lnTo>
                      <a:lnTo>
                        <a:pt x="3597" y="6276"/>
                      </a:lnTo>
                      <a:lnTo>
                        <a:pt x="3832" y="6182"/>
                      </a:lnTo>
                      <a:lnTo>
                        <a:pt x="4020" y="6065"/>
                      </a:lnTo>
                      <a:lnTo>
                        <a:pt x="4208" y="5947"/>
                      </a:lnTo>
                      <a:lnTo>
                        <a:pt x="4349" y="5853"/>
                      </a:lnTo>
                      <a:lnTo>
                        <a:pt x="4584" y="5641"/>
                      </a:lnTo>
                      <a:lnTo>
                        <a:pt x="4725" y="5500"/>
                      </a:lnTo>
                      <a:lnTo>
                        <a:pt x="4772" y="5453"/>
                      </a:lnTo>
                      <a:lnTo>
                        <a:pt x="4419" y="5383"/>
                      </a:lnTo>
                      <a:lnTo>
                        <a:pt x="4090" y="5359"/>
                      </a:lnTo>
                      <a:lnTo>
                        <a:pt x="3761" y="5359"/>
                      </a:lnTo>
                      <a:lnTo>
                        <a:pt x="3479" y="5383"/>
                      </a:lnTo>
                      <a:lnTo>
                        <a:pt x="3197" y="5430"/>
                      </a:lnTo>
                      <a:lnTo>
                        <a:pt x="2938" y="5500"/>
                      </a:lnTo>
                      <a:lnTo>
                        <a:pt x="2703" y="5594"/>
                      </a:lnTo>
                      <a:lnTo>
                        <a:pt x="2468" y="5688"/>
                      </a:lnTo>
                      <a:lnTo>
                        <a:pt x="2280" y="5806"/>
                      </a:lnTo>
                      <a:lnTo>
                        <a:pt x="2092" y="5900"/>
                      </a:lnTo>
                      <a:lnTo>
                        <a:pt x="1810" y="6112"/>
                      </a:lnTo>
                      <a:lnTo>
                        <a:pt x="1599" y="6300"/>
                      </a:lnTo>
                      <a:lnTo>
                        <a:pt x="1505" y="6417"/>
                      </a:lnTo>
                      <a:lnTo>
                        <a:pt x="1481" y="6417"/>
                      </a:lnTo>
                      <a:lnTo>
                        <a:pt x="1246" y="6441"/>
                      </a:lnTo>
                      <a:lnTo>
                        <a:pt x="1505" y="5900"/>
                      </a:lnTo>
                      <a:lnTo>
                        <a:pt x="1787" y="5359"/>
                      </a:lnTo>
                      <a:lnTo>
                        <a:pt x="2092" y="4866"/>
                      </a:lnTo>
                      <a:lnTo>
                        <a:pt x="2421" y="4396"/>
                      </a:lnTo>
                      <a:lnTo>
                        <a:pt x="2844" y="4184"/>
                      </a:lnTo>
                      <a:lnTo>
                        <a:pt x="2915" y="4161"/>
                      </a:lnTo>
                      <a:lnTo>
                        <a:pt x="3338" y="4208"/>
                      </a:lnTo>
                      <a:lnTo>
                        <a:pt x="3714" y="4208"/>
                      </a:lnTo>
                      <a:lnTo>
                        <a:pt x="4067" y="4184"/>
                      </a:lnTo>
                      <a:lnTo>
                        <a:pt x="4396" y="4137"/>
                      </a:lnTo>
                      <a:lnTo>
                        <a:pt x="4678" y="4067"/>
                      </a:lnTo>
                      <a:lnTo>
                        <a:pt x="4960" y="3996"/>
                      </a:lnTo>
                      <a:lnTo>
                        <a:pt x="5195" y="3902"/>
                      </a:lnTo>
                      <a:lnTo>
                        <a:pt x="5383" y="3785"/>
                      </a:lnTo>
                      <a:lnTo>
                        <a:pt x="5571" y="3667"/>
                      </a:lnTo>
                      <a:lnTo>
                        <a:pt x="5712" y="3573"/>
                      </a:lnTo>
                      <a:lnTo>
                        <a:pt x="5947" y="3362"/>
                      </a:lnTo>
                      <a:lnTo>
                        <a:pt x="6088" y="3221"/>
                      </a:lnTo>
                      <a:lnTo>
                        <a:pt x="6135" y="3174"/>
                      </a:lnTo>
                      <a:lnTo>
                        <a:pt x="5782" y="3103"/>
                      </a:lnTo>
                      <a:lnTo>
                        <a:pt x="5430" y="3080"/>
                      </a:lnTo>
                      <a:lnTo>
                        <a:pt x="5124" y="3080"/>
                      </a:lnTo>
                      <a:lnTo>
                        <a:pt x="4819" y="3103"/>
                      </a:lnTo>
                      <a:lnTo>
                        <a:pt x="4560" y="3150"/>
                      </a:lnTo>
                      <a:lnTo>
                        <a:pt x="4302" y="3221"/>
                      </a:lnTo>
                      <a:lnTo>
                        <a:pt x="4067" y="3315"/>
                      </a:lnTo>
                      <a:lnTo>
                        <a:pt x="3832" y="3409"/>
                      </a:lnTo>
                      <a:lnTo>
                        <a:pt x="3644" y="3526"/>
                      </a:lnTo>
                      <a:lnTo>
                        <a:pt x="3456" y="3620"/>
                      </a:lnTo>
                      <a:lnTo>
                        <a:pt x="3174" y="3832"/>
                      </a:lnTo>
                      <a:lnTo>
                        <a:pt x="2962" y="4020"/>
                      </a:lnTo>
                      <a:lnTo>
                        <a:pt x="2868" y="4137"/>
                      </a:lnTo>
                      <a:lnTo>
                        <a:pt x="2844" y="4137"/>
                      </a:lnTo>
                      <a:lnTo>
                        <a:pt x="2468" y="4325"/>
                      </a:lnTo>
                      <a:lnTo>
                        <a:pt x="3009" y="3620"/>
                      </a:lnTo>
                      <a:lnTo>
                        <a:pt x="3479" y="3080"/>
                      </a:lnTo>
                      <a:lnTo>
                        <a:pt x="3808" y="2704"/>
                      </a:lnTo>
                      <a:lnTo>
                        <a:pt x="3926" y="2586"/>
                      </a:lnTo>
                      <a:lnTo>
                        <a:pt x="3926" y="2563"/>
                      </a:lnTo>
                      <a:lnTo>
                        <a:pt x="3949" y="2539"/>
                      </a:lnTo>
                      <a:lnTo>
                        <a:pt x="4255" y="2351"/>
                      </a:lnTo>
                      <a:lnTo>
                        <a:pt x="4537" y="2163"/>
                      </a:lnTo>
                      <a:lnTo>
                        <a:pt x="4772" y="1951"/>
                      </a:lnTo>
                      <a:lnTo>
                        <a:pt x="4983" y="1740"/>
                      </a:lnTo>
                      <a:lnTo>
                        <a:pt x="5148" y="1552"/>
                      </a:lnTo>
                      <a:lnTo>
                        <a:pt x="5289" y="1340"/>
                      </a:lnTo>
                      <a:lnTo>
                        <a:pt x="5383" y="1152"/>
                      </a:lnTo>
                      <a:lnTo>
                        <a:pt x="5477" y="988"/>
                      </a:lnTo>
                      <a:lnTo>
                        <a:pt x="5594" y="659"/>
                      </a:lnTo>
                      <a:lnTo>
                        <a:pt x="5665" y="400"/>
                      </a:lnTo>
                      <a:lnTo>
                        <a:pt x="5665" y="212"/>
                      </a:lnTo>
                      <a:lnTo>
                        <a:pt x="5665" y="165"/>
                      </a:lnTo>
                      <a:lnTo>
                        <a:pt x="5406" y="283"/>
                      </a:lnTo>
                      <a:lnTo>
                        <a:pt x="5171" y="424"/>
                      </a:lnTo>
                      <a:lnTo>
                        <a:pt x="4960" y="588"/>
                      </a:lnTo>
                      <a:lnTo>
                        <a:pt x="4772" y="753"/>
                      </a:lnTo>
                      <a:lnTo>
                        <a:pt x="4607" y="917"/>
                      </a:lnTo>
                      <a:lnTo>
                        <a:pt x="4466" y="1082"/>
                      </a:lnTo>
                      <a:lnTo>
                        <a:pt x="4349" y="1270"/>
                      </a:lnTo>
                      <a:lnTo>
                        <a:pt x="4255" y="1434"/>
                      </a:lnTo>
                      <a:lnTo>
                        <a:pt x="4090" y="1763"/>
                      </a:lnTo>
                      <a:lnTo>
                        <a:pt x="3996" y="2069"/>
                      </a:lnTo>
                      <a:lnTo>
                        <a:pt x="3949" y="2304"/>
                      </a:lnTo>
                      <a:lnTo>
                        <a:pt x="3926" y="2492"/>
                      </a:lnTo>
                      <a:lnTo>
                        <a:pt x="3902" y="2539"/>
                      </a:lnTo>
                      <a:lnTo>
                        <a:pt x="3714" y="2727"/>
                      </a:lnTo>
                      <a:lnTo>
                        <a:pt x="3362" y="3127"/>
                      </a:lnTo>
                      <a:lnTo>
                        <a:pt x="3362" y="2962"/>
                      </a:lnTo>
                      <a:lnTo>
                        <a:pt x="3338" y="2939"/>
                      </a:lnTo>
                      <a:lnTo>
                        <a:pt x="3503" y="2610"/>
                      </a:lnTo>
                      <a:lnTo>
                        <a:pt x="3597" y="2281"/>
                      </a:lnTo>
                      <a:lnTo>
                        <a:pt x="3691" y="1975"/>
                      </a:lnTo>
                      <a:lnTo>
                        <a:pt x="3738" y="1693"/>
                      </a:lnTo>
                      <a:lnTo>
                        <a:pt x="3738" y="1434"/>
                      </a:lnTo>
                      <a:lnTo>
                        <a:pt x="3738" y="1199"/>
                      </a:lnTo>
                      <a:lnTo>
                        <a:pt x="3738" y="964"/>
                      </a:lnTo>
                      <a:lnTo>
                        <a:pt x="3691" y="776"/>
                      </a:lnTo>
                      <a:lnTo>
                        <a:pt x="3597" y="424"/>
                      </a:lnTo>
                      <a:lnTo>
                        <a:pt x="3503" y="189"/>
                      </a:lnTo>
                      <a:lnTo>
                        <a:pt x="3409" y="48"/>
                      </a:lnTo>
                      <a:lnTo>
                        <a:pt x="33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9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extrusionOk="0">
                      <a:moveTo>
                        <a:pt x="165" y="0"/>
                      </a:move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9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fill="none" extrusionOk="0">
                      <a:moveTo>
                        <a:pt x="542" y="424"/>
                      </a:move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lnTo>
                        <a:pt x="165" y="0"/>
                      </a:lnTo>
                      <a:lnTo>
                        <a:pt x="71" y="47"/>
                      </a:ln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012" y="1434"/>
                      </a:lnTo>
                      <a:lnTo>
                        <a:pt x="1059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9"/>
                <p:cNvSpPr/>
                <p:nvPr/>
              </p:nvSpPr>
              <p:spPr>
                <a:xfrm>
                  <a:off x="1082047" y="6284669"/>
                  <a:ext cx="107080" cy="10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3" extrusionOk="0">
                      <a:moveTo>
                        <a:pt x="776" y="1"/>
                      </a:moveTo>
                      <a:lnTo>
                        <a:pt x="612" y="24"/>
                      </a:lnTo>
                      <a:lnTo>
                        <a:pt x="471" y="71"/>
                      </a:lnTo>
                      <a:lnTo>
                        <a:pt x="353" y="142"/>
                      </a:lnTo>
                      <a:lnTo>
                        <a:pt x="236" y="236"/>
                      </a:lnTo>
                      <a:lnTo>
                        <a:pt x="142" y="353"/>
                      </a:lnTo>
                      <a:lnTo>
                        <a:pt x="71" y="471"/>
                      </a:lnTo>
                      <a:lnTo>
                        <a:pt x="24" y="612"/>
                      </a:lnTo>
                      <a:lnTo>
                        <a:pt x="1" y="777"/>
                      </a:lnTo>
                      <a:lnTo>
                        <a:pt x="24" y="941"/>
                      </a:lnTo>
                      <a:lnTo>
                        <a:pt x="71" y="1082"/>
                      </a:lnTo>
                      <a:lnTo>
                        <a:pt x="142" y="1200"/>
                      </a:lnTo>
                      <a:lnTo>
                        <a:pt x="236" y="1317"/>
                      </a:lnTo>
                      <a:lnTo>
                        <a:pt x="353" y="1411"/>
                      </a:lnTo>
                      <a:lnTo>
                        <a:pt x="471" y="1482"/>
                      </a:lnTo>
                      <a:lnTo>
                        <a:pt x="612" y="1529"/>
                      </a:lnTo>
                      <a:lnTo>
                        <a:pt x="776" y="1552"/>
                      </a:lnTo>
                      <a:lnTo>
                        <a:pt x="941" y="1529"/>
                      </a:lnTo>
                      <a:lnTo>
                        <a:pt x="1082" y="1482"/>
                      </a:lnTo>
                      <a:lnTo>
                        <a:pt x="1223" y="1411"/>
                      </a:lnTo>
                      <a:lnTo>
                        <a:pt x="1317" y="1317"/>
                      </a:lnTo>
                      <a:lnTo>
                        <a:pt x="1411" y="1200"/>
                      </a:lnTo>
                      <a:lnTo>
                        <a:pt x="1505" y="1082"/>
                      </a:lnTo>
                      <a:lnTo>
                        <a:pt x="1528" y="941"/>
                      </a:lnTo>
                      <a:lnTo>
                        <a:pt x="1552" y="777"/>
                      </a:lnTo>
                      <a:lnTo>
                        <a:pt x="1528" y="612"/>
                      </a:lnTo>
                      <a:lnTo>
                        <a:pt x="1505" y="471"/>
                      </a:lnTo>
                      <a:lnTo>
                        <a:pt x="1411" y="353"/>
                      </a:lnTo>
                      <a:lnTo>
                        <a:pt x="1317" y="236"/>
                      </a:lnTo>
                      <a:lnTo>
                        <a:pt x="1223" y="142"/>
                      </a:lnTo>
                      <a:lnTo>
                        <a:pt x="1082" y="71"/>
                      </a:lnTo>
                      <a:lnTo>
                        <a:pt x="941" y="24"/>
                      </a:lnTo>
                      <a:lnTo>
                        <a:pt x="7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9"/>
                <p:cNvSpPr/>
                <p:nvPr/>
              </p:nvSpPr>
              <p:spPr>
                <a:xfrm>
                  <a:off x="1297728" y="6213327"/>
                  <a:ext cx="63337" cy="6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377" y="1"/>
                      </a:moveTo>
                      <a:lnTo>
                        <a:pt x="283" y="24"/>
                      </a:lnTo>
                      <a:lnTo>
                        <a:pt x="212" y="71"/>
                      </a:lnTo>
                      <a:lnTo>
                        <a:pt x="142" y="142"/>
                      </a:lnTo>
                      <a:lnTo>
                        <a:pt x="71" y="189"/>
                      </a:lnTo>
                      <a:lnTo>
                        <a:pt x="48" y="283"/>
                      </a:lnTo>
                      <a:lnTo>
                        <a:pt x="0" y="353"/>
                      </a:lnTo>
                      <a:lnTo>
                        <a:pt x="0" y="447"/>
                      </a:lnTo>
                      <a:lnTo>
                        <a:pt x="0" y="541"/>
                      </a:lnTo>
                      <a:lnTo>
                        <a:pt x="48" y="635"/>
                      </a:lnTo>
                      <a:lnTo>
                        <a:pt x="71" y="706"/>
                      </a:lnTo>
                      <a:lnTo>
                        <a:pt x="142" y="776"/>
                      </a:lnTo>
                      <a:lnTo>
                        <a:pt x="212" y="847"/>
                      </a:lnTo>
                      <a:lnTo>
                        <a:pt x="283" y="894"/>
                      </a:lnTo>
                      <a:lnTo>
                        <a:pt x="377" y="917"/>
                      </a:lnTo>
                      <a:lnTo>
                        <a:pt x="565" y="917"/>
                      </a:lnTo>
                      <a:lnTo>
                        <a:pt x="635" y="894"/>
                      </a:lnTo>
                      <a:lnTo>
                        <a:pt x="729" y="847"/>
                      </a:lnTo>
                      <a:lnTo>
                        <a:pt x="800" y="776"/>
                      </a:lnTo>
                      <a:lnTo>
                        <a:pt x="847" y="706"/>
                      </a:lnTo>
                      <a:lnTo>
                        <a:pt x="894" y="635"/>
                      </a:lnTo>
                      <a:lnTo>
                        <a:pt x="917" y="541"/>
                      </a:lnTo>
                      <a:lnTo>
                        <a:pt x="917" y="447"/>
                      </a:lnTo>
                      <a:lnTo>
                        <a:pt x="917" y="353"/>
                      </a:lnTo>
                      <a:lnTo>
                        <a:pt x="894" y="283"/>
                      </a:lnTo>
                      <a:lnTo>
                        <a:pt x="847" y="189"/>
                      </a:lnTo>
                      <a:lnTo>
                        <a:pt x="800" y="142"/>
                      </a:lnTo>
                      <a:lnTo>
                        <a:pt x="729" y="71"/>
                      </a:lnTo>
                      <a:lnTo>
                        <a:pt x="635" y="2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9"/>
                <p:cNvSpPr/>
                <p:nvPr/>
              </p:nvSpPr>
              <p:spPr>
                <a:xfrm>
                  <a:off x="1098261" y="6051186"/>
                  <a:ext cx="38982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589" extrusionOk="0">
                      <a:moveTo>
                        <a:pt x="283" y="0"/>
                      </a:moveTo>
                      <a:lnTo>
                        <a:pt x="165" y="24"/>
                      </a:lnTo>
                      <a:lnTo>
                        <a:pt x="71" y="94"/>
                      </a:lnTo>
                      <a:lnTo>
                        <a:pt x="24" y="189"/>
                      </a:lnTo>
                      <a:lnTo>
                        <a:pt x="1" y="283"/>
                      </a:lnTo>
                      <a:lnTo>
                        <a:pt x="24" y="400"/>
                      </a:lnTo>
                      <a:lnTo>
                        <a:pt x="71" y="494"/>
                      </a:lnTo>
                      <a:lnTo>
                        <a:pt x="165" y="565"/>
                      </a:lnTo>
                      <a:lnTo>
                        <a:pt x="283" y="588"/>
                      </a:lnTo>
                      <a:lnTo>
                        <a:pt x="400" y="565"/>
                      </a:lnTo>
                      <a:lnTo>
                        <a:pt x="494" y="494"/>
                      </a:lnTo>
                      <a:lnTo>
                        <a:pt x="541" y="400"/>
                      </a:lnTo>
                      <a:lnTo>
                        <a:pt x="565" y="283"/>
                      </a:lnTo>
                      <a:lnTo>
                        <a:pt x="541" y="189"/>
                      </a:lnTo>
                      <a:lnTo>
                        <a:pt x="494" y="94"/>
                      </a:lnTo>
                      <a:lnTo>
                        <a:pt x="400" y="24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9"/>
                <p:cNvSpPr/>
                <p:nvPr/>
              </p:nvSpPr>
              <p:spPr>
                <a:xfrm>
                  <a:off x="2244768" y="7296565"/>
                  <a:ext cx="26011" cy="2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401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71" y="71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24" y="283"/>
                      </a:lnTo>
                      <a:lnTo>
                        <a:pt x="71" y="330"/>
                      </a:lnTo>
                      <a:lnTo>
                        <a:pt x="118" y="377"/>
                      </a:lnTo>
                      <a:lnTo>
                        <a:pt x="188" y="400"/>
                      </a:lnTo>
                      <a:lnTo>
                        <a:pt x="259" y="377"/>
                      </a:lnTo>
                      <a:lnTo>
                        <a:pt x="329" y="330"/>
                      </a:lnTo>
                      <a:lnTo>
                        <a:pt x="376" y="283"/>
                      </a:lnTo>
                      <a:lnTo>
                        <a:pt x="376" y="189"/>
                      </a:lnTo>
                      <a:lnTo>
                        <a:pt x="376" y="118"/>
                      </a:lnTo>
                      <a:lnTo>
                        <a:pt x="329" y="71"/>
                      </a:lnTo>
                      <a:lnTo>
                        <a:pt x="259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2" name="Google Shape;472;p9"/>
            <p:cNvGrpSpPr/>
            <p:nvPr/>
          </p:nvGrpSpPr>
          <p:grpSpPr>
            <a:xfrm>
              <a:off x="7510509" y="-121338"/>
              <a:ext cx="2198942" cy="5264827"/>
              <a:chOff x="-5236747" y="1768282"/>
              <a:chExt cx="1242200" cy="2974143"/>
            </a:xfrm>
          </p:grpSpPr>
          <p:sp>
            <p:nvSpPr>
              <p:cNvPr id="473" name="Google Shape;473;p9"/>
              <p:cNvSpPr/>
              <p:nvPr/>
            </p:nvSpPr>
            <p:spPr>
              <a:xfrm>
                <a:off x="-5236747" y="1768282"/>
                <a:ext cx="895210" cy="2904345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42095" extrusionOk="0">
                    <a:moveTo>
                      <a:pt x="141" y="1"/>
                    </a:moveTo>
                    <a:lnTo>
                      <a:pt x="71" y="1458"/>
                    </a:lnTo>
                    <a:lnTo>
                      <a:pt x="24" y="2891"/>
                    </a:lnTo>
                    <a:lnTo>
                      <a:pt x="0" y="4349"/>
                    </a:lnTo>
                    <a:lnTo>
                      <a:pt x="24" y="5806"/>
                    </a:lnTo>
                    <a:lnTo>
                      <a:pt x="94" y="7239"/>
                    </a:lnTo>
                    <a:lnTo>
                      <a:pt x="212" y="8697"/>
                    </a:lnTo>
                    <a:lnTo>
                      <a:pt x="353" y="10130"/>
                    </a:lnTo>
                    <a:lnTo>
                      <a:pt x="541" y="11564"/>
                    </a:lnTo>
                    <a:lnTo>
                      <a:pt x="752" y="12998"/>
                    </a:lnTo>
                    <a:lnTo>
                      <a:pt x="1011" y="14431"/>
                    </a:lnTo>
                    <a:lnTo>
                      <a:pt x="1293" y="15842"/>
                    </a:lnTo>
                    <a:lnTo>
                      <a:pt x="1622" y="17252"/>
                    </a:lnTo>
                    <a:lnTo>
                      <a:pt x="1975" y="18662"/>
                    </a:lnTo>
                    <a:lnTo>
                      <a:pt x="2398" y="20049"/>
                    </a:lnTo>
                    <a:lnTo>
                      <a:pt x="2821" y="21435"/>
                    </a:lnTo>
                    <a:lnTo>
                      <a:pt x="3291" y="22798"/>
                    </a:lnTo>
                    <a:lnTo>
                      <a:pt x="3714" y="23927"/>
                    </a:lnTo>
                    <a:lnTo>
                      <a:pt x="4160" y="25055"/>
                    </a:lnTo>
                    <a:lnTo>
                      <a:pt x="5054" y="27288"/>
                    </a:lnTo>
                    <a:lnTo>
                      <a:pt x="5477" y="28416"/>
                    </a:lnTo>
                    <a:lnTo>
                      <a:pt x="5900" y="29544"/>
                    </a:lnTo>
                    <a:lnTo>
                      <a:pt x="6299" y="30672"/>
                    </a:lnTo>
                    <a:lnTo>
                      <a:pt x="6652" y="31824"/>
                    </a:lnTo>
                    <a:lnTo>
                      <a:pt x="6863" y="32505"/>
                    </a:lnTo>
                    <a:lnTo>
                      <a:pt x="7028" y="33210"/>
                    </a:lnTo>
                    <a:lnTo>
                      <a:pt x="7192" y="33915"/>
                    </a:lnTo>
                    <a:lnTo>
                      <a:pt x="7333" y="34621"/>
                    </a:lnTo>
                    <a:lnTo>
                      <a:pt x="7451" y="35326"/>
                    </a:lnTo>
                    <a:lnTo>
                      <a:pt x="7545" y="36031"/>
                    </a:lnTo>
                    <a:lnTo>
                      <a:pt x="7615" y="36759"/>
                    </a:lnTo>
                    <a:lnTo>
                      <a:pt x="7639" y="37464"/>
                    </a:lnTo>
                    <a:lnTo>
                      <a:pt x="7639" y="37840"/>
                    </a:lnTo>
                    <a:lnTo>
                      <a:pt x="7639" y="38193"/>
                    </a:lnTo>
                    <a:lnTo>
                      <a:pt x="7568" y="38922"/>
                    </a:lnTo>
                    <a:lnTo>
                      <a:pt x="7498" y="39650"/>
                    </a:lnTo>
                    <a:lnTo>
                      <a:pt x="7474" y="40379"/>
                    </a:lnTo>
                    <a:lnTo>
                      <a:pt x="7451" y="40778"/>
                    </a:lnTo>
                    <a:lnTo>
                      <a:pt x="7451" y="41084"/>
                    </a:lnTo>
                    <a:lnTo>
                      <a:pt x="7498" y="41319"/>
                    </a:lnTo>
                    <a:lnTo>
                      <a:pt x="7521" y="41389"/>
                    </a:lnTo>
                    <a:lnTo>
                      <a:pt x="7568" y="41483"/>
                    </a:lnTo>
                    <a:lnTo>
                      <a:pt x="7615" y="41554"/>
                    </a:lnTo>
                    <a:lnTo>
                      <a:pt x="7709" y="41624"/>
                    </a:lnTo>
                    <a:lnTo>
                      <a:pt x="7897" y="41765"/>
                    </a:lnTo>
                    <a:lnTo>
                      <a:pt x="8203" y="41906"/>
                    </a:lnTo>
                    <a:lnTo>
                      <a:pt x="8602" y="42094"/>
                    </a:lnTo>
                    <a:lnTo>
                      <a:pt x="9919" y="31448"/>
                    </a:lnTo>
                    <a:lnTo>
                      <a:pt x="11235" y="20918"/>
                    </a:lnTo>
                    <a:lnTo>
                      <a:pt x="12833" y="8062"/>
                    </a:lnTo>
                    <a:lnTo>
                      <a:pt x="12927" y="7239"/>
                    </a:lnTo>
                    <a:lnTo>
                      <a:pt x="12951" y="6816"/>
                    </a:lnTo>
                    <a:lnTo>
                      <a:pt x="12974" y="6417"/>
                    </a:lnTo>
                    <a:lnTo>
                      <a:pt x="12951" y="5994"/>
                    </a:lnTo>
                    <a:lnTo>
                      <a:pt x="12927" y="5594"/>
                    </a:lnTo>
                    <a:lnTo>
                      <a:pt x="12833" y="5171"/>
                    </a:lnTo>
                    <a:lnTo>
                      <a:pt x="12716" y="4795"/>
                    </a:lnTo>
                    <a:lnTo>
                      <a:pt x="12645" y="4584"/>
                    </a:lnTo>
                    <a:lnTo>
                      <a:pt x="12551" y="4396"/>
                    </a:lnTo>
                    <a:lnTo>
                      <a:pt x="12457" y="4231"/>
                    </a:lnTo>
                    <a:lnTo>
                      <a:pt x="12339" y="4043"/>
                    </a:lnTo>
                    <a:lnTo>
                      <a:pt x="12198" y="3879"/>
                    </a:lnTo>
                    <a:lnTo>
                      <a:pt x="12057" y="3738"/>
                    </a:lnTo>
                    <a:lnTo>
                      <a:pt x="11916" y="3573"/>
                    </a:lnTo>
                    <a:lnTo>
                      <a:pt x="11752" y="3455"/>
                    </a:lnTo>
                    <a:lnTo>
                      <a:pt x="11587" y="3338"/>
                    </a:lnTo>
                    <a:lnTo>
                      <a:pt x="11399" y="3244"/>
                    </a:lnTo>
                    <a:lnTo>
                      <a:pt x="11211" y="3150"/>
                    </a:lnTo>
                    <a:lnTo>
                      <a:pt x="11023" y="3079"/>
                    </a:lnTo>
                    <a:lnTo>
                      <a:pt x="10835" y="3032"/>
                    </a:lnTo>
                    <a:lnTo>
                      <a:pt x="10624" y="3009"/>
                    </a:lnTo>
                    <a:lnTo>
                      <a:pt x="10436" y="3009"/>
                    </a:lnTo>
                    <a:lnTo>
                      <a:pt x="10224" y="3032"/>
                    </a:lnTo>
                    <a:lnTo>
                      <a:pt x="7968" y="26865"/>
                    </a:lnTo>
                    <a:lnTo>
                      <a:pt x="7568" y="25760"/>
                    </a:lnTo>
                    <a:lnTo>
                      <a:pt x="7192" y="24632"/>
                    </a:lnTo>
                    <a:lnTo>
                      <a:pt x="6840" y="23527"/>
                    </a:lnTo>
                    <a:lnTo>
                      <a:pt x="6511" y="22399"/>
                    </a:lnTo>
                    <a:lnTo>
                      <a:pt x="6205" y="21247"/>
                    </a:lnTo>
                    <a:lnTo>
                      <a:pt x="5900" y="20119"/>
                    </a:lnTo>
                    <a:lnTo>
                      <a:pt x="5641" y="18967"/>
                    </a:lnTo>
                    <a:lnTo>
                      <a:pt x="5383" y="17816"/>
                    </a:lnTo>
                    <a:lnTo>
                      <a:pt x="5148" y="16664"/>
                    </a:lnTo>
                    <a:lnTo>
                      <a:pt x="4936" y="15513"/>
                    </a:lnTo>
                    <a:lnTo>
                      <a:pt x="4748" y="14361"/>
                    </a:lnTo>
                    <a:lnTo>
                      <a:pt x="4560" y="13186"/>
                    </a:lnTo>
                    <a:lnTo>
                      <a:pt x="4419" y="12011"/>
                    </a:lnTo>
                    <a:lnTo>
                      <a:pt x="4278" y="10859"/>
                    </a:lnTo>
                    <a:lnTo>
                      <a:pt x="4184" y="9684"/>
                    </a:lnTo>
                    <a:lnTo>
                      <a:pt x="4090" y="8509"/>
                    </a:lnTo>
                    <a:lnTo>
                      <a:pt x="3996" y="7263"/>
                    </a:lnTo>
                    <a:lnTo>
                      <a:pt x="3949" y="6628"/>
                    </a:lnTo>
                    <a:lnTo>
                      <a:pt x="3878" y="6017"/>
                    </a:lnTo>
                    <a:lnTo>
                      <a:pt x="3808" y="5383"/>
                    </a:lnTo>
                    <a:lnTo>
                      <a:pt x="3690" y="4772"/>
                    </a:lnTo>
                    <a:lnTo>
                      <a:pt x="3549" y="4184"/>
                    </a:lnTo>
                    <a:lnTo>
                      <a:pt x="3385" y="3573"/>
                    </a:lnTo>
                    <a:lnTo>
                      <a:pt x="3150" y="2985"/>
                    </a:lnTo>
                    <a:lnTo>
                      <a:pt x="3009" y="2703"/>
                    </a:lnTo>
                    <a:lnTo>
                      <a:pt x="2868" y="2421"/>
                    </a:lnTo>
                    <a:lnTo>
                      <a:pt x="2703" y="2163"/>
                    </a:lnTo>
                    <a:lnTo>
                      <a:pt x="2539" y="1881"/>
                    </a:lnTo>
                    <a:lnTo>
                      <a:pt x="2351" y="1646"/>
                    </a:lnTo>
                    <a:lnTo>
                      <a:pt x="2163" y="1387"/>
                    </a:lnTo>
                    <a:lnTo>
                      <a:pt x="1951" y="1176"/>
                    </a:lnTo>
                    <a:lnTo>
                      <a:pt x="1716" y="941"/>
                    </a:lnTo>
                    <a:lnTo>
                      <a:pt x="1481" y="753"/>
                    </a:lnTo>
                    <a:lnTo>
                      <a:pt x="1246" y="565"/>
                    </a:lnTo>
                    <a:lnTo>
                      <a:pt x="987" y="400"/>
                    </a:lnTo>
                    <a:lnTo>
                      <a:pt x="705" y="236"/>
                    </a:lnTo>
                    <a:lnTo>
                      <a:pt x="447" y="11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-4330277" y="1958021"/>
                <a:ext cx="335730" cy="2758420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9980" extrusionOk="0">
                    <a:moveTo>
                      <a:pt x="4208" y="0"/>
                    </a:moveTo>
                    <a:lnTo>
                      <a:pt x="4090" y="24"/>
                    </a:lnTo>
                    <a:lnTo>
                      <a:pt x="3808" y="94"/>
                    </a:lnTo>
                    <a:lnTo>
                      <a:pt x="3526" y="188"/>
                    </a:lnTo>
                    <a:lnTo>
                      <a:pt x="3291" y="306"/>
                    </a:lnTo>
                    <a:lnTo>
                      <a:pt x="3079" y="400"/>
                    </a:lnTo>
                    <a:lnTo>
                      <a:pt x="2962" y="494"/>
                    </a:lnTo>
                    <a:lnTo>
                      <a:pt x="2844" y="635"/>
                    </a:lnTo>
                    <a:lnTo>
                      <a:pt x="2750" y="776"/>
                    </a:lnTo>
                    <a:lnTo>
                      <a:pt x="2680" y="917"/>
                    </a:lnTo>
                    <a:lnTo>
                      <a:pt x="2656" y="1058"/>
                    </a:lnTo>
                    <a:lnTo>
                      <a:pt x="2633" y="1199"/>
                    </a:lnTo>
                    <a:lnTo>
                      <a:pt x="2609" y="1364"/>
                    </a:lnTo>
                    <a:lnTo>
                      <a:pt x="2609" y="1740"/>
                    </a:lnTo>
                    <a:lnTo>
                      <a:pt x="2562" y="3032"/>
                    </a:lnTo>
                    <a:lnTo>
                      <a:pt x="2492" y="4301"/>
                    </a:lnTo>
                    <a:lnTo>
                      <a:pt x="2398" y="5594"/>
                    </a:lnTo>
                    <a:lnTo>
                      <a:pt x="2304" y="6887"/>
                    </a:lnTo>
                    <a:lnTo>
                      <a:pt x="1246" y="18591"/>
                    </a:lnTo>
                    <a:lnTo>
                      <a:pt x="800" y="23926"/>
                    </a:lnTo>
                    <a:lnTo>
                      <a:pt x="588" y="26606"/>
                    </a:lnTo>
                    <a:lnTo>
                      <a:pt x="377" y="29262"/>
                    </a:lnTo>
                    <a:lnTo>
                      <a:pt x="212" y="31941"/>
                    </a:lnTo>
                    <a:lnTo>
                      <a:pt x="95" y="34620"/>
                    </a:lnTo>
                    <a:lnTo>
                      <a:pt x="24" y="37300"/>
                    </a:lnTo>
                    <a:lnTo>
                      <a:pt x="1" y="38639"/>
                    </a:lnTo>
                    <a:lnTo>
                      <a:pt x="1" y="39979"/>
                    </a:lnTo>
                    <a:lnTo>
                      <a:pt x="4842" y="38616"/>
                    </a:lnTo>
                    <a:lnTo>
                      <a:pt x="4678" y="37441"/>
                    </a:lnTo>
                    <a:lnTo>
                      <a:pt x="4560" y="36242"/>
                    </a:lnTo>
                    <a:lnTo>
                      <a:pt x="4466" y="35043"/>
                    </a:lnTo>
                    <a:lnTo>
                      <a:pt x="4396" y="33845"/>
                    </a:lnTo>
                    <a:lnTo>
                      <a:pt x="4325" y="32670"/>
                    </a:lnTo>
                    <a:lnTo>
                      <a:pt x="4278" y="31471"/>
                    </a:lnTo>
                    <a:lnTo>
                      <a:pt x="4255" y="30272"/>
                    </a:lnTo>
                    <a:lnTo>
                      <a:pt x="4231" y="29074"/>
                    </a:lnTo>
                    <a:lnTo>
                      <a:pt x="4255" y="26676"/>
                    </a:lnTo>
                    <a:lnTo>
                      <a:pt x="4302" y="24256"/>
                    </a:lnTo>
                    <a:lnTo>
                      <a:pt x="4396" y="21858"/>
                    </a:lnTo>
                    <a:lnTo>
                      <a:pt x="4490" y="19461"/>
                    </a:lnTo>
                    <a:lnTo>
                      <a:pt x="4701" y="14643"/>
                    </a:lnTo>
                    <a:lnTo>
                      <a:pt x="4795" y="12222"/>
                    </a:lnTo>
                    <a:lnTo>
                      <a:pt x="4866" y="9825"/>
                    </a:lnTo>
                    <a:lnTo>
                      <a:pt x="4866" y="7427"/>
                    </a:lnTo>
                    <a:lnTo>
                      <a:pt x="4866" y="6205"/>
                    </a:lnTo>
                    <a:lnTo>
                      <a:pt x="4842" y="5007"/>
                    </a:lnTo>
                    <a:lnTo>
                      <a:pt x="4795" y="3808"/>
                    </a:lnTo>
                    <a:lnTo>
                      <a:pt x="4748" y="2609"/>
                    </a:lnTo>
                    <a:lnTo>
                      <a:pt x="4654" y="1411"/>
                    </a:lnTo>
                    <a:lnTo>
                      <a:pt x="4560" y="235"/>
                    </a:lnTo>
                    <a:lnTo>
                      <a:pt x="4537" y="141"/>
                    </a:lnTo>
                    <a:lnTo>
                      <a:pt x="4490" y="71"/>
                    </a:lnTo>
                    <a:lnTo>
                      <a:pt x="4419" y="24"/>
                    </a:lnTo>
                    <a:lnTo>
                      <a:pt x="4325" y="24"/>
                    </a:lnTo>
                    <a:lnTo>
                      <a:pt x="4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-5171891" y="3798560"/>
                <a:ext cx="548165" cy="864369"/>
              </a:xfrm>
              <a:custGeom>
                <a:avLst/>
                <a:gdLst/>
                <a:ahLst/>
                <a:cxnLst/>
                <a:rect l="l" t="t" r="r" b="b"/>
                <a:pathLst>
                  <a:path w="7945" h="12528" extrusionOk="0">
                    <a:moveTo>
                      <a:pt x="2210" y="0"/>
                    </a:moveTo>
                    <a:lnTo>
                      <a:pt x="2116" y="447"/>
                    </a:lnTo>
                    <a:lnTo>
                      <a:pt x="2092" y="846"/>
                    </a:lnTo>
                    <a:lnTo>
                      <a:pt x="2092" y="1222"/>
                    </a:lnTo>
                    <a:lnTo>
                      <a:pt x="2139" y="1599"/>
                    </a:lnTo>
                    <a:lnTo>
                      <a:pt x="2210" y="1951"/>
                    </a:lnTo>
                    <a:lnTo>
                      <a:pt x="2280" y="2257"/>
                    </a:lnTo>
                    <a:lnTo>
                      <a:pt x="2398" y="2562"/>
                    </a:lnTo>
                    <a:lnTo>
                      <a:pt x="2515" y="2844"/>
                    </a:lnTo>
                    <a:lnTo>
                      <a:pt x="2633" y="3079"/>
                    </a:lnTo>
                    <a:lnTo>
                      <a:pt x="2774" y="3314"/>
                    </a:lnTo>
                    <a:lnTo>
                      <a:pt x="3056" y="3690"/>
                    </a:lnTo>
                    <a:lnTo>
                      <a:pt x="3291" y="3972"/>
                    </a:lnTo>
                    <a:lnTo>
                      <a:pt x="3479" y="4160"/>
                    </a:lnTo>
                    <a:lnTo>
                      <a:pt x="3549" y="4231"/>
                    </a:lnTo>
                    <a:lnTo>
                      <a:pt x="3620" y="4607"/>
                    </a:lnTo>
                    <a:lnTo>
                      <a:pt x="3784" y="5406"/>
                    </a:lnTo>
                    <a:lnTo>
                      <a:pt x="3573" y="5265"/>
                    </a:lnTo>
                    <a:lnTo>
                      <a:pt x="3549" y="5242"/>
                    </a:lnTo>
                    <a:lnTo>
                      <a:pt x="3267" y="4771"/>
                    </a:lnTo>
                    <a:lnTo>
                      <a:pt x="2962" y="4348"/>
                    </a:lnTo>
                    <a:lnTo>
                      <a:pt x="2656" y="3996"/>
                    </a:lnTo>
                    <a:lnTo>
                      <a:pt x="2374" y="3690"/>
                    </a:lnTo>
                    <a:lnTo>
                      <a:pt x="2069" y="3432"/>
                    </a:lnTo>
                    <a:lnTo>
                      <a:pt x="1763" y="3220"/>
                    </a:lnTo>
                    <a:lnTo>
                      <a:pt x="1481" y="3056"/>
                    </a:lnTo>
                    <a:lnTo>
                      <a:pt x="1223" y="2938"/>
                    </a:lnTo>
                    <a:lnTo>
                      <a:pt x="964" y="2821"/>
                    </a:lnTo>
                    <a:lnTo>
                      <a:pt x="729" y="2750"/>
                    </a:lnTo>
                    <a:lnTo>
                      <a:pt x="353" y="2656"/>
                    </a:lnTo>
                    <a:lnTo>
                      <a:pt x="95" y="2633"/>
                    </a:lnTo>
                    <a:lnTo>
                      <a:pt x="0" y="2633"/>
                    </a:lnTo>
                    <a:lnTo>
                      <a:pt x="189" y="3032"/>
                    </a:lnTo>
                    <a:lnTo>
                      <a:pt x="400" y="3385"/>
                    </a:lnTo>
                    <a:lnTo>
                      <a:pt x="635" y="3690"/>
                    </a:lnTo>
                    <a:lnTo>
                      <a:pt x="870" y="3972"/>
                    </a:lnTo>
                    <a:lnTo>
                      <a:pt x="1129" y="4207"/>
                    </a:lnTo>
                    <a:lnTo>
                      <a:pt x="1387" y="4419"/>
                    </a:lnTo>
                    <a:lnTo>
                      <a:pt x="1646" y="4607"/>
                    </a:lnTo>
                    <a:lnTo>
                      <a:pt x="1904" y="4771"/>
                    </a:lnTo>
                    <a:lnTo>
                      <a:pt x="2139" y="4889"/>
                    </a:lnTo>
                    <a:lnTo>
                      <a:pt x="2398" y="5006"/>
                    </a:lnTo>
                    <a:lnTo>
                      <a:pt x="2844" y="5148"/>
                    </a:lnTo>
                    <a:lnTo>
                      <a:pt x="3197" y="5242"/>
                    </a:lnTo>
                    <a:lnTo>
                      <a:pt x="3455" y="5265"/>
                    </a:lnTo>
                    <a:lnTo>
                      <a:pt x="3549" y="5312"/>
                    </a:lnTo>
                    <a:lnTo>
                      <a:pt x="3808" y="5500"/>
                    </a:lnTo>
                    <a:lnTo>
                      <a:pt x="4067" y="6487"/>
                    </a:lnTo>
                    <a:lnTo>
                      <a:pt x="4231" y="7028"/>
                    </a:lnTo>
                    <a:lnTo>
                      <a:pt x="4419" y="7615"/>
                    </a:lnTo>
                    <a:lnTo>
                      <a:pt x="4560" y="7991"/>
                    </a:lnTo>
                    <a:lnTo>
                      <a:pt x="4560" y="7991"/>
                    </a:lnTo>
                    <a:lnTo>
                      <a:pt x="4443" y="7944"/>
                    </a:lnTo>
                    <a:lnTo>
                      <a:pt x="4396" y="7944"/>
                    </a:lnTo>
                    <a:lnTo>
                      <a:pt x="4043" y="7521"/>
                    </a:lnTo>
                    <a:lnTo>
                      <a:pt x="3690" y="7169"/>
                    </a:lnTo>
                    <a:lnTo>
                      <a:pt x="3314" y="6863"/>
                    </a:lnTo>
                    <a:lnTo>
                      <a:pt x="2962" y="6628"/>
                    </a:lnTo>
                    <a:lnTo>
                      <a:pt x="2633" y="6440"/>
                    </a:lnTo>
                    <a:lnTo>
                      <a:pt x="2304" y="6276"/>
                    </a:lnTo>
                    <a:lnTo>
                      <a:pt x="1998" y="6158"/>
                    </a:lnTo>
                    <a:lnTo>
                      <a:pt x="1693" y="6088"/>
                    </a:lnTo>
                    <a:lnTo>
                      <a:pt x="1434" y="6041"/>
                    </a:lnTo>
                    <a:lnTo>
                      <a:pt x="1199" y="5994"/>
                    </a:lnTo>
                    <a:lnTo>
                      <a:pt x="800" y="5994"/>
                    </a:lnTo>
                    <a:lnTo>
                      <a:pt x="541" y="6017"/>
                    </a:lnTo>
                    <a:lnTo>
                      <a:pt x="447" y="6017"/>
                    </a:lnTo>
                    <a:lnTo>
                      <a:pt x="706" y="6370"/>
                    </a:lnTo>
                    <a:lnTo>
                      <a:pt x="988" y="6675"/>
                    </a:lnTo>
                    <a:lnTo>
                      <a:pt x="1270" y="6957"/>
                    </a:lnTo>
                    <a:lnTo>
                      <a:pt x="1552" y="7169"/>
                    </a:lnTo>
                    <a:lnTo>
                      <a:pt x="1834" y="7380"/>
                    </a:lnTo>
                    <a:lnTo>
                      <a:pt x="2139" y="7521"/>
                    </a:lnTo>
                    <a:lnTo>
                      <a:pt x="2421" y="7662"/>
                    </a:lnTo>
                    <a:lnTo>
                      <a:pt x="2703" y="7756"/>
                    </a:lnTo>
                    <a:lnTo>
                      <a:pt x="2962" y="7850"/>
                    </a:lnTo>
                    <a:lnTo>
                      <a:pt x="3220" y="7897"/>
                    </a:lnTo>
                    <a:lnTo>
                      <a:pt x="3690" y="7968"/>
                    </a:lnTo>
                    <a:lnTo>
                      <a:pt x="4067" y="7991"/>
                    </a:lnTo>
                    <a:lnTo>
                      <a:pt x="4325" y="7991"/>
                    </a:lnTo>
                    <a:lnTo>
                      <a:pt x="4419" y="8015"/>
                    </a:lnTo>
                    <a:lnTo>
                      <a:pt x="4584" y="8085"/>
                    </a:lnTo>
                    <a:lnTo>
                      <a:pt x="4842" y="8767"/>
                    </a:lnTo>
                    <a:lnTo>
                      <a:pt x="5148" y="9472"/>
                    </a:lnTo>
                    <a:lnTo>
                      <a:pt x="5500" y="10154"/>
                    </a:lnTo>
                    <a:lnTo>
                      <a:pt x="5876" y="10812"/>
                    </a:lnTo>
                    <a:lnTo>
                      <a:pt x="5876" y="10812"/>
                    </a:lnTo>
                    <a:lnTo>
                      <a:pt x="5453" y="10788"/>
                    </a:lnTo>
                    <a:lnTo>
                      <a:pt x="5430" y="10788"/>
                    </a:lnTo>
                    <a:lnTo>
                      <a:pt x="4960" y="10365"/>
                    </a:lnTo>
                    <a:lnTo>
                      <a:pt x="4490" y="9989"/>
                    </a:lnTo>
                    <a:lnTo>
                      <a:pt x="4043" y="9707"/>
                    </a:lnTo>
                    <a:lnTo>
                      <a:pt x="3620" y="9472"/>
                    </a:lnTo>
                    <a:lnTo>
                      <a:pt x="3197" y="9284"/>
                    </a:lnTo>
                    <a:lnTo>
                      <a:pt x="2797" y="9167"/>
                    </a:lnTo>
                    <a:lnTo>
                      <a:pt x="2421" y="9073"/>
                    </a:lnTo>
                    <a:lnTo>
                      <a:pt x="2092" y="9026"/>
                    </a:lnTo>
                    <a:lnTo>
                      <a:pt x="1763" y="8978"/>
                    </a:lnTo>
                    <a:lnTo>
                      <a:pt x="1481" y="8978"/>
                    </a:lnTo>
                    <a:lnTo>
                      <a:pt x="1246" y="9002"/>
                    </a:lnTo>
                    <a:lnTo>
                      <a:pt x="1035" y="9026"/>
                    </a:lnTo>
                    <a:lnTo>
                      <a:pt x="753" y="9073"/>
                    </a:lnTo>
                    <a:lnTo>
                      <a:pt x="635" y="9120"/>
                    </a:lnTo>
                    <a:lnTo>
                      <a:pt x="988" y="9472"/>
                    </a:lnTo>
                    <a:lnTo>
                      <a:pt x="1340" y="9801"/>
                    </a:lnTo>
                    <a:lnTo>
                      <a:pt x="1716" y="10060"/>
                    </a:lnTo>
                    <a:lnTo>
                      <a:pt x="2069" y="10295"/>
                    </a:lnTo>
                    <a:lnTo>
                      <a:pt x="2421" y="10483"/>
                    </a:lnTo>
                    <a:lnTo>
                      <a:pt x="2797" y="10624"/>
                    </a:lnTo>
                    <a:lnTo>
                      <a:pt x="3126" y="10741"/>
                    </a:lnTo>
                    <a:lnTo>
                      <a:pt x="3479" y="10812"/>
                    </a:lnTo>
                    <a:lnTo>
                      <a:pt x="3808" y="10859"/>
                    </a:lnTo>
                    <a:lnTo>
                      <a:pt x="4114" y="10906"/>
                    </a:lnTo>
                    <a:lnTo>
                      <a:pt x="4654" y="10906"/>
                    </a:lnTo>
                    <a:lnTo>
                      <a:pt x="5077" y="10882"/>
                    </a:lnTo>
                    <a:lnTo>
                      <a:pt x="5359" y="10835"/>
                    </a:lnTo>
                    <a:lnTo>
                      <a:pt x="5453" y="10835"/>
                    </a:lnTo>
                    <a:lnTo>
                      <a:pt x="5900" y="10882"/>
                    </a:lnTo>
                    <a:lnTo>
                      <a:pt x="6205" y="11329"/>
                    </a:lnTo>
                    <a:lnTo>
                      <a:pt x="6511" y="11752"/>
                    </a:lnTo>
                    <a:lnTo>
                      <a:pt x="6840" y="12151"/>
                    </a:lnTo>
                    <a:lnTo>
                      <a:pt x="7192" y="12527"/>
                    </a:lnTo>
                    <a:lnTo>
                      <a:pt x="7239" y="12480"/>
                    </a:lnTo>
                    <a:lnTo>
                      <a:pt x="6887" y="12128"/>
                    </a:lnTo>
                    <a:lnTo>
                      <a:pt x="6558" y="11728"/>
                    </a:lnTo>
                    <a:lnTo>
                      <a:pt x="6252" y="11305"/>
                    </a:lnTo>
                    <a:lnTo>
                      <a:pt x="5970" y="10859"/>
                    </a:lnTo>
                    <a:lnTo>
                      <a:pt x="6182" y="10553"/>
                    </a:lnTo>
                    <a:lnTo>
                      <a:pt x="6205" y="10483"/>
                    </a:lnTo>
                    <a:lnTo>
                      <a:pt x="6628" y="9989"/>
                    </a:lnTo>
                    <a:lnTo>
                      <a:pt x="6981" y="9543"/>
                    </a:lnTo>
                    <a:lnTo>
                      <a:pt x="7263" y="9096"/>
                    </a:lnTo>
                    <a:lnTo>
                      <a:pt x="7474" y="8649"/>
                    </a:lnTo>
                    <a:lnTo>
                      <a:pt x="7639" y="8250"/>
                    </a:lnTo>
                    <a:lnTo>
                      <a:pt x="7780" y="7850"/>
                    </a:lnTo>
                    <a:lnTo>
                      <a:pt x="7851" y="7474"/>
                    </a:lnTo>
                    <a:lnTo>
                      <a:pt x="7921" y="7145"/>
                    </a:lnTo>
                    <a:lnTo>
                      <a:pt x="7945" y="6816"/>
                    </a:lnTo>
                    <a:lnTo>
                      <a:pt x="7945" y="6534"/>
                    </a:lnTo>
                    <a:lnTo>
                      <a:pt x="7921" y="6299"/>
                    </a:lnTo>
                    <a:lnTo>
                      <a:pt x="7898" y="6088"/>
                    </a:lnTo>
                    <a:lnTo>
                      <a:pt x="7827" y="5806"/>
                    </a:lnTo>
                    <a:lnTo>
                      <a:pt x="7804" y="5712"/>
                    </a:lnTo>
                    <a:lnTo>
                      <a:pt x="7404" y="6064"/>
                    </a:lnTo>
                    <a:lnTo>
                      <a:pt x="7098" y="6440"/>
                    </a:lnTo>
                    <a:lnTo>
                      <a:pt x="6816" y="6840"/>
                    </a:lnTo>
                    <a:lnTo>
                      <a:pt x="6581" y="7216"/>
                    </a:lnTo>
                    <a:lnTo>
                      <a:pt x="6417" y="7592"/>
                    </a:lnTo>
                    <a:lnTo>
                      <a:pt x="6276" y="7968"/>
                    </a:lnTo>
                    <a:lnTo>
                      <a:pt x="6182" y="8344"/>
                    </a:lnTo>
                    <a:lnTo>
                      <a:pt x="6111" y="8673"/>
                    </a:lnTo>
                    <a:lnTo>
                      <a:pt x="6064" y="9026"/>
                    </a:lnTo>
                    <a:lnTo>
                      <a:pt x="6041" y="9331"/>
                    </a:lnTo>
                    <a:lnTo>
                      <a:pt x="6041" y="9613"/>
                    </a:lnTo>
                    <a:lnTo>
                      <a:pt x="6041" y="9872"/>
                    </a:lnTo>
                    <a:lnTo>
                      <a:pt x="6088" y="10271"/>
                    </a:lnTo>
                    <a:lnTo>
                      <a:pt x="6135" y="10506"/>
                    </a:lnTo>
                    <a:lnTo>
                      <a:pt x="6111" y="10530"/>
                    </a:lnTo>
                    <a:lnTo>
                      <a:pt x="5947" y="10812"/>
                    </a:lnTo>
                    <a:lnTo>
                      <a:pt x="5712" y="10436"/>
                    </a:lnTo>
                    <a:lnTo>
                      <a:pt x="5500" y="10036"/>
                    </a:lnTo>
                    <a:lnTo>
                      <a:pt x="5124" y="9237"/>
                    </a:lnTo>
                    <a:lnTo>
                      <a:pt x="4772" y="8414"/>
                    </a:lnTo>
                    <a:lnTo>
                      <a:pt x="4490" y="7615"/>
                    </a:lnTo>
                    <a:lnTo>
                      <a:pt x="4607" y="6934"/>
                    </a:lnTo>
                    <a:lnTo>
                      <a:pt x="4654" y="6840"/>
                    </a:lnTo>
                    <a:lnTo>
                      <a:pt x="5054" y="6370"/>
                    </a:lnTo>
                    <a:lnTo>
                      <a:pt x="5406" y="5900"/>
                    </a:lnTo>
                    <a:lnTo>
                      <a:pt x="5688" y="5453"/>
                    </a:lnTo>
                    <a:lnTo>
                      <a:pt x="5900" y="5030"/>
                    </a:lnTo>
                    <a:lnTo>
                      <a:pt x="6088" y="4607"/>
                    </a:lnTo>
                    <a:lnTo>
                      <a:pt x="6205" y="4207"/>
                    </a:lnTo>
                    <a:lnTo>
                      <a:pt x="6299" y="3855"/>
                    </a:lnTo>
                    <a:lnTo>
                      <a:pt x="6346" y="3502"/>
                    </a:lnTo>
                    <a:lnTo>
                      <a:pt x="6370" y="3197"/>
                    </a:lnTo>
                    <a:lnTo>
                      <a:pt x="6370" y="2915"/>
                    </a:lnTo>
                    <a:lnTo>
                      <a:pt x="6346" y="2680"/>
                    </a:lnTo>
                    <a:lnTo>
                      <a:pt x="6323" y="2468"/>
                    </a:lnTo>
                    <a:lnTo>
                      <a:pt x="6252" y="2186"/>
                    </a:lnTo>
                    <a:lnTo>
                      <a:pt x="6229" y="2069"/>
                    </a:lnTo>
                    <a:lnTo>
                      <a:pt x="5853" y="2445"/>
                    </a:lnTo>
                    <a:lnTo>
                      <a:pt x="5524" y="2821"/>
                    </a:lnTo>
                    <a:lnTo>
                      <a:pt x="5242" y="3197"/>
                    </a:lnTo>
                    <a:lnTo>
                      <a:pt x="5030" y="3573"/>
                    </a:lnTo>
                    <a:lnTo>
                      <a:pt x="4842" y="3972"/>
                    </a:lnTo>
                    <a:lnTo>
                      <a:pt x="4701" y="4348"/>
                    </a:lnTo>
                    <a:lnTo>
                      <a:pt x="4607" y="4701"/>
                    </a:lnTo>
                    <a:lnTo>
                      <a:pt x="4537" y="5053"/>
                    </a:lnTo>
                    <a:lnTo>
                      <a:pt x="4490" y="5383"/>
                    </a:lnTo>
                    <a:lnTo>
                      <a:pt x="4466" y="5688"/>
                    </a:lnTo>
                    <a:lnTo>
                      <a:pt x="4466" y="5970"/>
                    </a:lnTo>
                    <a:lnTo>
                      <a:pt x="4466" y="6229"/>
                    </a:lnTo>
                    <a:lnTo>
                      <a:pt x="4513" y="6628"/>
                    </a:lnTo>
                    <a:lnTo>
                      <a:pt x="4560" y="6863"/>
                    </a:lnTo>
                    <a:lnTo>
                      <a:pt x="4537" y="6910"/>
                    </a:lnTo>
                    <a:lnTo>
                      <a:pt x="4443" y="7498"/>
                    </a:lnTo>
                    <a:lnTo>
                      <a:pt x="4231" y="6840"/>
                    </a:lnTo>
                    <a:lnTo>
                      <a:pt x="4067" y="6229"/>
                    </a:lnTo>
                    <a:lnTo>
                      <a:pt x="3808" y="5195"/>
                    </a:lnTo>
                    <a:lnTo>
                      <a:pt x="3643" y="4489"/>
                    </a:lnTo>
                    <a:lnTo>
                      <a:pt x="3596" y="4231"/>
                    </a:lnTo>
                    <a:lnTo>
                      <a:pt x="3596" y="4207"/>
                    </a:lnTo>
                    <a:lnTo>
                      <a:pt x="3573" y="4184"/>
                    </a:lnTo>
                    <a:lnTo>
                      <a:pt x="3620" y="3620"/>
                    </a:lnTo>
                    <a:lnTo>
                      <a:pt x="3620" y="3126"/>
                    </a:lnTo>
                    <a:lnTo>
                      <a:pt x="3596" y="2656"/>
                    </a:lnTo>
                    <a:lnTo>
                      <a:pt x="3526" y="2233"/>
                    </a:lnTo>
                    <a:lnTo>
                      <a:pt x="3432" y="1857"/>
                    </a:lnTo>
                    <a:lnTo>
                      <a:pt x="3314" y="1528"/>
                    </a:lnTo>
                    <a:lnTo>
                      <a:pt x="3173" y="1222"/>
                    </a:lnTo>
                    <a:lnTo>
                      <a:pt x="3032" y="940"/>
                    </a:lnTo>
                    <a:lnTo>
                      <a:pt x="2868" y="729"/>
                    </a:lnTo>
                    <a:lnTo>
                      <a:pt x="2727" y="517"/>
                    </a:lnTo>
                    <a:lnTo>
                      <a:pt x="2468" y="235"/>
                    </a:lnTo>
                    <a:lnTo>
                      <a:pt x="2280" y="71"/>
                    </a:lnTo>
                    <a:lnTo>
                      <a:pt x="2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-5076193" y="2911547"/>
                <a:ext cx="85968" cy="20112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2915" extrusionOk="0">
                    <a:moveTo>
                      <a:pt x="141" y="0"/>
                    </a:moveTo>
                    <a:lnTo>
                      <a:pt x="71" y="47"/>
                    </a:lnTo>
                    <a:lnTo>
                      <a:pt x="24" y="118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0" y="376"/>
                    </a:lnTo>
                    <a:lnTo>
                      <a:pt x="71" y="729"/>
                    </a:lnTo>
                    <a:lnTo>
                      <a:pt x="165" y="1081"/>
                    </a:lnTo>
                    <a:lnTo>
                      <a:pt x="282" y="1410"/>
                    </a:lnTo>
                    <a:lnTo>
                      <a:pt x="423" y="1739"/>
                    </a:lnTo>
                    <a:lnTo>
                      <a:pt x="611" y="2045"/>
                    </a:lnTo>
                    <a:lnTo>
                      <a:pt x="799" y="2350"/>
                    </a:lnTo>
                    <a:lnTo>
                      <a:pt x="1011" y="2633"/>
                    </a:lnTo>
                    <a:lnTo>
                      <a:pt x="1246" y="2915"/>
                    </a:lnTo>
                    <a:lnTo>
                      <a:pt x="1199" y="2844"/>
                    </a:lnTo>
                    <a:lnTo>
                      <a:pt x="1152" y="2703"/>
                    </a:lnTo>
                    <a:lnTo>
                      <a:pt x="1058" y="2303"/>
                    </a:lnTo>
                    <a:lnTo>
                      <a:pt x="799" y="1222"/>
                    </a:lnTo>
                    <a:lnTo>
                      <a:pt x="658" y="682"/>
                    </a:lnTo>
                    <a:lnTo>
                      <a:pt x="588" y="447"/>
                    </a:lnTo>
                    <a:lnTo>
                      <a:pt x="494" y="259"/>
                    </a:lnTo>
                    <a:lnTo>
                      <a:pt x="400" y="118"/>
                    </a:lnTo>
                    <a:lnTo>
                      <a:pt x="306" y="2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-4982152" y="3180700"/>
                <a:ext cx="63268" cy="120051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40" extrusionOk="0">
                    <a:moveTo>
                      <a:pt x="0" y="1"/>
                    </a:moveTo>
                    <a:lnTo>
                      <a:pt x="47" y="236"/>
                    </a:lnTo>
                    <a:lnTo>
                      <a:pt x="118" y="471"/>
                    </a:lnTo>
                    <a:lnTo>
                      <a:pt x="188" y="682"/>
                    </a:lnTo>
                    <a:lnTo>
                      <a:pt x="282" y="917"/>
                    </a:lnTo>
                    <a:lnTo>
                      <a:pt x="400" y="1129"/>
                    </a:lnTo>
                    <a:lnTo>
                      <a:pt x="517" y="1340"/>
                    </a:lnTo>
                    <a:lnTo>
                      <a:pt x="635" y="1552"/>
                    </a:lnTo>
                    <a:lnTo>
                      <a:pt x="776" y="1740"/>
                    </a:lnTo>
                    <a:lnTo>
                      <a:pt x="846" y="1481"/>
                    </a:lnTo>
                    <a:lnTo>
                      <a:pt x="917" y="1152"/>
                    </a:lnTo>
                    <a:lnTo>
                      <a:pt x="917" y="1011"/>
                    </a:lnTo>
                    <a:lnTo>
                      <a:pt x="893" y="847"/>
                    </a:lnTo>
                    <a:lnTo>
                      <a:pt x="846" y="682"/>
                    </a:lnTo>
                    <a:lnTo>
                      <a:pt x="799" y="541"/>
                    </a:lnTo>
                    <a:lnTo>
                      <a:pt x="729" y="424"/>
                    </a:lnTo>
                    <a:lnTo>
                      <a:pt x="635" y="330"/>
                    </a:lnTo>
                    <a:lnTo>
                      <a:pt x="564" y="259"/>
                    </a:lnTo>
                    <a:lnTo>
                      <a:pt x="447" y="189"/>
                    </a:lnTo>
                    <a:lnTo>
                      <a:pt x="235" y="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-4570245" y="4672602"/>
                <a:ext cx="69754" cy="69823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12" extrusionOk="0">
                    <a:moveTo>
                      <a:pt x="517" y="0"/>
                    </a:moveTo>
                    <a:lnTo>
                      <a:pt x="400" y="24"/>
                    </a:lnTo>
                    <a:lnTo>
                      <a:pt x="306" y="47"/>
                    </a:lnTo>
                    <a:lnTo>
                      <a:pt x="235" y="94"/>
                    </a:lnTo>
                    <a:lnTo>
                      <a:pt x="165" y="141"/>
                    </a:lnTo>
                    <a:lnTo>
                      <a:pt x="94" y="236"/>
                    </a:lnTo>
                    <a:lnTo>
                      <a:pt x="47" y="306"/>
                    </a:lnTo>
                    <a:lnTo>
                      <a:pt x="24" y="400"/>
                    </a:lnTo>
                    <a:lnTo>
                      <a:pt x="0" y="518"/>
                    </a:lnTo>
                    <a:lnTo>
                      <a:pt x="24" y="612"/>
                    </a:lnTo>
                    <a:lnTo>
                      <a:pt x="47" y="706"/>
                    </a:lnTo>
                    <a:lnTo>
                      <a:pt x="94" y="800"/>
                    </a:lnTo>
                    <a:lnTo>
                      <a:pt x="165" y="870"/>
                    </a:lnTo>
                    <a:lnTo>
                      <a:pt x="235" y="917"/>
                    </a:lnTo>
                    <a:lnTo>
                      <a:pt x="306" y="964"/>
                    </a:lnTo>
                    <a:lnTo>
                      <a:pt x="400" y="1011"/>
                    </a:lnTo>
                    <a:lnTo>
                      <a:pt x="611" y="1011"/>
                    </a:lnTo>
                    <a:lnTo>
                      <a:pt x="705" y="964"/>
                    </a:lnTo>
                    <a:lnTo>
                      <a:pt x="799" y="917"/>
                    </a:lnTo>
                    <a:lnTo>
                      <a:pt x="870" y="870"/>
                    </a:lnTo>
                    <a:lnTo>
                      <a:pt x="917" y="800"/>
                    </a:lnTo>
                    <a:lnTo>
                      <a:pt x="964" y="706"/>
                    </a:lnTo>
                    <a:lnTo>
                      <a:pt x="1011" y="612"/>
                    </a:lnTo>
                    <a:lnTo>
                      <a:pt x="1011" y="518"/>
                    </a:lnTo>
                    <a:lnTo>
                      <a:pt x="1011" y="400"/>
                    </a:lnTo>
                    <a:lnTo>
                      <a:pt x="964" y="306"/>
                    </a:lnTo>
                    <a:lnTo>
                      <a:pt x="917" y="236"/>
                    </a:lnTo>
                    <a:lnTo>
                      <a:pt x="870" y="141"/>
                    </a:lnTo>
                    <a:lnTo>
                      <a:pt x="799" y="94"/>
                    </a:lnTo>
                    <a:lnTo>
                      <a:pt x="705" y="47"/>
                    </a:lnTo>
                    <a:lnTo>
                      <a:pt x="611" y="24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9"/>
            <p:cNvGrpSpPr/>
            <p:nvPr/>
          </p:nvGrpSpPr>
          <p:grpSpPr>
            <a:xfrm>
              <a:off x="-771525" y="4157387"/>
              <a:ext cx="10580666" cy="986538"/>
              <a:chOff x="-771525" y="4157387"/>
              <a:chExt cx="10580666" cy="986538"/>
            </a:xfrm>
          </p:grpSpPr>
          <p:grpSp>
            <p:nvGrpSpPr>
              <p:cNvPr id="480" name="Google Shape;480;p9"/>
              <p:cNvGrpSpPr/>
              <p:nvPr/>
            </p:nvGrpSpPr>
            <p:grpSpPr>
              <a:xfrm rot="10800000" flipH="1">
                <a:off x="-771525" y="4157387"/>
                <a:ext cx="10580666" cy="888391"/>
                <a:chOff x="-648350" y="-248125"/>
                <a:chExt cx="10580666" cy="888391"/>
              </a:xfrm>
            </p:grpSpPr>
            <p:sp>
              <p:nvSpPr>
                <p:cNvPr id="481" name="Google Shape;481;p9"/>
                <p:cNvSpPr/>
                <p:nvPr/>
              </p:nvSpPr>
              <p:spPr>
                <a:xfrm>
                  <a:off x="-648350" y="-248125"/>
                  <a:ext cx="5973866" cy="833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04" h="10506" extrusionOk="0">
                      <a:moveTo>
                        <a:pt x="2656" y="0"/>
                      </a:moveTo>
                      <a:lnTo>
                        <a:pt x="1998" y="24"/>
                      </a:lnTo>
                      <a:lnTo>
                        <a:pt x="1316" y="71"/>
                      </a:lnTo>
                      <a:lnTo>
                        <a:pt x="658" y="118"/>
                      </a:lnTo>
                      <a:lnTo>
                        <a:pt x="0" y="188"/>
                      </a:lnTo>
                      <a:lnTo>
                        <a:pt x="24" y="682"/>
                      </a:lnTo>
                      <a:lnTo>
                        <a:pt x="71" y="1175"/>
                      </a:lnTo>
                      <a:lnTo>
                        <a:pt x="141" y="1669"/>
                      </a:lnTo>
                      <a:lnTo>
                        <a:pt x="235" y="2139"/>
                      </a:lnTo>
                      <a:lnTo>
                        <a:pt x="353" y="2632"/>
                      </a:lnTo>
                      <a:lnTo>
                        <a:pt x="517" y="3102"/>
                      </a:lnTo>
                      <a:lnTo>
                        <a:pt x="682" y="3572"/>
                      </a:lnTo>
                      <a:lnTo>
                        <a:pt x="917" y="4019"/>
                      </a:lnTo>
                      <a:lnTo>
                        <a:pt x="1175" y="4442"/>
                      </a:lnTo>
                      <a:lnTo>
                        <a:pt x="1457" y="4818"/>
                      </a:lnTo>
                      <a:lnTo>
                        <a:pt x="1786" y="5194"/>
                      </a:lnTo>
                      <a:lnTo>
                        <a:pt x="2163" y="5523"/>
                      </a:lnTo>
                      <a:lnTo>
                        <a:pt x="2374" y="5664"/>
                      </a:lnTo>
                      <a:lnTo>
                        <a:pt x="2586" y="5805"/>
                      </a:lnTo>
                      <a:lnTo>
                        <a:pt x="2821" y="5946"/>
                      </a:lnTo>
                      <a:lnTo>
                        <a:pt x="3056" y="6064"/>
                      </a:lnTo>
                      <a:lnTo>
                        <a:pt x="3291" y="6158"/>
                      </a:lnTo>
                      <a:lnTo>
                        <a:pt x="3549" y="6252"/>
                      </a:lnTo>
                      <a:lnTo>
                        <a:pt x="3831" y="6346"/>
                      </a:lnTo>
                      <a:lnTo>
                        <a:pt x="4113" y="6416"/>
                      </a:lnTo>
                      <a:lnTo>
                        <a:pt x="4419" y="6463"/>
                      </a:lnTo>
                      <a:lnTo>
                        <a:pt x="4748" y="6510"/>
                      </a:lnTo>
                      <a:lnTo>
                        <a:pt x="5053" y="6534"/>
                      </a:lnTo>
                      <a:lnTo>
                        <a:pt x="6041" y="6534"/>
                      </a:lnTo>
                      <a:lnTo>
                        <a:pt x="6675" y="6463"/>
                      </a:lnTo>
                      <a:lnTo>
                        <a:pt x="7333" y="6369"/>
                      </a:lnTo>
                      <a:lnTo>
                        <a:pt x="7968" y="6252"/>
                      </a:lnTo>
                      <a:lnTo>
                        <a:pt x="9260" y="5970"/>
                      </a:lnTo>
                      <a:lnTo>
                        <a:pt x="9895" y="5829"/>
                      </a:lnTo>
                      <a:lnTo>
                        <a:pt x="10530" y="5711"/>
                      </a:lnTo>
                      <a:lnTo>
                        <a:pt x="11188" y="5594"/>
                      </a:lnTo>
                      <a:lnTo>
                        <a:pt x="11846" y="5523"/>
                      </a:lnTo>
                      <a:lnTo>
                        <a:pt x="12480" y="5500"/>
                      </a:lnTo>
                      <a:lnTo>
                        <a:pt x="13138" y="5500"/>
                      </a:lnTo>
                      <a:lnTo>
                        <a:pt x="13444" y="5523"/>
                      </a:lnTo>
                      <a:lnTo>
                        <a:pt x="13773" y="5570"/>
                      </a:lnTo>
                      <a:lnTo>
                        <a:pt x="14079" y="5641"/>
                      </a:lnTo>
                      <a:lnTo>
                        <a:pt x="14408" y="5711"/>
                      </a:lnTo>
                      <a:lnTo>
                        <a:pt x="14690" y="5805"/>
                      </a:lnTo>
                      <a:lnTo>
                        <a:pt x="14948" y="5899"/>
                      </a:lnTo>
                      <a:lnTo>
                        <a:pt x="15489" y="6134"/>
                      </a:lnTo>
                      <a:lnTo>
                        <a:pt x="16006" y="6416"/>
                      </a:lnTo>
                      <a:lnTo>
                        <a:pt x="16476" y="6722"/>
                      </a:lnTo>
                      <a:lnTo>
                        <a:pt x="16969" y="7074"/>
                      </a:lnTo>
                      <a:lnTo>
                        <a:pt x="17416" y="7427"/>
                      </a:lnTo>
                      <a:lnTo>
                        <a:pt x="18333" y="8179"/>
                      </a:lnTo>
                      <a:lnTo>
                        <a:pt x="18779" y="8555"/>
                      </a:lnTo>
                      <a:lnTo>
                        <a:pt x="19249" y="8908"/>
                      </a:lnTo>
                      <a:lnTo>
                        <a:pt x="19719" y="9260"/>
                      </a:lnTo>
                      <a:lnTo>
                        <a:pt x="20189" y="9566"/>
                      </a:lnTo>
                      <a:lnTo>
                        <a:pt x="20706" y="9848"/>
                      </a:lnTo>
                      <a:lnTo>
                        <a:pt x="21224" y="10106"/>
                      </a:lnTo>
                      <a:lnTo>
                        <a:pt x="21482" y="10200"/>
                      </a:lnTo>
                      <a:lnTo>
                        <a:pt x="21764" y="10294"/>
                      </a:lnTo>
                      <a:lnTo>
                        <a:pt x="22046" y="10365"/>
                      </a:lnTo>
                      <a:lnTo>
                        <a:pt x="22328" y="10435"/>
                      </a:lnTo>
                      <a:lnTo>
                        <a:pt x="22728" y="10482"/>
                      </a:lnTo>
                      <a:lnTo>
                        <a:pt x="23127" y="10506"/>
                      </a:lnTo>
                      <a:lnTo>
                        <a:pt x="23527" y="10506"/>
                      </a:lnTo>
                      <a:lnTo>
                        <a:pt x="23926" y="10482"/>
                      </a:lnTo>
                      <a:lnTo>
                        <a:pt x="24302" y="10412"/>
                      </a:lnTo>
                      <a:lnTo>
                        <a:pt x="24702" y="10341"/>
                      </a:lnTo>
                      <a:lnTo>
                        <a:pt x="25078" y="10224"/>
                      </a:lnTo>
                      <a:lnTo>
                        <a:pt x="25454" y="10106"/>
                      </a:lnTo>
                      <a:lnTo>
                        <a:pt x="25830" y="9965"/>
                      </a:lnTo>
                      <a:lnTo>
                        <a:pt x="26206" y="9801"/>
                      </a:lnTo>
                      <a:lnTo>
                        <a:pt x="26958" y="9448"/>
                      </a:lnTo>
                      <a:lnTo>
                        <a:pt x="27687" y="9049"/>
                      </a:lnTo>
                      <a:lnTo>
                        <a:pt x="28415" y="8626"/>
                      </a:lnTo>
                      <a:lnTo>
                        <a:pt x="29896" y="7780"/>
                      </a:lnTo>
                      <a:lnTo>
                        <a:pt x="30648" y="7380"/>
                      </a:lnTo>
                      <a:lnTo>
                        <a:pt x="31400" y="7004"/>
                      </a:lnTo>
                      <a:lnTo>
                        <a:pt x="31776" y="6839"/>
                      </a:lnTo>
                      <a:lnTo>
                        <a:pt x="32152" y="6698"/>
                      </a:lnTo>
                      <a:lnTo>
                        <a:pt x="32552" y="6557"/>
                      </a:lnTo>
                      <a:lnTo>
                        <a:pt x="32952" y="6463"/>
                      </a:lnTo>
                      <a:lnTo>
                        <a:pt x="33351" y="6369"/>
                      </a:lnTo>
                      <a:lnTo>
                        <a:pt x="33751" y="6299"/>
                      </a:lnTo>
                      <a:lnTo>
                        <a:pt x="34150" y="6275"/>
                      </a:lnTo>
                      <a:lnTo>
                        <a:pt x="34573" y="6252"/>
                      </a:lnTo>
                      <a:lnTo>
                        <a:pt x="35067" y="6275"/>
                      </a:lnTo>
                      <a:lnTo>
                        <a:pt x="35584" y="6346"/>
                      </a:lnTo>
                      <a:lnTo>
                        <a:pt x="36077" y="6440"/>
                      </a:lnTo>
                      <a:lnTo>
                        <a:pt x="36547" y="6557"/>
                      </a:lnTo>
                      <a:lnTo>
                        <a:pt x="37041" y="6722"/>
                      </a:lnTo>
                      <a:lnTo>
                        <a:pt x="37511" y="6886"/>
                      </a:lnTo>
                      <a:lnTo>
                        <a:pt x="38451" y="7262"/>
                      </a:lnTo>
                      <a:lnTo>
                        <a:pt x="39415" y="7662"/>
                      </a:lnTo>
                      <a:lnTo>
                        <a:pt x="39885" y="7850"/>
                      </a:lnTo>
                      <a:lnTo>
                        <a:pt x="40355" y="8015"/>
                      </a:lnTo>
                      <a:lnTo>
                        <a:pt x="40849" y="8179"/>
                      </a:lnTo>
                      <a:lnTo>
                        <a:pt x="41342" y="8297"/>
                      </a:lnTo>
                      <a:lnTo>
                        <a:pt x="41836" y="8414"/>
                      </a:lnTo>
                      <a:lnTo>
                        <a:pt x="42329" y="8485"/>
                      </a:lnTo>
                      <a:lnTo>
                        <a:pt x="42682" y="8508"/>
                      </a:lnTo>
                      <a:lnTo>
                        <a:pt x="43034" y="8532"/>
                      </a:lnTo>
                      <a:lnTo>
                        <a:pt x="43387" y="8532"/>
                      </a:lnTo>
                      <a:lnTo>
                        <a:pt x="43739" y="8508"/>
                      </a:lnTo>
                      <a:lnTo>
                        <a:pt x="44421" y="8438"/>
                      </a:lnTo>
                      <a:lnTo>
                        <a:pt x="45103" y="8297"/>
                      </a:lnTo>
                      <a:lnTo>
                        <a:pt x="45784" y="8132"/>
                      </a:lnTo>
                      <a:lnTo>
                        <a:pt x="46442" y="7921"/>
                      </a:lnTo>
                      <a:lnTo>
                        <a:pt x="47124" y="7685"/>
                      </a:lnTo>
                      <a:lnTo>
                        <a:pt x="47782" y="7450"/>
                      </a:lnTo>
                      <a:lnTo>
                        <a:pt x="49122" y="6933"/>
                      </a:lnTo>
                      <a:lnTo>
                        <a:pt x="49803" y="6698"/>
                      </a:lnTo>
                      <a:lnTo>
                        <a:pt x="50485" y="6463"/>
                      </a:lnTo>
                      <a:lnTo>
                        <a:pt x="51166" y="6252"/>
                      </a:lnTo>
                      <a:lnTo>
                        <a:pt x="51848" y="6087"/>
                      </a:lnTo>
                      <a:lnTo>
                        <a:pt x="52553" y="5946"/>
                      </a:lnTo>
                      <a:lnTo>
                        <a:pt x="53258" y="5852"/>
                      </a:lnTo>
                      <a:lnTo>
                        <a:pt x="53681" y="5829"/>
                      </a:lnTo>
                      <a:lnTo>
                        <a:pt x="54081" y="5829"/>
                      </a:lnTo>
                      <a:lnTo>
                        <a:pt x="54504" y="5852"/>
                      </a:lnTo>
                      <a:lnTo>
                        <a:pt x="54927" y="5876"/>
                      </a:lnTo>
                      <a:lnTo>
                        <a:pt x="55350" y="5923"/>
                      </a:lnTo>
                      <a:lnTo>
                        <a:pt x="55773" y="5993"/>
                      </a:lnTo>
                      <a:lnTo>
                        <a:pt x="56596" y="6158"/>
                      </a:lnTo>
                      <a:lnTo>
                        <a:pt x="57395" y="6369"/>
                      </a:lnTo>
                      <a:lnTo>
                        <a:pt x="58217" y="6628"/>
                      </a:lnTo>
                      <a:lnTo>
                        <a:pt x="58993" y="6910"/>
                      </a:lnTo>
                      <a:lnTo>
                        <a:pt x="59792" y="7239"/>
                      </a:lnTo>
                      <a:lnTo>
                        <a:pt x="61320" y="7921"/>
                      </a:lnTo>
                      <a:lnTo>
                        <a:pt x="62847" y="8602"/>
                      </a:lnTo>
                      <a:lnTo>
                        <a:pt x="63600" y="8931"/>
                      </a:lnTo>
                      <a:lnTo>
                        <a:pt x="64375" y="9237"/>
                      </a:lnTo>
                      <a:lnTo>
                        <a:pt x="65174" y="9519"/>
                      </a:lnTo>
                      <a:lnTo>
                        <a:pt x="65973" y="9777"/>
                      </a:lnTo>
                      <a:lnTo>
                        <a:pt x="66796" y="9965"/>
                      </a:lnTo>
                      <a:lnTo>
                        <a:pt x="67219" y="10059"/>
                      </a:lnTo>
                      <a:lnTo>
                        <a:pt x="67642" y="10130"/>
                      </a:lnTo>
                      <a:lnTo>
                        <a:pt x="68065" y="10177"/>
                      </a:lnTo>
                      <a:lnTo>
                        <a:pt x="68488" y="10224"/>
                      </a:lnTo>
                      <a:lnTo>
                        <a:pt x="69757" y="10224"/>
                      </a:lnTo>
                      <a:lnTo>
                        <a:pt x="70180" y="10177"/>
                      </a:lnTo>
                      <a:lnTo>
                        <a:pt x="70603" y="10130"/>
                      </a:lnTo>
                      <a:lnTo>
                        <a:pt x="71003" y="10059"/>
                      </a:lnTo>
                      <a:lnTo>
                        <a:pt x="71403" y="9942"/>
                      </a:lnTo>
                      <a:lnTo>
                        <a:pt x="71802" y="9824"/>
                      </a:lnTo>
                      <a:lnTo>
                        <a:pt x="72202" y="9683"/>
                      </a:lnTo>
                      <a:lnTo>
                        <a:pt x="72578" y="9519"/>
                      </a:lnTo>
                      <a:lnTo>
                        <a:pt x="72930" y="9307"/>
                      </a:lnTo>
                      <a:lnTo>
                        <a:pt x="73283" y="9072"/>
                      </a:lnTo>
                      <a:lnTo>
                        <a:pt x="73612" y="8837"/>
                      </a:lnTo>
                      <a:lnTo>
                        <a:pt x="73917" y="8555"/>
                      </a:lnTo>
                      <a:lnTo>
                        <a:pt x="74199" y="8250"/>
                      </a:lnTo>
                      <a:lnTo>
                        <a:pt x="74458" y="7944"/>
                      </a:lnTo>
                      <a:lnTo>
                        <a:pt x="74669" y="7591"/>
                      </a:lnTo>
                      <a:lnTo>
                        <a:pt x="74881" y="7262"/>
                      </a:lnTo>
                      <a:lnTo>
                        <a:pt x="75022" y="6886"/>
                      </a:lnTo>
                      <a:lnTo>
                        <a:pt x="75163" y="6534"/>
                      </a:lnTo>
                      <a:lnTo>
                        <a:pt x="75257" y="6158"/>
                      </a:lnTo>
                      <a:lnTo>
                        <a:pt x="75304" y="5782"/>
                      </a:lnTo>
                      <a:lnTo>
                        <a:pt x="75304" y="5406"/>
                      </a:lnTo>
                      <a:lnTo>
                        <a:pt x="75281" y="5030"/>
                      </a:lnTo>
                      <a:lnTo>
                        <a:pt x="75187" y="4654"/>
                      </a:lnTo>
                      <a:lnTo>
                        <a:pt x="75069" y="4278"/>
                      </a:lnTo>
                      <a:lnTo>
                        <a:pt x="74975" y="4066"/>
                      </a:lnTo>
                      <a:lnTo>
                        <a:pt x="74881" y="3878"/>
                      </a:lnTo>
                      <a:lnTo>
                        <a:pt x="74622" y="3502"/>
                      </a:lnTo>
                      <a:lnTo>
                        <a:pt x="74340" y="3149"/>
                      </a:lnTo>
                      <a:lnTo>
                        <a:pt x="74011" y="2844"/>
                      </a:lnTo>
                      <a:lnTo>
                        <a:pt x="73659" y="2562"/>
                      </a:lnTo>
                      <a:lnTo>
                        <a:pt x="73259" y="2327"/>
                      </a:lnTo>
                      <a:lnTo>
                        <a:pt x="72860" y="2092"/>
                      </a:lnTo>
                      <a:lnTo>
                        <a:pt x="72413" y="1904"/>
                      </a:lnTo>
                      <a:lnTo>
                        <a:pt x="71943" y="1716"/>
                      </a:lnTo>
                      <a:lnTo>
                        <a:pt x="71473" y="1551"/>
                      </a:lnTo>
                      <a:lnTo>
                        <a:pt x="71003" y="1410"/>
                      </a:lnTo>
                      <a:lnTo>
                        <a:pt x="70509" y="1293"/>
                      </a:lnTo>
                      <a:lnTo>
                        <a:pt x="69992" y="1199"/>
                      </a:lnTo>
                      <a:lnTo>
                        <a:pt x="69499" y="1105"/>
                      </a:lnTo>
                      <a:lnTo>
                        <a:pt x="68512" y="964"/>
                      </a:lnTo>
                      <a:lnTo>
                        <a:pt x="67313" y="846"/>
                      </a:lnTo>
                      <a:lnTo>
                        <a:pt x="66138" y="729"/>
                      </a:lnTo>
                      <a:lnTo>
                        <a:pt x="64939" y="635"/>
                      </a:lnTo>
                      <a:lnTo>
                        <a:pt x="63764" y="541"/>
                      </a:lnTo>
                      <a:lnTo>
                        <a:pt x="61390" y="400"/>
                      </a:lnTo>
                      <a:lnTo>
                        <a:pt x="58993" y="329"/>
                      </a:lnTo>
                      <a:lnTo>
                        <a:pt x="56619" y="259"/>
                      </a:lnTo>
                      <a:lnTo>
                        <a:pt x="54222" y="235"/>
                      </a:lnTo>
                      <a:lnTo>
                        <a:pt x="49451" y="212"/>
                      </a:lnTo>
                      <a:lnTo>
                        <a:pt x="10859" y="165"/>
                      </a:lnTo>
                      <a:lnTo>
                        <a:pt x="9519" y="165"/>
                      </a:lnTo>
                      <a:lnTo>
                        <a:pt x="8179" y="118"/>
                      </a:lnTo>
                      <a:lnTo>
                        <a:pt x="5406" y="24"/>
                      </a:lnTo>
                      <a:lnTo>
                        <a:pt x="40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3958450" y="-193175"/>
                  <a:ext cx="5973866" cy="833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04" h="10506" extrusionOk="0">
                      <a:moveTo>
                        <a:pt x="2656" y="0"/>
                      </a:moveTo>
                      <a:lnTo>
                        <a:pt x="1998" y="24"/>
                      </a:lnTo>
                      <a:lnTo>
                        <a:pt x="1316" y="71"/>
                      </a:lnTo>
                      <a:lnTo>
                        <a:pt x="658" y="118"/>
                      </a:lnTo>
                      <a:lnTo>
                        <a:pt x="0" y="188"/>
                      </a:lnTo>
                      <a:lnTo>
                        <a:pt x="24" y="682"/>
                      </a:lnTo>
                      <a:lnTo>
                        <a:pt x="71" y="1175"/>
                      </a:lnTo>
                      <a:lnTo>
                        <a:pt x="141" y="1669"/>
                      </a:lnTo>
                      <a:lnTo>
                        <a:pt x="235" y="2139"/>
                      </a:lnTo>
                      <a:lnTo>
                        <a:pt x="353" y="2632"/>
                      </a:lnTo>
                      <a:lnTo>
                        <a:pt x="517" y="3102"/>
                      </a:lnTo>
                      <a:lnTo>
                        <a:pt x="682" y="3572"/>
                      </a:lnTo>
                      <a:lnTo>
                        <a:pt x="917" y="4019"/>
                      </a:lnTo>
                      <a:lnTo>
                        <a:pt x="1175" y="4442"/>
                      </a:lnTo>
                      <a:lnTo>
                        <a:pt x="1457" y="4818"/>
                      </a:lnTo>
                      <a:lnTo>
                        <a:pt x="1786" y="5194"/>
                      </a:lnTo>
                      <a:lnTo>
                        <a:pt x="2163" y="5523"/>
                      </a:lnTo>
                      <a:lnTo>
                        <a:pt x="2374" y="5664"/>
                      </a:lnTo>
                      <a:lnTo>
                        <a:pt x="2586" y="5805"/>
                      </a:lnTo>
                      <a:lnTo>
                        <a:pt x="2821" y="5946"/>
                      </a:lnTo>
                      <a:lnTo>
                        <a:pt x="3056" y="6064"/>
                      </a:lnTo>
                      <a:lnTo>
                        <a:pt x="3291" y="6158"/>
                      </a:lnTo>
                      <a:lnTo>
                        <a:pt x="3549" y="6252"/>
                      </a:lnTo>
                      <a:lnTo>
                        <a:pt x="3831" y="6346"/>
                      </a:lnTo>
                      <a:lnTo>
                        <a:pt x="4113" y="6416"/>
                      </a:lnTo>
                      <a:lnTo>
                        <a:pt x="4419" y="6463"/>
                      </a:lnTo>
                      <a:lnTo>
                        <a:pt x="4748" y="6510"/>
                      </a:lnTo>
                      <a:lnTo>
                        <a:pt x="5053" y="6534"/>
                      </a:lnTo>
                      <a:lnTo>
                        <a:pt x="6041" y="6534"/>
                      </a:lnTo>
                      <a:lnTo>
                        <a:pt x="6675" y="6463"/>
                      </a:lnTo>
                      <a:lnTo>
                        <a:pt x="7333" y="6369"/>
                      </a:lnTo>
                      <a:lnTo>
                        <a:pt x="7968" y="6252"/>
                      </a:lnTo>
                      <a:lnTo>
                        <a:pt x="9260" y="5970"/>
                      </a:lnTo>
                      <a:lnTo>
                        <a:pt x="9895" y="5829"/>
                      </a:lnTo>
                      <a:lnTo>
                        <a:pt x="10530" y="5711"/>
                      </a:lnTo>
                      <a:lnTo>
                        <a:pt x="11188" y="5594"/>
                      </a:lnTo>
                      <a:lnTo>
                        <a:pt x="11846" y="5523"/>
                      </a:lnTo>
                      <a:lnTo>
                        <a:pt x="12480" y="5500"/>
                      </a:lnTo>
                      <a:lnTo>
                        <a:pt x="13138" y="5500"/>
                      </a:lnTo>
                      <a:lnTo>
                        <a:pt x="13444" y="5523"/>
                      </a:lnTo>
                      <a:lnTo>
                        <a:pt x="13773" y="5570"/>
                      </a:lnTo>
                      <a:lnTo>
                        <a:pt x="14079" y="5641"/>
                      </a:lnTo>
                      <a:lnTo>
                        <a:pt x="14408" y="5711"/>
                      </a:lnTo>
                      <a:lnTo>
                        <a:pt x="14690" y="5805"/>
                      </a:lnTo>
                      <a:lnTo>
                        <a:pt x="14948" y="5899"/>
                      </a:lnTo>
                      <a:lnTo>
                        <a:pt x="15489" y="6134"/>
                      </a:lnTo>
                      <a:lnTo>
                        <a:pt x="16006" y="6416"/>
                      </a:lnTo>
                      <a:lnTo>
                        <a:pt x="16476" y="6722"/>
                      </a:lnTo>
                      <a:lnTo>
                        <a:pt x="16969" y="7074"/>
                      </a:lnTo>
                      <a:lnTo>
                        <a:pt x="17416" y="7427"/>
                      </a:lnTo>
                      <a:lnTo>
                        <a:pt x="18333" y="8179"/>
                      </a:lnTo>
                      <a:lnTo>
                        <a:pt x="18779" y="8555"/>
                      </a:lnTo>
                      <a:lnTo>
                        <a:pt x="19249" y="8908"/>
                      </a:lnTo>
                      <a:lnTo>
                        <a:pt x="19719" y="9260"/>
                      </a:lnTo>
                      <a:lnTo>
                        <a:pt x="20189" y="9566"/>
                      </a:lnTo>
                      <a:lnTo>
                        <a:pt x="20706" y="9848"/>
                      </a:lnTo>
                      <a:lnTo>
                        <a:pt x="21224" y="10106"/>
                      </a:lnTo>
                      <a:lnTo>
                        <a:pt x="21482" y="10200"/>
                      </a:lnTo>
                      <a:lnTo>
                        <a:pt x="21764" y="10294"/>
                      </a:lnTo>
                      <a:lnTo>
                        <a:pt x="22046" y="10365"/>
                      </a:lnTo>
                      <a:lnTo>
                        <a:pt x="22328" y="10435"/>
                      </a:lnTo>
                      <a:lnTo>
                        <a:pt x="22728" y="10482"/>
                      </a:lnTo>
                      <a:lnTo>
                        <a:pt x="23127" y="10506"/>
                      </a:lnTo>
                      <a:lnTo>
                        <a:pt x="23527" y="10506"/>
                      </a:lnTo>
                      <a:lnTo>
                        <a:pt x="23926" y="10482"/>
                      </a:lnTo>
                      <a:lnTo>
                        <a:pt x="24302" y="10412"/>
                      </a:lnTo>
                      <a:lnTo>
                        <a:pt x="24702" y="10341"/>
                      </a:lnTo>
                      <a:lnTo>
                        <a:pt x="25078" y="10224"/>
                      </a:lnTo>
                      <a:lnTo>
                        <a:pt x="25454" y="10106"/>
                      </a:lnTo>
                      <a:lnTo>
                        <a:pt x="25830" y="9965"/>
                      </a:lnTo>
                      <a:lnTo>
                        <a:pt x="26206" y="9801"/>
                      </a:lnTo>
                      <a:lnTo>
                        <a:pt x="26958" y="9448"/>
                      </a:lnTo>
                      <a:lnTo>
                        <a:pt x="27687" y="9049"/>
                      </a:lnTo>
                      <a:lnTo>
                        <a:pt x="28415" y="8626"/>
                      </a:lnTo>
                      <a:lnTo>
                        <a:pt x="29896" y="7780"/>
                      </a:lnTo>
                      <a:lnTo>
                        <a:pt x="30648" y="7380"/>
                      </a:lnTo>
                      <a:lnTo>
                        <a:pt x="31400" y="7004"/>
                      </a:lnTo>
                      <a:lnTo>
                        <a:pt x="31776" y="6839"/>
                      </a:lnTo>
                      <a:lnTo>
                        <a:pt x="32152" y="6698"/>
                      </a:lnTo>
                      <a:lnTo>
                        <a:pt x="32552" y="6557"/>
                      </a:lnTo>
                      <a:lnTo>
                        <a:pt x="32952" y="6463"/>
                      </a:lnTo>
                      <a:lnTo>
                        <a:pt x="33351" y="6369"/>
                      </a:lnTo>
                      <a:lnTo>
                        <a:pt x="33751" y="6299"/>
                      </a:lnTo>
                      <a:lnTo>
                        <a:pt x="34150" y="6275"/>
                      </a:lnTo>
                      <a:lnTo>
                        <a:pt x="34573" y="6252"/>
                      </a:lnTo>
                      <a:lnTo>
                        <a:pt x="35067" y="6275"/>
                      </a:lnTo>
                      <a:lnTo>
                        <a:pt x="35584" y="6346"/>
                      </a:lnTo>
                      <a:lnTo>
                        <a:pt x="36077" y="6440"/>
                      </a:lnTo>
                      <a:lnTo>
                        <a:pt x="36547" y="6557"/>
                      </a:lnTo>
                      <a:lnTo>
                        <a:pt x="37041" y="6722"/>
                      </a:lnTo>
                      <a:lnTo>
                        <a:pt x="37511" y="6886"/>
                      </a:lnTo>
                      <a:lnTo>
                        <a:pt x="38451" y="7262"/>
                      </a:lnTo>
                      <a:lnTo>
                        <a:pt x="39415" y="7662"/>
                      </a:lnTo>
                      <a:lnTo>
                        <a:pt x="39885" y="7850"/>
                      </a:lnTo>
                      <a:lnTo>
                        <a:pt x="40355" y="8015"/>
                      </a:lnTo>
                      <a:lnTo>
                        <a:pt x="40849" y="8179"/>
                      </a:lnTo>
                      <a:lnTo>
                        <a:pt x="41342" y="8297"/>
                      </a:lnTo>
                      <a:lnTo>
                        <a:pt x="41836" y="8414"/>
                      </a:lnTo>
                      <a:lnTo>
                        <a:pt x="42329" y="8485"/>
                      </a:lnTo>
                      <a:lnTo>
                        <a:pt x="42682" y="8508"/>
                      </a:lnTo>
                      <a:lnTo>
                        <a:pt x="43034" y="8532"/>
                      </a:lnTo>
                      <a:lnTo>
                        <a:pt x="43387" y="8532"/>
                      </a:lnTo>
                      <a:lnTo>
                        <a:pt x="43739" y="8508"/>
                      </a:lnTo>
                      <a:lnTo>
                        <a:pt x="44421" y="8438"/>
                      </a:lnTo>
                      <a:lnTo>
                        <a:pt x="45103" y="8297"/>
                      </a:lnTo>
                      <a:lnTo>
                        <a:pt x="45784" y="8132"/>
                      </a:lnTo>
                      <a:lnTo>
                        <a:pt x="46442" y="7921"/>
                      </a:lnTo>
                      <a:lnTo>
                        <a:pt x="47124" y="7685"/>
                      </a:lnTo>
                      <a:lnTo>
                        <a:pt x="47782" y="7450"/>
                      </a:lnTo>
                      <a:lnTo>
                        <a:pt x="49122" y="6933"/>
                      </a:lnTo>
                      <a:lnTo>
                        <a:pt x="49803" y="6698"/>
                      </a:lnTo>
                      <a:lnTo>
                        <a:pt x="50485" y="6463"/>
                      </a:lnTo>
                      <a:lnTo>
                        <a:pt x="51166" y="6252"/>
                      </a:lnTo>
                      <a:lnTo>
                        <a:pt x="51848" y="6087"/>
                      </a:lnTo>
                      <a:lnTo>
                        <a:pt x="52553" y="5946"/>
                      </a:lnTo>
                      <a:lnTo>
                        <a:pt x="53258" y="5852"/>
                      </a:lnTo>
                      <a:lnTo>
                        <a:pt x="53681" y="5829"/>
                      </a:lnTo>
                      <a:lnTo>
                        <a:pt x="54081" y="5829"/>
                      </a:lnTo>
                      <a:lnTo>
                        <a:pt x="54504" y="5852"/>
                      </a:lnTo>
                      <a:lnTo>
                        <a:pt x="54927" y="5876"/>
                      </a:lnTo>
                      <a:lnTo>
                        <a:pt x="55350" y="5923"/>
                      </a:lnTo>
                      <a:lnTo>
                        <a:pt x="55773" y="5993"/>
                      </a:lnTo>
                      <a:lnTo>
                        <a:pt x="56596" y="6158"/>
                      </a:lnTo>
                      <a:lnTo>
                        <a:pt x="57395" y="6369"/>
                      </a:lnTo>
                      <a:lnTo>
                        <a:pt x="58217" y="6628"/>
                      </a:lnTo>
                      <a:lnTo>
                        <a:pt x="58993" y="6910"/>
                      </a:lnTo>
                      <a:lnTo>
                        <a:pt x="59792" y="7239"/>
                      </a:lnTo>
                      <a:lnTo>
                        <a:pt x="61320" y="7921"/>
                      </a:lnTo>
                      <a:lnTo>
                        <a:pt x="62847" y="8602"/>
                      </a:lnTo>
                      <a:lnTo>
                        <a:pt x="63600" y="8931"/>
                      </a:lnTo>
                      <a:lnTo>
                        <a:pt x="64375" y="9237"/>
                      </a:lnTo>
                      <a:lnTo>
                        <a:pt x="65174" y="9519"/>
                      </a:lnTo>
                      <a:lnTo>
                        <a:pt x="65973" y="9777"/>
                      </a:lnTo>
                      <a:lnTo>
                        <a:pt x="66796" y="9965"/>
                      </a:lnTo>
                      <a:lnTo>
                        <a:pt x="67219" y="10059"/>
                      </a:lnTo>
                      <a:lnTo>
                        <a:pt x="67642" y="10130"/>
                      </a:lnTo>
                      <a:lnTo>
                        <a:pt x="68065" y="10177"/>
                      </a:lnTo>
                      <a:lnTo>
                        <a:pt x="68488" y="10224"/>
                      </a:lnTo>
                      <a:lnTo>
                        <a:pt x="69757" y="10224"/>
                      </a:lnTo>
                      <a:lnTo>
                        <a:pt x="70180" y="10177"/>
                      </a:lnTo>
                      <a:lnTo>
                        <a:pt x="70603" y="10130"/>
                      </a:lnTo>
                      <a:lnTo>
                        <a:pt x="71003" y="10059"/>
                      </a:lnTo>
                      <a:lnTo>
                        <a:pt x="71403" y="9942"/>
                      </a:lnTo>
                      <a:lnTo>
                        <a:pt x="71802" y="9824"/>
                      </a:lnTo>
                      <a:lnTo>
                        <a:pt x="72202" y="9683"/>
                      </a:lnTo>
                      <a:lnTo>
                        <a:pt x="72578" y="9519"/>
                      </a:lnTo>
                      <a:lnTo>
                        <a:pt x="72930" y="9307"/>
                      </a:lnTo>
                      <a:lnTo>
                        <a:pt x="73283" y="9072"/>
                      </a:lnTo>
                      <a:lnTo>
                        <a:pt x="73612" y="8837"/>
                      </a:lnTo>
                      <a:lnTo>
                        <a:pt x="73917" y="8555"/>
                      </a:lnTo>
                      <a:lnTo>
                        <a:pt x="74199" y="8250"/>
                      </a:lnTo>
                      <a:lnTo>
                        <a:pt x="74458" y="7944"/>
                      </a:lnTo>
                      <a:lnTo>
                        <a:pt x="74669" y="7591"/>
                      </a:lnTo>
                      <a:lnTo>
                        <a:pt x="74881" y="7262"/>
                      </a:lnTo>
                      <a:lnTo>
                        <a:pt x="75022" y="6886"/>
                      </a:lnTo>
                      <a:lnTo>
                        <a:pt x="75163" y="6534"/>
                      </a:lnTo>
                      <a:lnTo>
                        <a:pt x="75257" y="6158"/>
                      </a:lnTo>
                      <a:lnTo>
                        <a:pt x="75304" y="5782"/>
                      </a:lnTo>
                      <a:lnTo>
                        <a:pt x="75304" y="5406"/>
                      </a:lnTo>
                      <a:lnTo>
                        <a:pt x="75281" y="5030"/>
                      </a:lnTo>
                      <a:lnTo>
                        <a:pt x="75187" y="4654"/>
                      </a:lnTo>
                      <a:lnTo>
                        <a:pt x="75069" y="4278"/>
                      </a:lnTo>
                      <a:lnTo>
                        <a:pt x="74975" y="4066"/>
                      </a:lnTo>
                      <a:lnTo>
                        <a:pt x="74881" y="3878"/>
                      </a:lnTo>
                      <a:lnTo>
                        <a:pt x="74622" y="3502"/>
                      </a:lnTo>
                      <a:lnTo>
                        <a:pt x="74340" y="3149"/>
                      </a:lnTo>
                      <a:lnTo>
                        <a:pt x="74011" y="2844"/>
                      </a:lnTo>
                      <a:lnTo>
                        <a:pt x="73659" y="2562"/>
                      </a:lnTo>
                      <a:lnTo>
                        <a:pt x="73259" y="2327"/>
                      </a:lnTo>
                      <a:lnTo>
                        <a:pt x="72860" y="2092"/>
                      </a:lnTo>
                      <a:lnTo>
                        <a:pt x="72413" y="1904"/>
                      </a:lnTo>
                      <a:lnTo>
                        <a:pt x="71943" y="1716"/>
                      </a:lnTo>
                      <a:lnTo>
                        <a:pt x="71473" y="1551"/>
                      </a:lnTo>
                      <a:lnTo>
                        <a:pt x="71003" y="1410"/>
                      </a:lnTo>
                      <a:lnTo>
                        <a:pt x="70509" y="1293"/>
                      </a:lnTo>
                      <a:lnTo>
                        <a:pt x="69992" y="1199"/>
                      </a:lnTo>
                      <a:lnTo>
                        <a:pt x="69499" y="1105"/>
                      </a:lnTo>
                      <a:lnTo>
                        <a:pt x="68512" y="964"/>
                      </a:lnTo>
                      <a:lnTo>
                        <a:pt x="67313" y="846"/>
                      </a:lnTo>
                      <a:lnTo>
                        <a:pt x="66138" y="729"/>
                      </a:lnTo>
                      <a:lnTo>
                        <a:pt x="64939" y="635"/>
                      </a:lnTo>
                      <a:lnTo>
                        <a:pt x="63764" y="541"/>
                      </a:lnTo>
                      <a:lnTo>
                        <a:pt x="61390" y="400"/>
                      </a:lnTo>
                      <a:lnTo>
                        <a:pt x="58993" y="329"/>
                      </a:lnTo>
                      <a:lnTo>
                        <a:pt x="56619" y="259"/>
                      </a:lnTo>
                      <a:lnTo>
                        <a:pt x="54222" y="235"/>
                      </a:lnTo>
                      <a:lnTo>
                        <a:pt x="49451" y="212"/>
                      </a:lnTo>
                      <a:lnTo>
                        <a:pt x="10859" y="165"/>
                      </a:lnTo>
                      <a:lnTo>
                        <a:pt x="9519" y="165"/>
                      </a:lnTo>
                      <a:lnTo>
                        <a:pt x="8179" y="118"/>
                      </a:lnTo>
                      <a:lnTo>
                        <a:pt x="5406" y="24"/>
                      </a:lnTo>
                      <a:lnTo>
                        <a:pt x="40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3" name="Google Shape;483;p9"/>
              <p:cNvSpPr/>
              <p:nvPr/>
            </p:nvSpPr>
            <p:spPr>
              <a:xfrm>
                <a:off x="0" y="4599425"/>
                <a:ext cx="9144000" cy="54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loo 2"/>
                  <a:ea typeface="Baloo 2"/>
                  <a:cs typeface="Baloo 2"/>
                  <a:sym typeface="Baloo 2"/>
                </a:endParaRPr>
              </a:p>
            </p:txBody>
          </p:sp>
        </p:grpSp>
      </p:grpSp>
      <p:grpSp>
        <p:nvGrpSpPr>
          <p:cNvPr id="486" name="Google Shape;486;p9"/>
          <p:cNvGrpSpPr/>
          <p:nvPr/>
        </p:nvGrpSpPr>
        <p:grpSpPr>
          <a:xfrm>
            <a:off x="-719686" y="-705243"/>
            <a:ext cx="10266155" cy="1553124"/>
            <a:chOff x="-719686" y="-705243"/>
            <a:chExt cx="10266155" cy="1553124"/>
          </a:xfrm>
        </p:grpSpPr>
        <p:grpSp>
          <p:nvGrpSpPr>
            <p:cNvPr id="487" name="Google Shape;487;p9"/>
            <p:cNvGrpSpPr/>
            <p:nvPr/>
          </p:nvGrpSpPr>
          <p:grpSpPr>
            <a:xfrm>
              <a:off x="5878181" y="-216838"/>
              <a:ext cx="3668288" cy="794528"/>
              <a:chOff x="5483160" y="-1415776"/>
              <a:chExt cx="2896856" cy="627391"/>
            </a:xfrm>
          </p:grpSpPr>
          <p:sp>
            <p:nvSpPr>
              <p:cNvPr id="488" name="Google Shape;488;p9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6363441" y="-1295923"/>
                <a:ext cx="2016574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48" h="8821" extrusionOk="0">
                    <a:moveTo>
                      <a:pt x="35048" y="1"/>
                    </a:moveTo>
                    <a:lnTo>
                      <a:pt x="3729" y="1775"/>
                    </a:lnTo>
                    <a:lnTo>
                      <a:pt x="3601" y="1826"/>
                    </a:lnTo>
                    <a:lnTo>
                      <a:pt x="3241" y="1955"/>
                    </a:lnTo>
                    <a:lnTo>
                      <a:pt x="2726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01" y="2778"/>
                    </a:lnTo>
                    <a:lnTo>
                      <a:pt x="1492" y="3009"/>
                    </a:lnTo>
                    <a:lnTo>
                      <a:pt x="1158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92"/>
                    </a:lnTo>
                    <a:lnTo>
                      <a:pt x="181" y="5195"/>
                    </a:lnTo>
                    <a:lnTo>
                      <a:pt x="412" y="5272"/>
                    </a:lnTo>
                    <a:lnTo>
                      <a:pt x="721" y="5375"/>
                    </a:lnTo>
                    <a:lnTo>
                      <a:pt x="1132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46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06" y="5298"/>
                    </a:lnTo>
                    <a:lnTo>
                      <a:pt x="4629" y="5529"/>
                    </a:lnTo>
                    <a:lnTo>
                      <a:pt x="4552" y="5838"/>
                    </a:lnTo>
                    <a:lnTo>
                      <a:pt x="4475" y="6198"/>
                    </a:lnTo>
                    <a:lnTo>
                      <a:pt x="4423" y="6635"/>
                    </a:lnTo>
                    <a:lnTo>
                      <a:pt x="4423" y="6866"/>
                    </a:lnTo>
                    <a:lnTo>
                      <a:pt x="4449" y="7098"/>
                    </a:lnTo>
                    <a:lnTo>
                      <a:pt x="4475" y="7355"/>
                    </a:lnTo>
                    <a:lnTo>
                      <a:pt x="4526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8"/>
                    </a:lnTo>
                    <a:lnTo>
                      <a:pt x="6146" y="6506"/>
                    </a:lnTo>
                    <a:lnTo>
                      <a:pt x="6378" y="6223"/>
                    </a:lnTo>
                    <a:lnTo>
                      <a:pt x="6866" y="5529"/>
                    </a:lnTo>
                    <a:lnTo>
                      <a:pt x="7226" y="6429"/>
                    </a:lnTo>
                    <a:lnTo>
                      <a:pt x="7946" y="8100"/>
                    </a:lnTo>
                    <a:lnTo>
                      <a:pt x="8229" y="7818"/>
                    </a:lnTo>
                    <a:lnTo>
                      <a:pt x="8923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78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8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32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5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09" y="7432"/>
                    </a:lnTo>
                    <a:lnTo>
                      <a:pt x="13217" y="7098"/>
                    </a:lnTo>
                    <a:lnTo>
                      <a:pt x="13449" y="6763"/>
                    </a:lnTo>
                    <a:lnTo>
                      <a:pt x="13783" y="6150"/>
                    </a:lnTo>
                    <a:lnTo>
                      <a:pt x="13783" y="6198"/>
                    </a:lnTo>
                    <a:lnTo>
                      <a:pt x="13783" y="6275"/>
                    </a:lnTo>
                    <a:lnTo>
                      <a:pt x="13809" y="6378"/>
                    </a:lnTo>
                    <a:lnTo>
                      <a:pt x="13860" y="6480"/>
                    </a:lnTo>
                    <a:lnTo>
                      <a:pt x="13937" y="6609"/>
                    </a:lnTo>
                    <a:lnTo>
                      <a:pt x="14066" y="6738"/>
                    </a:lnTo>
                    <a:lnTo>
                      <a:pt x="14194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69"/>
                    </a:lnTo>
                    <a:lnTo>
                      <a:pt x="15634" y="7869"/>
                    </a:lnTo>
                    <a:lnTo>
                      <a:pt x="15634" y="7843"/>
                    </a:lnTo>
                    <a:lnTo>
                      <a:pt x="15634" y="7792"/>
                    </a:lnTo>
                    <a:lnTo>
                      <a:pt x="15609" y="7740"/>
                    </a:lnTo>
                    <a:lnTo>
                      <a:pt x="15789" y="7612"/>
                    </a:lnTo>
                    <a:lnTo>
                      <a:pt x="15969" y="7458"/>
                    </a:lnTo>
                    <a:lnTo>
                      <a:pt x="16174" y="7252"/>
                    </a:lnTo>
                    <a:lnTo>
                      <a:pt x="16354" y="7046"/>
                    </a:lnTo>
                    <a:lnTo>
                      <a:pt x="16534" y="6789"/>
                    </a:lnTo>
                    <a:lnTo>
                      <a:pt x="16611" y="6660"/>
                    </a:lnTo>
                    <a:lnTo>
                      <a:pt x="16663" y="6506"/>
                    </a:lnTo>
                    <a:lnTo>
                      <a:pt x="16689" y="6378"/>
                    </a:lnTo>
                    <a:lnTo>
                      <a:pt x="16689" y="6223"/>
                    </a:lnTo>
                    <a:lnTo>
                      <a:pt x="16689" y="5555"/>
                    </a:lnTo>
                    <a:lnTo>
                      <a:pt x="16689" y="4809"/>
                    </a:lnTo>
                    <a:lnTo>
                      <a:pt x="16689" y="3935"/>
                    </a:lnTo>
                    <a:lnTo>
                      <a:pt x="16791" y="4141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8"/>
                    </a:lnTo>
                    <a:lnTo>
                      <a:pt x="17923" y="6172"/>
                    </a:lnTo>
                    <a:lnTo>
                      <a:pt x="18334" y="6763"/>
                    </a:lnTo>
                    <a:lnTo>
                      <a:pt x="19054" y="7689"/>
                    </a:lnTo>
                    <a:lnTo>
                      <a:pt x="19466" y="8203"/>
                    </a:lnTo>
                    <a:lnTo>
                      <a:pt x="19646" y="8383"/>
                    </a:lnTo>
                    <a:lnTo>
                      <a:pt x="19697" y="8435"/>
                    </a:lnTo>
                    <a:lnTo>
                      <a:pt x="20057" y="8049"/>
                    </a:lnTo>
                    <a:lnTo>
                      <a:pt x="20417" y="7638"/>
                    </a:lnTo>
                    <a:lnTo>
                      <a:pt x="20854" y="7123"/>
                    </a:lnTo>
                    <a:lnTo>
                      <a:pt x="21265" y="6558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8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1"/>
                    </a:lnTo>
                    <a:lnTo>
                      <a:pt x="22114" y="3781"/>
                    </a:lnTo>
                    <a:lnTo>
                      <a:pt x="22114" y="3575"/>
                    </a:lnTo>
                    <a:lnTo>
                      <a:pt x="22371" y="4012"/>
                    </a:lnTo>
                    <a:lnTo>
                      <a:pt x="22654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57" y="6635"/>
                    </a:lnTo>
                    <a:lnTo>
                      <a:pt x="24788" y="6763"/>
                    </a:lnTo>
                    <a:lnTo>
                      <a:pt x="25894" y="7226"/>
                    </a:lnTo>
                    <a:lnTo>
                      <a:pt x="25997" y="7046"/>
                    </a:lnTo>
                    <a:lnTo>
                      <a:pt x="26228" y="6558"/>
                    </a:lnTo>
                    <a:lnTo>
                      <a:pt x="26562" y="5966"/>
                    </a:lnTo>
                    <a:lnTo>
                      <a:pt x="26768" y="5683"/>
                    </a:lnTo>
                    <a:lnTo>
                      <a:pt x="26948" y="5426"/>
                    </a:lnTo>
                    <a:lnTo>
                      <a:pt x="27488" y="4809"/>
                    </a:lnTo>
                    <a:lnTo>
                      <a:pt x="27411" y="5272"/>
                    </a:lnTo>
                    <a:lnTo>
                      <a:pt x="27359" y="5760"/>
                    </a:lnTo>
                    <a:lnTo>
                      <a:pt x="27308" y="6352"/>
                    </a:lnTo>
                    <a:lnTo>
                      <a:pt x="27282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37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57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45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25" y="5503"/>
                    </a:lnTo>
                    <a:lnTo>
                      <a:pt x="32656" y="5221"/>
                    </a:lnTo>
                    <a:lnTo>
                      <a:pt x="32862" y="4912"/>
                    </a:lnTo>
                    <a:lnTo>
                      <a:pt x="33093" y="4552"/>
                    </a:lnTo>
                    <a:lnTo>
                      <a:pt x="33299" y="4192"/>
                    </a:lnTo>
                    <a:lnTo>
                      <a:pt x="33505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9"/>
            <p:cNvSpPr/>
            <p:nvPr/>
          </p:nvSpPr>
          <p:spPr>
            <a:xfrm>
              <a:off x="1437097" y="-161820"/>
              <a:ext cx="2956651" cy="743588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9"/>
            <p:cNvGrpSpPr/>
            <p:nvPr/>
          </p:nvGrpSpPr>
          <p:grpSpPr>
            <a:xfrm rot="443320">
              <a:off x="-653746" y="-531284"/>
              <a:ext cx="2783260" cy="1205205"/>
              <a:chOff x="-390182" y="-522634"/>
              <a:chExt cx="2783251" cy="1205201"/>
            </a:xfrm>
          </p:grpSpPr>
          <p:sp>
            <p:nvSpPr>
              <p:cNvPr id="493" name="Google Shape;493;p9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9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12058A-D732-7EA3-443B-6E1C4A50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29" y="762067"/>
            <a:ext cx="8457546" cy="5487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971171-9A15-5BA7-46FA-4183653A54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825" y="1452003"/>
            <a:ext cx="3034945" cy="27491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10656-393D-A27E-127D-F192710A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4775" y="1441326"/>
            <a:ext cx="5037138" cy="31576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88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preserve="1" userDrawn="1">
  <p:cSld name="Section header 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>
            <a:off x="-2109160" y="-121338"/>
            <a:ext cx="14409411" cy="5265263"/>
            <a:chOff x="-2109160" y="-121338"/>
            <a:chExt cx="14409411" cy="5265263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8336884" y="-121338"/>
              <a:ext cx="3963367" cy="5264827"/>
              <a:chOff x="5746084" y="-121338"/>
              <a:chExt cx="3963367" cy="5264827"/>
            </a:xfrm>
          </p:grpSpPr>
          <p:sp>
            <p:nvSpPr>
              <p:cNvPr id="596" name="Google Shape;596;p14"/>
              <p:cNvSpPr/>
              <p:nvPr/>
            </p:nvSpPr>
            <p:spPr>
              <a:xfrm>
                <a:off x="5746084" y="416800"/>
                <a:ext cx="2240890" cy="4401747"/>
              </a:xfrm>
              <a:custGeom>
                <a:avLst/>
                <a:gdLst/>
                <a:ahLst/>
                <a:cxnLst/>
                <a:rect l="l" t="t" r="r" b="b"/>
                <a:pathLst>
                  <a:path w="26640" h="52327" extrusionOk="0">
                    <a:moveTo>
                      <a:pt x="4063" y="0"/>
                    </a:moveTo>
                    <a:lnTo>
                      <a:pt x="3215" y="1311"/>
                    </a:lnTo>
                    <a:lnTo>
                      <a:pt x="4063" y="7791"/>
                    </a:lnTo>
                    <a:lnTo>
                      <a:pt x="4012" y="7817"/>
                    </a:lnTo>
                    <a:lnTo>
                      <a:pt x="3935" y="7843"/>
                    </a:lnTo>
                    <a:lnTo>
                      <a:pt x="3780" y="7843"/>
                    </a:lnTo>
                    <a:lnTo>
                      <a:pt x="3677" y="7817"/>
                    </a:lnTo>
                    <a:lnTo>
                      <a:pt x="3575" y="7791"/>
                    </a:lnTo>
                    <a:lnTo>
                      <a:pt x="3446" y="7714"/>
                    </a:lnTo>
                    <a:lnTo>
                      <a:pt x="3318" y="7611"/>
                    </a:lnTo>
                    <a:lnTo>
                      <a:pt x="3163" y="7457"/>
                    </a:lnTo>
                    <a:lnTo>
                      <a:pt x="3035" y="7277"/>
                    </a:lnTo>
                    <a:lnTo>
                      <a:pt x="2855" y="7045"/>
                    </a:lnTo>
                    <a:lnTo>
                      <a:pt x="2700" y="6763"/>
                    </a:lnTo>
                    <a:lnTo>
                      <a:pt x="2520" y="6428"/>
                    </a:lnTo>
                    <a:lnTo>
                      <a:pt x="2340" y="6017"/>
                    </a:lnTo>
                    <a:lnTo>
                      <a:pt x="2006" y="5143"/>
                    </a:lnTo>
                    <a:lnTo>
                      <a:pt x="1698" y="4243"/>
                    </a:lnTo>
                    <a:lnTo>
                      <a:pt x="1415" y="3394"/>
                    </a:lnTo>
                    <a:lnTo>
                      <a:pt x="1209" y="2597"/>
                    </a:lnTo>
                    <a:lnTo>
                      <a:pt x="900" y="1414"/>
                    </a:lnTo>
                    <a:lnTo>
                      <a:pt x="798" y="951"/>
                    </a:lnTo>
                    <a:lnTo>
                      <a:pt x="1" y="4706"/>
                    </a:lnTo>
                    <a:lnTo>
                      <a:pt x="52" y="5014"/>
                    </a:lnTo>
                    <a:lnTo>
                      <a:pt x="129" y="5400"/>
                    </a:lnTo>
                    <a:lnTo>
                      <a:pt x="258" y="5888"/>
                    </a:lnTo>
                    <a:lnTo>
                      <a:pt x="438" y="6505"/>
                    </a:lnTo>
                    <a:lnTo>
                      <a:pt x="720" y="7200"/>
                    </a:lnTo>
                    <a:lnTo>
                      <a:pt x="1080" y="7997"/>
                    </a:lnTo>
                    <a:lnTo>
                      <a:pt x="1286" y="8434"/>
                    </a:lnTo>
                    <a:lnTo>
                      <a:pt x="1543" y="8871"/>
                    </a:lnTo>
                    <a:lnTo>
                      <a:pt x="1826" y="9334"/>
                    </a:lnTo>
                    <a:lnTo>
                      <a:pt x="2135" y="9797"/>
                    </a:lnTo>
                    <a:lnTo>
                      <a:pt x="2469" y="10285"/>
                    </a:lnTo>
                    <a:lnTo>
                      <a:pt x="2855" y="10774"/>
                    </a:lnTo>
                    <a:lnTo>
                      <a:pt x="3266" y="11288"/>
                    </a:lnTo>
                    <a:lnTo>
                      <a:pt x="3703" y="11802"/>
                    </a:lnTo>
                    <a:lnTo>
                      <a:pt x="4192" y="12317"/>
                    </a:lnTo>
                    <a:lnTo>
                      <a:pt x="4732" y="12857"/>
                    </a:lnTo>
                    <a:lnTo>
                      <a:pt x="5323" y="13371"/>
                    </a:lnTo>
                    <a:lnTo>
                      <a:pt x="5940" y="13911"/>
                    </a:lnTo>
                    <a:lnTo>
                      <a:pt x="6609" y="14425"/>
                    </a:lnTo>
                    <a:lnTo>
                      <a:pt x="7329" y="14965"/>
                    </a:lnTo>
                    <a:lnTo>
                      <a:pt x="8074" y="15479"/>
                    </a:lnTo>
                    <a:lnTo>
                      <a:pt x="8897" y="15994"/>
                    </a:lnTo>
                    <a:lnTo>
                      <a:pt x="9772" y="16508"/>
                    </a:lnTo>
                    <a:lnTo>
                      <a:pt x="10697" y="17022"/>
                    </a:lnTo>
                    <a:lnTo>
                      <a:pt x="10800" y="17202"/>
                    </a:lnTo>
                    <a:lnTo>
                      <a:pt x="10929" y="17459"/>
                    </a:lnTo>
                    <a:lnTo>
                      <a:pt x="11031" y="17742"/>
                    </a:lnTo>
                    <a:lnTo>
                      <a:pt x="11109" y="18051"/>
                    </a:lnTo>
                    <a:lnTo>
                      <a:pt x="11289" y="18771"/>
                    </a:lnTo>
                    <a:lnTo>
                      <a:pt x="11417" y="19645"/>
                    </a:lnTo>
                    <a:lnTo>
                      <a:pt x="11546" y="20622"/>
                    </a:lnTo>
                    <a:lnTo>
                      <a:pt x="11649" y="21702"/>
                    </a:lnTo>
                    <a:lnTo>
                      <a:pt x="11726" y="22910"/>
                    </a:lnTo>
                    <a:lnTo>
                      <a:pt x="11777" y="24170"/>
                    </a:lnTo>
                    <a:lnTo>
                      <a:pt x="11803" y="25507"/>
                    </a:lnTo>
                    <a:lnTo>
                      <a:pt x="11829" y="26922"/>
                    </a:lnTo>
                    <a:lnTo>
                      <a:pt x="11803" y="29904"/>
                    </a:lnTo>
                    <a:lnTo>
                      <a:pt x="11751" y="32990"/>
                    </a:lnTo>
                    <a:lnTo>
                      <a:pt x="11649" y="36127"/>
                    </a:lnTo>
                    <a:lnTo>
                      <a:pt x="11520" y="39213"/>
                    </a:lnTo>
                    <a:lnTo>
                      <a:pt x="11366" y="42170"/>
                    </a:lnTo>
                    <a:lnTo>
                      <a:pt x="11211" y="44921"/>
                    </a:lnTo>
                    <a:lnTo>
                      <a:pt x="11057" y="47364"/>
                    </a:lnTo>
                    <a:lnTo>
                      <a:pt x="10800" y="50989"/>
                    </a:lnTo>
                    <a:lnTo>
                      <a:pt x="10697" y="52326"/>
                    </a:lnTo>
                    <a:lnTo>
                      <a:pt x="21085" y="52326"/>
                    </a:lnTo>
                    <a:lnTo>
                      <a:pt x="20854" y="50938"/>
                    </a:lnTo>
                    <a:lnTo>
                      <a:pt x="20288" y="47209"/>
                    </a:lnTo>
                    <a:lnTo>
                      <a:pt x="19491" y="41887"/>
                    </a:lnTo>
                    <a:lnTo>
                      <a:pt x="19054" y="38853"/>
                    </a:lnTo>
                    <a:lnTo>
                      <a:pt x="18617" y="35716"/>
                    </a:lnTo>
                    <a:lnTo>
                      <a:pt x="18205" y="32527"/>
                    </a:lnTo>
                    <a:lnTo>
                      <a:pt x="17820" y="29416"/>
                    </a:lnTo>
                    <a:lnTo>
                      <a:pt x="17485" y="26433"/>
                    </a:lnTo>
                    <a:lnTo>
                      <a:pt x="17228" y="23708"/>
                    </a:lnTo>
                    <a:lnTo>
                      <a:pt x="17125" y="22448"/>
                    </a:lnTo>
                    <a:lnTo>
                      <a:pt x="17048" y="21316"/>
                    </a:lnTo>
                    <a:lnTo>
                      <a:pt x="17023" y="20262"/>
                    </a:lnTo>
                    <a:lnTo>
                      <a:pt x="16997" y="19336"/>
                    </a:lnTo>
                    <a:lnTo>
                      <a:pt x="16997" y="18539"/>
                    </a:lnTo>
                    <a:lnTo>
                      <a:pt x="17048" y="17871"/>
                    </a:lnTo>
                    <a:lnTo>
                      <a:pt x="17125" y="17382"/>
                    </a:lnTo>
                    <a:lnTo>
                      <a:pt x="17177" y="17176"/>
                    </a:lnTo>
                    <a:lnTo>
                      <a:pt x="17254" y="17022"/>
                    </a:lnTo>
                    <a:lnTo>
                      <a:pt x="17485" y="16508"/>
                    </a:lnTo>
                    <a:lnTo>
                      <a:pt x="17717" y="15916"/>
                    </a:lnTo>
                    <a:lnTo>
                      <a:pt x="18154" y="14682"/>
                    </a:lnTo>
                    <a:lnTo>
                      <a:pt x="18385" y="14039"/>
                    </a:lnTo>
                    <a:lnTo>
                      <a:pt x="18617" y="13371"/>
                    </a:lnTo>
                    <a:lnTo>
                      <a:pt x="18874" y="12728"/>
                    </a:lnTo>
                    <a:lnTo>
                      <a:pt x="19208" y="12085"/>
                    </a:lnTo>
                    <a:lnTo>
                      <a:pt x="19363" y="11777"/>
                    </a:lnTo>
                    <a:lnTo>
                      <a:pt x="19568" y="11468"/>
                    </a:lnTo>
                    <a:lnTo>
                      <a:pt x="19774" y="11185"/>
                    </a:lnTo>
                    <a:lnTo>
                      <a:pt x="20005" y="10877"/>
                    </a:lnTo>
                    <a:lnTo>
                      <a:pt x="20237" y="10594"/>
                    </a:lnTo>
                    <a:lnTo>
                      <a:pt x="20494" y="10337"/>
                    </a:lnTo>
                    <a:lnTo>
                      <a:pt x="20777" y="10080"/>
                    </a:lnTo>
                    <a:lnTo>
                      <a:pt x="21085" y="9822"/>
                    </a:lnTo>
                    <a:lnTo>
                      <a:pt x="21420" y="9591"/>
                    </a:lnTo>
                    <a:lnTo>
                      <a:pt x="21780" y="9360"/>
                    </a:lnTo>
                    <a:lnTo>
                      <a:pt x="22165" y="9154"/>
                    </a:lnTo>
                    <a:lnTo>
                      <a:pt x="22577" y="8974"/>
                    </a:lnTo>
                    <a:lnTo>
                      <a:pt x="23014" y="8794"/>
                    </a:lnTo>
                    <a:lnTo>
                      <a:pt x="23502" y="8665"/>
                    </a:lnTo>
                    <a:lnTo>
                      <a:pt x="23991" y="8511"/>
                    </a:lnTo>
                    <a:lnTo>
                      <a:pt x="24531" y="8408"/>
                    </a:lnTo>
                    <a:lnTo>
                      <a:pt x="25045" y="8305"/>
                    </a:lnTo>
                    <a:lnTo>
                      <a:pt x="25482" y="8203"/>
                    </a:lnTo>
                    <a:lnTo>
                      <a:pt x="25842" y="8100"/>
                    </a:lnTo>
                    <a:lnTo>
                      <a:pt x="26125" y="8023"/>
                    </a:lnTo>
                    <a:lnTo>
                      <a:pt x="26356" y="7920"/>
                    </a:lnTo>
                    <a:lnTo>
                      <a:pt x="26511" y="7817"/>
                    </a:lnTo>
                    <a:lnTo>
                      <a:pt x="26614" y="7714"/>
                    </a:lnTo>
                    <a:lnTo>
                      <a:pt x="26639" y="7611"/>
                    </a:lnTo>
                    <a:lnTo>
                      <a:pt x="26639" y="7508"/>
                    </a:lnTo>
                    <a:lnTo>
                      <a:pt x="26588" y="7405"/>
                    </a:lnTo>
                    <a:lnTo>
                      <a:pt x="26485" y="7303"/>
                    </a:lnTo>
                    <a:lnTo>
                      <a:pt x="26331" y="7225"/>
                    </a:lnTo>
                    <a:lnTo>
                      <a:pt x="26151" y="7123"/>
                    </a:lnTo>
                    <a:lnTo>
                      <a:pt x="25971" y="7045"/>
                    </a:lnTo>
                    <a:lnTo>
                      <a:pt x="25482" y="6865"/>
                    </a:lnTo>
                    <a:lnTo>
                      <a:pt x="24917" y="6711"/>
                    </a:lnTo>
                    <a:lnTo>
                      <a:pt x="24351" y="6557"/>
                    </a:lnTo>
                    <a:lnTo>
                      <a:pt x="23194" y="6325"/>
                    </a:lnTo>
                    <a:lnTo>
                      <a:pt x="22320" y="6171"/>
                    </a:lnTo>
                    <a:lnTo>
                      <a:pt x="21960" y="6120"/>
                    </a:lnTo>
                    <a:lnTo>
                      <a:pt x="21548" y="6531"/>
                    </a:lnTo>
                    <a:lnTo>
                      <a:pt x="21111" y="6994"/>
                    </a:lnTo>
                    <a:lnTo>
                      <a:pt x="20571" y="7611"/>
                    </a:lnTo>
                    <a:lnTo>
                      <a:pt x="19928" y="8357"/>
                    </a:lnTo>
                    <a:lnTo>
                      <a:pt x="19234" y="9205"/>
                    </a:lnTo>
                    <a:lnTo>
                      <a:pt x="18565" y="10131"/>
                    </a:lnTo>
                    <a:lnTo>
                      <a:pt x="18231" y="10594"/>
                    </a:lnTo>
                    <a:lnTo>
                      <a:pt x="17897" y="11082"/>
                    </a:lnTo>
                    <a:lnTo>
                      <a:pt x="17254" y="12060"/>
                    </a:lnTo>
                    <a:lnTo>
                      <a:pt x="16637" y="12985"/>
                    </a:lnTo>
                    <a:lnTo>
                      <a:pt x="15454" y="14631"/>
                    </a:lnTo>
                    <a:lnTo>
                      <a:pt x="14580" y="15788"/>
                    </a:lnTo>
                    <a:lnTo>
                      <a:pt x="14246" y="16225"/>
                    </a:lnTo>
                    <a:lnTo>
                      <a:pt x="13860" y="15968"/>
                    </a:lnTo>
                    <a:lnTo>
                      <a:pt x="12831" y="15299"/>
                    </a:lnTo>
                    <a:lnTo>
                      <a:pt x="12163" y="14811"/>
                    </a:lnTo>
                    <a:lnTo>
                      <a:pt x="11391" y="14271"/>
                    </a:lnTo>
                    <a:lnTo>
                      <a:pt x="10569" y="13654"/>
                    </a:lnTo>
                    <a:lnTo>
                      <a:pt x="9720" y="12959"/>
                    </a:lnTo>
                    <a:lnTo>
                      <a:pt x="9309" y="12651"/>
                    </a:lnTo>
                    <a:lnTo>
                      <a:pt x="8923" y="12368"/>
                    </a:lnTo>
                    <a:lnTo>
                      <a:pt x="8563" y="12111"/>
                    </a:lnTo>
                    <a:lnTo>
                      <a:pt x="8203" y="11905"/>
                    </a:lnTo>
                    <a:lnTo>
                      <a:pt x="7586" y="11571"/>
                    </a:lnTo>
                    <a:lnTo>
                      <a:pt x="7072" y="11288"/>
                    </a:lnTo>
                    <a:lnTo>
                      <a:pt x="6840" y="11160"/>
                    </a:lnTo>
                    <a:lnTo>
                      <a:pt x="6635" y="11005"/>
                    </a:lnTo>
                    <a:lnTo>
                      <a:pt x="6429" y="10851"/>
                    </a:lnTo>
                    <a:lnTo>
                      <a:pt x="6275" y="10697"/>
                    </a:lnTo>
                    <a:lnTo>
                      <a:pt x="6120" y="10491"/>
                    </a:lnTo>
                    <a:lnTo>
                      <a:pt x="5992" y="10285"/>
                    </a:lnTo>
                    <a:lnTo>
                      <a:pt x="5863" y="10028"/>
                    </a:lnTo>
                    <a:lnTo>
                      <a:pt x="5786" y="9720"/>
                    </a:lnTo>
                    <a:lnTo>
                      <a:pt x="5709" y="9360"/>
                    </a:lnTo>
                    <a:lnTo>
                      <a:pt x="5709" y="8923"/>
                    </a:lnTo>
                    <a:lnTo>
                      <a:pt x="5709" y="8408"/>
                    </a:lnTo>
                    <a:lnTo>
                      <a:pt x="5760" y="7868"/>
                    </a:lnTo>
                    <a:lnTo>
                      <a:pt x="5812" y="7277"/>
                    </a:lnTo>
                    <a:lnTo>
                      <a:pt x="5915" y="6660"/>
                    </a:lnTo>
                    <a:lnTo>
                      <a:pt x="6120" y="5426"/>
                    </a:lnTo>
                    <a:lnTo>
                      <a:pt x="6352" y="4294"/>
                    </a:lnTo>
                    <a:lnTo>
                      <a:pt x="6583" y="3343"/>
                    </a:lnTo>
                    <a:lnTo>
                      <a:pt x="6789" y="2443"/>
                    </a:lnTo>
                    <a:lnTo>
                      <a:pt x="40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7" name="Google Shape;597;p14"/>
              <p:cNvGrpSpPr/>
              <p:nvPr/>
            </p:nvGrpSpPr>
            <p:grpSpPr>
              <a:xfrm>
                <a:off x="7510509" y="-121338"/>
                <a:ext cx="2198942" cy="5264827"/>
                <a:chOff x="-5236747" y="1768282"/>
                <a:chExt cx="1242200" cy="2974143"/>
              </a:xfrm>
            </p:grpSpPr>
            <p:sp>
              <p:nvSpPr>
                <p:cNvPr id="598" name="Google Shape;598;p14"/>
                <p:cNvSpPr/>
                <p:nvPr/>
              </p:nvSpPr>
              <p:spPr>
                <a:xfrm>
                  <a:off x="-5236747" y="1768282"/>
                  <a:ext cx="895210" cy="2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5" h="42095" extrusionOk="0">
                      <a:moveTo>
                        <a:pt x="141" y="1"/>
                      </a:moveTo>
                      <a:lnTo>
                        <a:pt x="71" y="1458"/>
                      </a:lnTo>
                      <a:lnTo>
                        <a:pt x="24" y="2891"/>
                      </a:lnTo>
                      <a:lnTo>
                        <a:pt x="0" y="4349"/>
                      </a:lnTo>
                      <a:lnTo>
                        <a:pt x="24" y="5806"/>
                      </a:lnTo>
                      <a:lnTo>
                        <a:pt x="94" y="7239"/>
                      </a:lnTo>
                      <a:lnTo>
                        <a:pt x="212" y="8697"/>
                      </a:lnTo>
                      <a:lnTo>
                        <a:pt x="353" y="10130"/>
                      </a:lnTo>
                      <a:lnTo>
                        <a:pt x="541" y="11564"/>
                      </a:lnTo>
                      <a:lnTo>
                        <a:pt x="752" y="12998"/>
                      </a:lnTo>
                      <a:lnTo>
                        <a:pt x="1011" y="14431"/>
                      </a:lnTo>
                      <a:lnTo>
                        <a:pt x="1293" y="15842"/>
                      </a:lnTo>
                      <a:lnTo>
                        <a:pt x="1622" y="17252"/>
                      </a:lnTo>
                      <a:lnTo>
                        <a:pt x="1975" y="18662"/>
                      </a:lnTo>
                      <a:lnTo>
                        <a:pt x="2398" y="20049"/>
                      </a:lnTo>
                      <a:lnTo>
                        <a:pt x="2821" y="21435"/>
                      </a:lnTo>
                      <a:lnTo>
                        <a:pt x="3291" y="22798"/>
                      </a:lnTo>
                      <a:lnTo>
                        <a:pt x="3714" y="23927"/>
                      </a:lnTo>
                      <a:lnTo>
                        <a:pt x="4160" y="25055"/>
                      </a:lnTo>
                      <a:lnTo>
                        <a:pt x="5054" y="27288"/>
                      </a:lnTo>
                      <a:lnTo>
                        <a:pt x="5477" y="28416"/>
                      </a:lnTo>
                      <a:lnTo>
                        <a:pt x="5900" y="29544"/>
                      </a:lnTo>
                      <a:lnTo>
                        <a:pt x="6299" y="30672"/>
                      </a:lnTo>
                      <a:lnTo>
                        <a:pt x="6652" y="31824"/>
                      </a:lnTo>
                      <a:lnTo>
                        <a:pt x="6863" y="32505"/>
                      </a:lnTo>
                      <a:lnTo>
                        <a:pt x="7028" y="33210"/>
                      </a:lnTo>
                      <a:lnTo>
                        <a:pt x="7192" y="33915"/>
                      </a:lnTo>
                      <a:lnTo>
                        <a:pt x="7333" y="34621"/>
                      </a:lnTo>
                      <a:lnTo>
                        <a:pt x="7451" y="35326"/>
                      </a:lnTo>
                      <a:lnTo>
                        <a:pt x="7545" y="36031"/>
                      </a:lnTo>
                      <a:lnTo>
                        <a:pt x="7615" y="36759"/>
                      </a:lnTo>
                      <a:lnTo>
                        <a:pt x="7639" y="37464"/>
                      </a:lnTo>
                      <a:lnTo>
                        <a:pt x="7639" y="37840"/>
                      </a:lnTo>
                      <a:lnTo>
                        <a:pt x="7639" y="38193"/>
                      </a:lnTo>
                      <a:lnTo>
                        <a:pt x="7568" y="38922"/>
                      </a:lnTo>
                      <a:lnTo>
                        <a:pt x="7498" y="39650"/>
                      </a:lnTo>
                      <a:lnTo>
                        <a:pt x="7474" y="40379"/>
                      </a:lnTo>
                      <a:lnTo>
                        <a:pt x="7451" y="40778"/>
                      </a:lnTo>
                      <a:lnTo>
                        <a:pt x="7451" y="41084"/>
                      </a:lnTo>
                      <a:lnTo>
                        <a:pt x="7498" y="41319"/>
                      </a:lnTo>
                      <a:lnTo>
                        <a:pt x="7521" y="41389"/>
                      </a:lnTo>
                      <a:lnTo>
                        <a:pt x="7568" y="41483"/>
                      </a:lnTo>
                      <a:lnTo>
                        <a:pt x="7615" y="41554"/>
                      </a:lnTo>
                      <a:lnTo>
                        <a:pt x="7709" y="41624"/>
                      </a:lnTo>
                      <a:lnTo>
                        <a:pt x="7897" y="41765"/>
                      </a:lnTo>
                      <a:lnTo>
                        <a:pt x="8203" y="41906"/>
                      </a:lnTo>
                      <a:lnTo>
                        <a:pt x="8602" y="42094"/>
                      </a:lnTo>
                      <a:lnTo>
                        <a:pt x="9919" y="31448"/>
                      </a:lnTo>
                      <a:lnTo>
                        <a:pt x="11235" y="20918"/>
                      </a:lnTo>
                      <a:lnTo>
                        <a:pt x="12833" y="8062"/>
                      </a:lnTo>
                      <a:lnTo>
                        <a:pt x="12927" y="7239"/>
                      </a:lnTo>
                      <a:lnTo>
                        <a:pt x="12951" y="6816"/>
                      </a:lnTo>
                      <a:lnTo>
                        <a:pt x="12974" y="6417"/>
                      </a:lnTo>
                      <a:lnTo>
                        <a:pt x="12951" y="5994"/>
                      </a:lnTo>
                      <a:lnTo>
                        <a:pt x="12927" y="5594"/>
                      </a:lnTo>
                      <a:lnTo>
                        <a:pt x="12833" y="5171"/>
                      </a:lnTo>
                      <a:lnTo>
                        <a:pt x="12716" y="4795"/>
                      </a:lnTo>
                      <a:lnTo>
                        <a:pt x="12645" y="4584"/>
                      </a:lnTo>
                      <a:lnTo>
                        <a:pt x="12551" y="4396"/>
                      </a:lnTo>
                      <a:lnTo>
                        <a:pt x="12457" y="4231"/>
                      </a:lnTo>
                      <a:lnTo>
                        <a:pt x="12339" y="4043"/>
                      </a:lnTo>
                      <a:lnTo>
                        <a:pt x="12198" y="3879"/>
                      </a:lnTo>
                      <a:lnTo>
                        <a:pt x="12057" y="3738"/>
                      </a:lnTo>
                      <a:lnTo>
                        <a:pt x="11916" y="3573"/>
                      </a:lnTo>
                      <a:lnTo>
                        <a:pt x="11752" y="3455"/>
                      </a:lnTo>
                      <a:lnTo>
                        <a:pt x="11587" y="3338"/>
                      </a:lnTo>
                      <a:lnTo>
                        <a:pt x="11399" y="3244"/>
                      </a:lnTo>
                      <a:lnTo>
                        <a:pt x="11211" y="3150"/>
                      </a:lnTo>
                      <a:lnTo>
                        <a:pt x="11023" y="3079"/>
                      </a:lnTo>
                      <a:lnTo>
                        <a:pt x="10835" y="3032"/>
                      </a:lnTo>
                      <a:lnTo>
                        <a:pt x="10624" y="3009"/>
                      </a:lnTo>
                      <a:lnTo>
                        <a:pt x="10436" y="3009"/>
                      </a:lnTo>
                      <a:lnTo>
                        <a:pt x="10224" y="3032"/>
                      </a:lnTo>
                      <a:lnTo>
                        <a:pt x="7968" y="26865"/>
                      </a:lnTo>
                      <a:lnTo>
                        <a:pt x="7568" y="25760"/>
                      </a:lnTo>
                      <a:lnTo>
                        <a:pt x="7192" y="24632"/>
                      </a:lnTo>
                      <a:lnTo>
                        <a:pt x="6840" y="23527"/>
                      </a:lnTo>
                      <a:lnTo>
                        <a:pt x="6511" y="22399"/>
                      </a:lnTo>
                      <a:lnTo>
                        <a:pt x="6205" y="21247"/>
                      </a:lnTo>
                      <a:lnTo>
                        <a:pt x="5900" y="20119"/>
                      </a:lnTo>
                      <a:lnTo>
                        <a:pt x="5641" y="18967"/>
                      </a:lnTo>
                      <a:lnTo>
                        <a:pt x="5383" y="17816"/>
                      </a:lnTo>
                      <a:lnTo>
                        <a:pt x="5148" y="16664"/>
                      </a:lnTo>
                      <a:lnTo>
                        <a:pt x="4936" y="15513"/>
                      </a:lnTo>
                      <a:lnTo>
                        <a:pt x="4748" y="14361"/>
                      </a:lnTo>
                      <a:lnTo>
                        <a:pt x="4560" y="13186"/>
                      </a:lnTo>
                      <a:lnTo>
                        <a:pt x="4419" y="12011"/>
                      </a:lnTo>
                      <a:lnTo>
                        <a:pt x="4278" y="10859"/>
                      </a:lnTo>
                      <a:lnTo>
                        <a:pt x="4184" y="9684"/>
                      </a:lnTo>
                      <a:lnTo>
                        <a:pt x="4090" y="8509"/>
                      </a:lnTo>
                      <a:lnTo>
                        <a:pt x="3996" y="7263"/>
                      </a:lnTo>
                      <a:lnTo>
                        <a:pt x="3949" y="6628"/>
                      </a:lnTo>
                      <a:lnTo>
                        <a:pt x="3878" y="6017"/>
                      </a:lnTo>
                      <a:lnTo>
                        <a:pt x="3808" y="5383"/>
                      </a:lnTo>
                      <a:lnTo>
                        <a:pt x="3690" y="4772"/>
                      </a:lnTo>
                      <a:lnTo>
                        <a:pt x="3549" y="4184"/>
                      </a:lnTo>
                      <a:lnTo>
                        <a:pt x="3385" y="3573"/>
                      </a:lnTo>
                      <a:lnTo>
                        <a:pt x="3150" y="2985"/>
                      </a:lnTo>
                      <a:lnTo>
                        <a:pt x="3009" y="2703"/>
                      </a:lnTo>
                      <a:lnTo>
                        <a:pt x="2868" y="2421"/>
                      </a:lnTo>
                      <a:lnTo>
                        <a:pt x="2703" y="2163"/>
                      </a:lnTo>
                      <a:lnTo>
                        <a:pt x="2539" y="1881"/>
                      </a:lnTo>
                      <a:lnTo>
                        <a:pt x="2351" y="1646"/>
                      </a:lnTo>
                      <a:lnTo>
                        <a:pt x="2163" y="1387"/>
                      </a:lnTo>
                      <a:lnTo>
                        <a:pt x="1951" y="1176"/>
                      </a:lnTo>
                      <a:lnTo>
                        <a:pt x="1716" y="941"/>
                      </a:lnTo>
                      <a:lnTo>
                        <a:pt x="1481" y="753"/>
                      </a:lnTo>
                      <a:lnTo>
                        <a:pt x="1246" y="565"/>
                      </a:lnTo>
                      <a:lnTo>
                        <a:pt x="987" y="400"/>
                      </a:lnTo>
                      <a:lnTo>
                        <a:pt x="705" y="236"/>
                      </a:lnTo>
                      <a:lnTo>
                        <a:pt x="447" y="118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-4330277" y="1958021"/>
                  <a:ext cx="335730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6" h="39980" extrusionOk="0">
                      <a:moveTo>
                        <a:pt x="4208" y="0"/>
                      </a:moveTo>
                      <a:lnTo>
                        <a:pt x="4090" y="24"/>
                      </a:lnTo>
                      <a:lnTo>
                        <a:pt x="3808" y="94"/>
                      </a:lnTo>
                      <a:lnTo>
                        <a:pt x="3526" y="188"/>
                      </a:lnTo>
                      <a:lnTo>
                        <a:pt x="3291" y="306"/>
                      </a:lnTo>
                      <a:lnTo>
                        <a:pt x="3079" y="400"/>
                      </a:lnTo>
                      <a:lnTo>
                        <a:pt x="2962" y="494"/>
                      </a:lnTo>
                      <a:lnTo>
                        <a:pt x="2844" y="635"/>
                      </a:lnTo>
                      <a:lnTo>
                        <a:pt x="2750" y="776"/>
                      </a:lnTo>
                      <a:lnTo>
                        <a:pt x="2680" y="917"/>
                      </a:lnTo>
                      <a:lnTo>
                        <a:pt x="2656" y="1058"/>
                      </a:lnTo>
                      <a:lnTo>
                        <a:pt x="2633" y="1199"/>
                      </a:lnTo>
                      <a:lnTo>
                        <a:pt x="2609" y="1364"/>
                      </a:lnTo>
                      <a:lnTo>
                        <a:pt x="2609" y="1740"/>
                      </a:lnTo>
                      <a:lnTo>
                        <a:pt x="2562" y="3032"/>
                      </a:lnTo>
                      <a:lnTo>
                        <a:pt x="2492" y="4301"/>
                      </a:lnTo>
                      <a:lnTo>
                        <a:pt x="2398" y="5594"/>
                      </a:lnTo>
                      <a:lnTo>
                        <a:pt x="2304" y="6887"/>
                      </a:lnTo>
                      <a:lnTo>
                        <a:pt x="1246" y="18591"/>
                      </a:lnTo>
                      <a:lnTo>
                        <a:pt x="800" y="23926"/>
                      </a:lnTo>
                      <a:lnTo>
                        <a:pt x="588" y="26606"/>
                      </a:lnTo>
                      <a:lnTo>
                        <a:pt x="377" y="29262"/>
                      </a:lnTo>
                      <a:lnTo>
                        <a:pt x="212" y="31941"/>
                      </a:lnTo>
                      <a:lnTo>
                        <a:pt x="95" y="34620"/>
                      </a:lnTo>
                      <a:lnTo>
                        <a:pt x="24" y="37300"/>
                      </a:lnTo>
                      <a:lnTo>
                        <a:pt x="1" y="38639"/>
                      </a:lnTo>
                      <a:lnTo>
                        <a:pt x="1" y="39979"/>
                      </a:lnTo>
                      <a:lnTo>
                        <a:pt x="4842" y="38616"/>
                      </a:lnTo>
                      <a:lnTo>
                        <a:pt x="4678" y="37441"/>
                      </a:lnTo>
                      <a:lnTo>
                        <a:pt x="4560" y="36242"/>
                      </a:lnTo>
                      <a:lnTo>
                        <a:pt x="4466" y="35043"/>
                      </a:lnTo>
                      <a:lnTo>
                        <a:pt x="4396" y="33845"/>
                      </a:lnTo>
                      <a:lnTo>
                        <a:pt x="4325" y="32670"/>
                      </a:lnTo>
                      <a:lnTo>
                        <a:pt x="4278" y="31471"/>
                      </a:lnTo>
                      <a:lnTo>
                        <a:pt x="4255" y="30272"/>
                      </a:lnTo>
                      <a:lnTo>
                        <a:pt x="4231" y="29074"/>
                      </a:lnTo>
                      <a:lnTo>
                        <a:pt x="4255" y="26676"/>
                      </a:lnTo>
                      <a:lnTo>
                        <a:pt x="4302" y="24256"/>
                      </a:lnTo>
                      <a:lnTo>
                        <a:pt x="4396" y="21858"/>
                      </a:lnTo>
                      <a:lnTo>
                        <a:pt x="4490" y="19461"/>
                      </a:lnTo>
                      <a:lnTo>
                        <a:pt x="4701" y="14643"/>
                      </a:lnTo>
                      <a:lnTo>
                        <a:pt x="4795" y="12222"/>
                      </a:lnTo>
                      <a:lnTo>
                        <a:pt x="4866" y="9825"/>
                      </a:lnTo>
                      <a:lnTo>
                        <a:pt x="4866" y="7427"/>
                      </a:lnTo>
                      <a:lnTo>
                        <a:pt x="4866" y="6205"/>
                      </a:lnTo>
                      <a:lnTo>
                        <a:pt x="4842" y="5007"/>
                      </a:lnTo>
                      <a:lnTo>
                        <a:pt x="4795" y="3808"/>
                      </a:lnTo>
                      <a:lnTo>
                        <a:pt x="4748" y="2609"/>
                      </a:lnTo>
                      <a:lnTo>
                        <a:pt x="4654" y="1411"/>
                      </a:lnTo>
                      <a:lnTo>
                        <a:pt x="4560" y="235"/>
                      </a:lnTo>
                      <a:lnTo>
                        <a:pt x="4537" y="141"/>
                      </a:lnTo>
                      <a:lnTo>
                        <a:pt x="4490" y="71"/>
                      </a:lnTo>
                      <a:lnTo>
                        <a:pt x="4419" y="24"/>
                      </a:lnTo>
                      <a:lnTo>
                        <a:pt x="4325" y="24"/>
                      </a:lnTo>
                      <a:lnTo>
                        <a:pt x="42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4"/>
                <p:cNvSpPr/>
                <p:nvPr/>
              </p:nvSpPr>
              <p:spPr>
                <a:xfrm>
                  <a:off x="-5171891" y="3798560"/>
                  <a:ext cx="548165" cy="86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5" h="12528" extrusionOk="0">
                      <a:moveTo>
                        <a:pt x="2210" y="0"/>
                      </a:moveTo>
                      <a:lnTo>
                        <a:pt x="2116" y="447"/>
                      </a:lnTo>
                      <a:lnTo>
                        <a:pt x="2092" y="846"/>
                      </a:lnTo>
                      <a:lnTo>
                        <a:pt x="2092" y="1222"/>
                      </a:lnTo>
                      <a:lnTo>
                        <a:pt x="2139" y="1599"/>
                      </a:lnTo>
                      <a:lnTo>
                        <a:pt x="2210" y="1951"/>
                      </a:lnTo>
                      <a:lnTo>
                        <a:pt x="2280" y="2257"/>
                      </a:lnTo>
                      <a:lnTo>
                        <a:pt x="2398" y="2562"/>
                      </a:lnTo>
                      <a:lnTo>
                        <a:pt x="2515" y="2844"/>
                      </a:lnTo>
                      <a:lnTo>
                        <a:pt x="2633" y="3079"/>
                      </a:lnTo>
                      <a:lnTo>
                        <a:pt x="2774" y="3314"/>
                      </a:lnTo>
                      <a:lnTo>
                        <a:pt x="3056" y="3690"/>
                      </a:lnTo>
                      <a:lnTo>
                        <a:pt x="3291" y="3972"/>
                      </a:lnTo>
                      <a:lnTo>
                        <a:pt x="3479" y="4160"/>
                      </a:lnTo>
                      <a:lnTo>
                        <a:pt x="3549" y="4231"/>
                      </a:lnTo>
                      <a:lnTo>
                        <a:pt x="3620" y="4607"/>
                      </a:lnTo>
                      <a:lnTo>
                        <a:pt x="3784" y="5406"/>
                      </a:lnTo>
                      <a:lnTo>
                        <a:pt x="3573" y="5265"/>
                      </a:lnTo>
                      <a:lnTo>
                        <a:pt x="3549" y="5242"/>
                      </a:lnTo>
                      <a:lnTo>
                        <a:pt x="3267" y="4771"/>
                      </a:lnTo>
                      <a:lnTo>
                        <a:pt x="2962" y="4348"/>
                      </a:lnTo>
                      <a:lnTo>
                        <a:pt x="2656" y="3996"/>
                      </a:lnTo>
                      <a:lnTo>
                        <a:pt x="2374" y="3690"/>
                      </a:lnTo>
                      <a:lnTo>
                        <a:pt x="2069" y="3432"/>
                      </a:lnTo>
                      <a:lnTo>
                        <a:pt x="1763" y="3220"/>
                      </a:lnTo>
                      <a:lnTo>
                        <a:pt x="1481" y="3056"/>
                      </a:lnTo>
                      <a:lnTo>
                        <a:pt x="1223" y="2938"/>
                      </a:lnTo>
                      <a:lnTo>
                        <a:pt x="964" y="2821"/>
                      </a:lnTo>
                      <a:lnTo>
                        <a:pt x="729" y="2750"/>
                      </a:lnTo>
                      <a:lnTo>
                        <a:pt x="353" y="2656"/>
                      </a:lnTo>
                      <a:lnTo>
                        <a:pt x="95" y="2633"/>
                      </a:lnTo>
                      <a:lnTo>
                        <a:pt x="0" y="2633"/>
                      </a:lnTo>
                      <a:lnTo>
                        <a:pt x="189" y="3032"/>
                      </a:lnTo>
                      <a:lnTo>
                        <a:pt x="400" y="3385"/>
                      </a:lnTo>
                      <a:lnTo>
                        <a:pt x="635" y="3690"/>
                      </a:lnTo>
                      <a:lnTo>
                        <a:pt x="870" y="3972"/>
                      </a:lnTo>
                      <a:lnTo>
                        <a:pt x="1129" y="4207"/>
                      </a:lnTo>
                      <a:lnTo>
                        <a:pt x="1387" y="4419"/>
                      </a:lnTo>
                      <a:lnTo>
                        <a:pt x="1646" y="4607"/>
                      </a:lnTo>
                      <a:lnTo>
                        <a:pt x="1904" y="4771"/>
                      </a:lnTo>
                      <a:lnTo>
                        <a:pt x="2139" y="4889"/>
                      </a:lnTo>
                      <a:lnTo>
                        <a:pt x="2398" y="5006"/>
                      </a:lnTo>
                      <a:lnTo>
                        <a:pt x="2844" y="5148"/>
                      </a:lnTo>
                      <a:lnTo>
                        <a:pt x="3197" y="5242"/>
                      </a:lnTo>
                      <a:lnTo>
                        <a:pt x="3455" y="5265"/>
                      </a:lnTo>
                      <a:lnTo>
                        <a:pt x="3549" y="5312"/>
                      </a:lnTo>
                      <a:lnTo>
                        <a:pt x="3808" y="5500"/>
                      </a:lnTo>
                      <a:lnTo>
                        <a:pt x="4067" y="6487"/>
                      </a:lnTo>
                      <a:lnTo>
                        <a:pt x="4231" y="7028"/>
                      </a:lnTo>
                      <a:lnTo>
                        <a:pt x="4419" y="7615"/>
                      </a:lnTo>
                      <a:lnTo>
                        <a:pt x="4560" y="7991"/>
                      </a:lnTo>
                      <a:lnTo>
                        <a:pt x="4560" y="7991"/>
                      </a:lnTo>
                      <a:lnTo>
                        <a:pt x="4443" y="7944"/>
                      </a:lnTo>
                      <a:lnTo>
                        <a:pt x="4396" y="7944"/>
                      </a:lnTo>
                      <a:lnTo>
                        <a:pt x="4043" y="7521"/>
                      </a:lnTo>
                      <a:lnTo>
                        <a:pt x="3690" y="7169"/>
                      </a:lnTo>
                      <a:lnTo>
                        <a:pt x="3314" y="6863"/>
                      </a:lnTo>
                      <a:lnTo>
                        <a:pt x="2962" y="6628"/>
                      </a:lnTo>
                      <a:lnTo>
                        <a:pt x="2633" y="6440"/>
                      </a:lnTo>
                      <a:lnTo>
                        <a:pt x="2304" y="6276"/>
                      </a:lnTo>
                      <a:lnTo>
                        <a:pt x="1998" y="6158"/>
                      </a:lnTo>
                      <a:lnTo>
                        <a:pt x="1693" y="6088"/>
                      </a:lnTo>
                      <a:lnTo>
                        <a:pt x="1434" y="6041"/>
                      </a:lnTo>
                      <a:lnTo>
                        <a:pt x="1199" y="5994"/>
                      </a:lnTo>
                      <a:lnTo>
                        <a:pt x="800" y="5994"/>
                      </a:lnTo>
                      <a:lnTo>
                        <a:pt x="541" y="6017"/>
                      </a:lnTo>
                      <a:lnTo>
                        <a:pt x="447" y="6017"/>
                      </a:lnTo>
                      <a:lnTo>
                        <a:pt x="706" y="6370"/>
                      </a:lnTo>
                      <a:lnTo>
                        <a:pt x="988" y="6675"/>
                      </a:lnTo>
                      <a:lnTo>
                        <a:pt x="1270" y="6957"/>
                      </a:lnTo>
                      <a:lnTo>
                        <a:pt x="1552" y="7169"/>
                      </a:lnTo>
                      <a:lnTo>
                        <a:pt x="1834" y="7380"/>
                      </a:lnTo>
                      <a:lnTo>
                        <a:pt x="2139" y="7521"/>
                      </a:lnTo>
                      <a:lnTo>
                        <a:pt x="2421" y="7662"/>
                      </a:lnTo>
                      <a:lnTo>
                        <a:pt x="2703" y="7756"/>
                      </a:lnTo>
                      <a:lnTo>
                        <a:pt x="2962" y="7850"/>
                      </a:lnTo>
                      <a:lnTo>
                        <a:pt x="3220" y="7897"/>
                      </a:lnTo>
                      <a:lnTo>
                        <a:pt x="3690" y="7968"/>
                      </a:lnTo>
                      <a:lnTo>
                        <a:pt x="4067" y="7991"/>
                      </a:lnTo>
                      <a:lnTo>
                        <a:pt x="4325" y="7991"/>
                      </a:lnTo>
                      <a:lnTo>
                        <a:pt x="4419" y="8015"/>
                      </a:lnTo>
                      <a:lnTo>
                        <a:pt x="4584" y="8085"/>
                      </a:lnTo>
                      <a:lnTo>
                        <a:pt x="4842" y="8767"/>
                      </a:lnTo>
                      <a:lnTo>
                        <a:pt x="5148" y="9472"/>
                      </a:lnTo>
                      <a:lnTo>
                        <a:pt x="5500" y="10154"/>
                      </a:lnTo>
                      <a:lnTo>
                        <a:pt x="5876" y="10812"/>
                      </a:lnTo>
                      <a:lnTo>
                        <a:pt x="5876" y="10812"/>
                      </a:lnTo>
                      <a:lnTo>
                        <a:pt x="5453" y="10788"/>
                      </a:lnTo>
                      <a:lnTo>
                        <a:pt x="5430" y="10788"/>
                      </a:lnTo>
                      <a:lnTo>
                        <a:pt x="4960" y="10365"/>
                      </a:lnTo>
                      <a:lnTo>
                        <a:pt x="4490" y="9989"/>
                      </a:lnTo>
                      <a:lnTo>
                        <a:pt x="4043" y="9707"/>
                      </a:lnTo>
                      <a:lnTo>
                        <a:pt x="3620" y="9472"/>
                      </a:lnTo>
                      <a:lnTo>
                        <a:pt x="3197" y="9284"/>
                      </a:lnTo>
                      <a:lnTo>
                        <a:pt x="2797" y="9167"/>
                      </a:lnTo>
                      <a:lnTo>
                        <a:pt x="2421" y="9073"/>
                      </a:lnTo>
                      <a:lnTo>
                        <a:pt x="2092" y="9026"/>
                      </a:lnTo>
                      <a:lnTo>
                        <a:pt x="1763" y="8978"/>
                      </a:lnTo>
                      <a:lnTo>
                        <a:pt x="1481" y="8978"/>
                      </a:lnTo>
                      <a:lnTo>
                        <a:pt x="1246" y="9002"/>
                      </a:lnTo>
                      <a:lnTo>
                        <a:pt x="1035" y="9026"/>
                      </a:lnTo>
                      <a:lnTo>
                        <a:pt x="753" y="9073"/>
                      </a:lnTo>
                      <a:lnTo>
                        <a:pt x="635" y="9120"/>
                      </a:lnTo>
                      <a:lnTo>
                        <a:pt x="988" y="9472"/>
                      </a:lnTo>
                      <a:lnTo>
                        <a:pt x="1340" y="9801"/>
                      </a:lnTo>
                      <a:lnTo>
                        <a:pt x="1716" y="10060"/>
                      </a:lnTo>
                      <a:lnTo>
                        <a:pt x="2069" y="10295"/>
                      </a:lnTo>
                      <a:lnTo>
                        <a:pt x="2421" y="10483"/>
                      </a:lnTo>
                      <a:lnTo>
                        <a:pt x="2797" y="10624"/>
                      </a:lnTo>
                      <a:lnTo>
                        <a:pt x="3126" y="10741"/>
                      </a:lnTo>
                      <a:lnTo>
                        <a:pt x="3479" y="10812"/>
                      </a:lnTo>
                      <a:lnTo>
                        <a:pt x="3808" y="10859"/>
                      </a:lnTo>
                      <a:lnTo>
                        <a:pt x="4114" y="10906"/>
                      </a:lnTo>
                      <a:lnTo>
                        <a:pt x="4654" y="10906"/>
                      </a:lnTo>
                      <a:lnTo>
                        <a:pt x="5077" y="10882"/>
                      </a:lnTo>
                      <a:lnTo>
                        <a:pt x="5359" y="10835"/>
                      </a:lnTo>
                      <a:lnTo>
                        <a:pt x="5453" y="10835"/>
                      </a:lnTo>
                      <a:lnTo>
                        <a:pt x="5900" y="10882"/>
                      </a:lnTo>
                      <a:lnTo>
                        <a:pt x="6205" y="11329"/>
                      </a:lnTo>
                      <a:lnTo>
                        <a:pt x="6511" y="11752"/>
                      </a:lnTo>
                      <a:lnTo>
                        <a:pt x="6840" y="12151"/>
                      </a:lnTo>
                      <a:lnTo>
                        <a:pt x="7192" y="12527"/>
                      </a:lnTo>
                      <a:lnTo>
                        <a:pt x="7239" y="12480"/>
                      </a:lnTo>
                      <a:lnTo>
                        <a:pt x="6887" y="12128"/>
                      </a:lnTo>
                      <a:lnTo>
                        <a:pt x="6558" y="11728"/>
                      </a:lnTo>
                      <a:lnTo>
                        <a:pt x="6252" y="11305"/>
                      </a:lnTo>
                      <a:lnTo>
                        <a:pt x="5970" y="10859"/>
                      </a:lnTo>
                      <a:lnTo>
                        <a:pt x="6182" y="10553"/>
                      </a:lnTo>
                      <a:lnTo>
                        <a:pt x="6205" y="10483"/>
                      </a:lnTo>
                      <a:lnTo>
                        <a:pt x="6628" y="9989"/>
                      </a:lnTo>
                      <a:lnTo>
                        <a:pt x="6981" y="9543"/>
                      </a:lnTo>
                      <a:lnTo>
                        <a:pt x="7263" y="9096"/>
                      </a:lnTo>
                      <a:lnTo>
                        <a:pt x="7474" y="8649"/>
                      </a:lnTo>
                      <a:lnTo>
                        <a:pt x="7639" y="8250"/>
                      </a:lnTo>
                      <a:lnTo>
                        <a:pt x="7780" y="7850"/>
                      </a:lnTo>
                      <a:lnTo>
                        <a:pt x="7851" y="7474"/>
                      </a:lnTo>
                      <a:lnTo>
                        <a:pt x="7921" y="7145"/>
                      </a:lnTo>
                      <a:lnTo>
                        <a:pt x="7945" y="6816"/>
                      </a:lnTo>
                      <a:lnTo>
                        <a:pt x="7945" y="6534"/>
                      </a:lnTo>
                      <a:lnTo>
                        <a:pt x="7921" y="6299"/>
                      </a:lnTo>
                      <a:lnTo>
                        <a:pt x="7898" y="6088"/>
                      </a:lnTo>
                      <a:lnTo>
                        <a:pt x="7827" y="5806"/>
                      </a:lnTo>
                      <a:lnTo>
                        <a:pt x="7804" y="5712"/>
                      </a:lnTo>
                      <a:lnTo>
                        <a:pt x="7404" y="6064"/>
                      </a:lnTo>
                      <a:lnTo>
                        <a:pt x="7098" y="6440"/>
                      </a:lnTo>
                      <a:lnTo>
                        <a:pt x="6816" y="6840"/>
                      </a:lnTo>
                      <a:lnTo>
                        <a:pt x="6581" y="7216"/>
                      </a:lnTo>
                      <a:lnTo>
                        <a:pt x="6417" y="7592"/>
                      </a:lnTo>
                      <a:lnTo>
                        <a:pt x="6276" y="7968"/>
                      </a:lnTo>
                      <a:lnTo>
                        <a:pt x="6182" y="8344"/>
                      </a:lnTo>
                      <a:lnTo>
                        <a:pt x="6111" y="8673"/>
                      </a:lnTo>
                      <a:lnTo>
                        <a:pt x="6064" y="9026"/>
                      </a:lnTo>
                      <a:lnTo>
                        <a:pt x="6041" y="9331"/>
                      </a:lnTo>
                      <a:lnTo>
                        <a:pt x="6041" y="9613"/>
                      </a:lnTo>
                      <a:lnTo>
                        <a:pt x="6041" y="9872"/>
                      </a:lnTo>
                      <a:lnTo>
                        <a:pt x="6088" y="10271"/>
                      </a:lnTo>
                      <a:lnTo>
                        <a:pt x="6135" y="10506"/>
                      </a:lnTo>
                      <a:lnTo>
                        <a:pt x="6111" y="10530"/>
                      </a:lnTo>
                      <a:lnTo>
                        <a:pt x="5947" y="10812"/>
                      </a:lnTo>
                      <a:lnTo>
                        <a:pt x="5712" y="10436"/>
                      </a:lnTo>
                      <a:lnTo>
                        <a:pt x="5500" y="10036"/>
                      </a:lnTo>
                      <a:lnTo>
                        <a:pt x="5124" y="9237"/>
                      </a:lnTo>
                      <a:lnTo>
                        <a:pt x="4772" y="8414"/>
                      </a:lnTo>
                      <a:lnTo>
                        <a:pt x="4490" y="7615"/>
                      </a:lnTo>
                      <a:lnTo>
                        <a:pt x="4607" y="6934"/>
                      </a:lnTo>
                      <a:lnTo>
                        <a:pt x="4654" y="6840"/>
                      </a:lnTo>
                      <a:lnTo>
                        <a:pt x="5054" y="6370"/>
                      </a:lnTo>
                      <a:lnTo>
                        <a:pt x="5406" y="5900"/>
                      </a:lnTo>
                      <a:lnTo>
                        <a:pt x="5688" y="5453"/>
                      </a:lnTo>
                      <a:lnTo>
                        <a:pt x="5900" y="5030"/>
                      </a:lnTo>
                      <a:lnTo>
                        <a:pt x="6088" y="4607"/>
                      </a:lnTo>
                      <a:lnTo>
                        <a:pt x="6205" y="4207"/>
                      </a:lnTo>
                      <a:lnTo>
                        <a:pt x="6299" y="3855"/>
                      </a:lnTo>
                      <a:lnTo>
                        <a:pt x="6346" y="3502"/>
                      </a:lnTo>
                      <a:lnTo>
                        <a:pt x="6370" y="3197"/>
                      </a:lnTo>
                      <a:lnTo>
                        <a:pt x="6370" y="2915"/>
                      </a:lnTo>
                      <a:lnTo>
                        <a:pt x="6346" y="2680"/>
                      </a:lnTo>
                      <a:lnTo>
                        <a:pt x="6323" y="2468"/>
                      </a:lnTo>
                      <a:lnTo>
                        <a:pt x="6252" y="2186"/>
                      </a:lnTo>
                      <a:lnTo>
                        <a:pt x="6229" y="2069"/>
                      </a:lnTo>
                      <a:lnTo>
                        <a:pt x="5853" y="2445"/>
                      </a:lnTo>
                      <a:lnTo>
                        <a:pt x="5524" y="2821"/>
                      </a:lnTo>
                      <a:lnTo>
                        <a:pt x="5242" y="3197"/>
                      </a:lnTo>
                      <a:lnTo>
                        <a:pt x="5030" y="3573"/>
                      </a:lnTo>
                      <a:lnTo>
                        <a:pt x="4842" y="3972"/>
                      </a:lnTo>
                      <a:lnTo>
                        <a:pt x="4701" y="4348"/>
                      </a:lnTo>
                      <a:lnTo>
                        <a:pt x="4607" y="4701"/>
                      </a:lnTo>
                      <a:lnTo>
                        <a:pt x="4537" y="5053"/>
                      </a:lnTo>
                      <a:lnTo>
                        <a:pt x="4490" y="5383"/>
                      </a:lnTo>
                      <a:lnTo>
                        <a:pt x="4466" y="5688"/>
                      </a:lnTo>
                      <a:lnTo>
                        <a:pt x="4466" y="5970"/>
                      </a:lnTo>
                      <a:lnTo>
                        <a:pt x="4466" y="6229"/>
                      </a:lnTo>
                      <a:lnTo>
                        <a:pt x="4513" y="6628"/>
                      </a:lnTo>
                      <a:lnTo>
                        <a:pt x="4560" y="6863"/>
                      </a:lnTo>
                      <a:lnTo>
                        <a:pt x="4537" y="6910"/>
                      </a:lnTo>
                      <a:lnTo>
                        <a:pt x="4443" y="7498"/>
                      </a:lnTo>
                      <a:lnTo>
                        <a:pt x="4231" y="6840"/>
                      </a:lnTo>
                      <a:lnTo>
                        <a:pt x="4067" y="6229"/>
                      </a:lnTo>
                      <a:lnTo>
                        <a:pt x="3808" y="5195"/>
                      </a:lnTo>
                      <a:lnTo>
                        <a:pt x="3643" y="4489"/>
                      </a:lnTo>
                      <a:lnTo>
                        <a:pt x="3596" y="4231"/>
                      </a:lnTo>
                      <a:lnTo>
                        <a:pt x="3596" y="4207"/>
                      </a:lnTo>
                      <a:lnTo>
                        <a:pt x="3573" y="4184"/>
                      </a:lnTo>
                      <a:lnTo>
                        <a:pt x="3620" y="3620"/>
                      </a:lnTo>
                      <a:lnTo>
                        <a:pt x="3620" y="3126"/>
                      </a:lnTo>
                      <a:lnTo>
                        <a:pt x="3596" y="2656"/>
                      </a:lnTo>
                      <a:lnTo>
                        <a:pt x="3526" y="2233"/>
                      </a:lnTo>
                      <a:lnTo>
                        <a:pt x="3432" y="1857"/>
                      </a:lnTo>
                      <a:lnTo>
                        <a:pt x="3314" y="1528"/>
                      </a:lnTo>
                      <a:lnTo>
                        <a:pt x="3173" y="1222"/>
                      </a:lnTo>
                      <a:lnTo>
                        <a:pt x="3032" y="940"/>
                      </a:lnTo>
                      <a:lnTo>
                        <a:pt x="2868" y="729"/>
                      </a:lnTo>
                      <a:lnTo>
                        <a:pt x="2727" y="517"/>
                      </a:lnTo>
                      <a:lnTo>
                        <a:pt x="2468" y="235"/>
                      </a:lnTo>
                      <a:lnTo>
                        <a:pt x="2280" y="71"/>
                      </a:lnTo>
                      <a:lnTo>
                        <a:pt x="22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4"/>
                <p:cNvSpPr/>
                <p:nvPr/>
              </p:nvSpPr>
              <p:spPr>
                <a:xfrm>
                  <a:off x="-5076193" y="2911547"/>
                  <a:ext cx="85968" cy="20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2915" extrusionOk="0">
                      <a:moveTo>
                        <a:pt x="141" y="0"/>
                      </a:moveTo>
                      <a:lnTo>
                        <a:pt x="71" y="47"/>
                      </a:lnTo>
                      <a:lnTo>
                        <a:pt x="24" y="118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0" y="376"/>
                      </a:lnTo>
                      <a:lnTo>
                        <a:pt x="71" y="729"/>
                      </a:lnTo>
                      <a:lnTo>
                        <a:pt x="165" y="1081"/>
                      </a:lnTo>
                      <a:lnTo>
                        <a:pt x="282" y="1410"/>
                      </a:lnTo>
                      <a:lnTo>
                        <a:pt x="423" y="1739"/>
                      </a:lnTo>
                      <a:lnTo>
                        <a:pt x="611" y="2045"/>
                      </a:lnTo>
                      <a:lnTo>
                        <a:pt x="799" y="2350"/>
                      </a:lnTo>
                      <a:lnTo>
                        <a:pt x="1011" y="2633"/>
                      </a:lnTo>
                      <a:lnTo>
                        <a:pt x="1246" y="2915"/>
                      </a:lnTo>
                      <a:lnTo>
                        <a:pt x="1199" y="2844"/>
                      </a:lnTo>
                      <a:lnTo>
                        <a:pt x="1152" y="2703"/>
                      </a:lnTo>
                      <a:lnTo>
                        <a:pt x="1058" y="2303"/>
                      </a:lnTo>
                      <a:lnTo>
                        <a:pt x="799" y="1222"/>
                      </a:lnTo>
                      <a:lnTo>
                        <a:pt x="658" y="682"/>
                      </a:lnTo>
                      <a:lnTo>
                        <a:pt x="588" y="447"/>
                      </a:lnTo>
                      <a:lnTo>
                        <a:pt x="494" y="259"/>
                      </a:lnTo>
                      <a:lnTo>
                        <a:pt x="400" y="118"/>
                      </a:lnTo>
                      <a:lnTo>
                        <a:pt x="306" y="2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14"/>
                <p:cNvSpPr/>
                <p:nvPr/>
              </p:nvSpPr>
              <p:spPr>
                <a:xfrm>
                  <a:off x="-4982152" y="3180700"/>
                  <a:ext cx="63268" cy="12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740" extrusionOk="0">
                      <a:moveTo>
                        <a:pt x="0" y="1"/>
                      </a:moveTo>
                      <a:lnTo>
                        <a:pt x="47" y="236"/>
                      </a:lnTo>
                      <a:lnTo>
                        <a:pt x="118" y="471"/>
                      </a:lnTo>
                      <a:lnTo>
                        <a:pt x="188" y="682"/>
                      </a:lnTo>
                      <a:lnTo>
                        <a:pt x="282" y="917"/>
                      </a:lnTo>
                      <a:lnTo>
                        <a:pt x="400" y="1129"/>
                      </a:lnTo>
                      <a:lnTo>
                        <a:pt x="517" y="1340"/>
                      </a:lnTo>
                      <a:lnTo>
                        <a:pt x="635" y="1552"/>
                      </a:lnTo>
                      <a:lnTo>
                        <a:pt x="776" y="1740"/>
                      </a:lnTo>
                      <a:lnTo>
                        <a:pt x="846" y="1481"/>
                      </a:lnTo>
                      <a:lnTo>
                        <a:pt x="917" y="1152"/>
                      </a:lnTo>
                      <a:lnTo>
                        <a:pt x="917" y="1011"/>
                      </a:lnTo>
                      <a:lnTo>
                        <a:pt x="893" y="847"/>
                      </a:lnTo>
                      <a:lnTo>
                        <a:pt x="846" y="682"/>
                      </a:lnTo>
                      <a:lnTo>
                        <a:pt x="799" y="541"/>
                      </a:lnTo>
                      <a:lnTo>
                        <a:pt x="729" y="424"/>
                      </a:lnTo>
                      <a:lnTo>
                        <a:pt x="635" y="330"/>
                      </a:lnTo>
                      <a:lnTo>
                        <a:pt x="564" y="259"/>
                      </a:lnTo>
                      <a:lnTo>
                        <a:pt x="447" y="189"/>
                      </a:lnTo>
                      <a:lnTo>
                        <a:pt x="235" y="9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4"/>
                <p:cNvSpPr/>
                <p:nvPr/>
              </p:nvSpPr>
              <p:spPr>
                <a:xfrm>
                  <a:off x="-4570245" y="4672602"/>
                  <a:ext cx="69754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012" extrusionOk="0">
                      <a:moveTo>
                        <a:pt x="517" y="0"/>
                      </a:moveTo>
                      <a:lnTo>
                        <a:pt x="400" y="24"/>
                      </a:lnTo>
                      <a:lnTo>
                        <a:pt x="306" y="47"/>
                      </a:lnTo>
                      <a:lnTo>
                        <a:pt x="235" y="94"/>
                      </a:lnTo>
                      <a:lnTo>
                        <a:pt x="165" y="141"/>
                      </a:lnTo>
                      <a:lnTo>
                        <a:pt x="94" y="236"/>
                      </a:lnTo>
                      <a:lnTo>
                        <a:pt x="47" y="306"/>
                      </a:lnTo>
                      <a:lnTo>
                        <a:pt x="24" y="400"/>
                      </a:lnTo>
                      <a:lnTo>
                        <a:pt x="0" y="518"/>
                      </a:lnTo>
                      <a:lnTo>
                        <a:pt x="24" y="612"/>
                      </a:lnTo>
                      <a:lnTo>
                        <a:pt x="47" y="706"/>
                      </a:lnTo>
                      <a:lnTo>
                        <a:pt x="94" y="800"/>
                      </a:lnTo>
                      <a:lnTo>
                        <a:pt x="165" y="870"/>
                      </a:lnTo>
                      <a:lnTo>
                        <a:pt x="235" y="917"/>
                      </a:lnTo>
                      <a:lnTo>
                        <a:pt x="306" y="964"/>
                      </a:lnTo>
                      <a:lnTo>
                        <a:pt x="400" y="1011"/>
                      </a:lnTo>
                      <a:lnTo>
                        <a:pt x="611" y="1011"/>
                      </a:lnTo>
                      <a:lnTo>
                        <a:pt x="705" y="964"/>
                      </a:lnTo>
                      <a:lnTo>
                        <a:pt x="799" y="917"/>
                      </a:lnTo>
                      <a:lnTo>
                        <a:pt x="870" y="870"/>
                      </a:lnTo>
                      <a:lnTo>
                        <a:pt x="917" y="800"/>
                      </a:lnTo>
                      <a:lnTo>
                        <a:pt x="964" y="706"/>
                      </a:lnTo>
                      <a:lnTo>
                        <a:pt x="1011" y="612"/>
                      </a:lnTo>
                      <a:lnTo>
                        <a:pt x="1011" y="518"/>
                      </a:lnTo>
                      <a:lnTo>
                        <a:pt x="1011" y="400"/>
                      </a:lnTo>
                      <a:lnTo>
                        <a:pt x="964" y="306"/>
                      </a:lnTo>
                      <a:lnTo>
                        <a:pt x="917" y="236"/>
                      </a:lnTo>
                      <a:lnTo>
                        <a:pt x="870" y="141"/>
                      </a:lnTo>
                      <a:lnTo>
                        <a:pt x="799" y="94"/>
                      </a:lnTo>
                      <a:lnTo>
                        <a:pt x="705" y="47"/>
                      </a:lnTo>
                      <a:lnTo>
                        <a:pt x="611" y="24"/>
                      </a:lnTo>
                      <a:lnTo>
                        <a:pt x="5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4" name="Google Shape;604;p14"/>
            <p:cNvGrpSpPr/>
            <p:nvPr/>
          </p:nvGrpSpPr>
          <p:grpSpPr>
            <a:xfrm>
              <a:off x="-2109160" y="-9033"/>
              <a:ext cx="3226182" cy="5030104"/>
              <a:chOff x="-432760" y="-9033"/>
              <a:chExt cx="3226182" cy="5030104"/>
            </a:xfrm>
          </p:grpSpPr>
          <p:grpSp>
            <p:nvGrpSpPr>
              <p:cNvPr id="605" name="Google Shape;605;p14"/>
              <p:cNvGrpSpPr/>
              <p:nvPr/>
            </p:nvGrpSpPr>
            <p:grpSpPr>
              <a:xfrm flipH="1">
                <a:off x="1543123" y="6188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606" name="Google Shape;606;p14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4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14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14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14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1" name="Google Shape;611;p14"/>
              <p:cNvGrpSpPr/>
              <p:nvPr/>
            </p:nvGrpSpPr>
            <p:grpSpPr>
              <a:xfrm>
                <a:off x="-432760" y="-9033"/>
                <a:ext cx="2280862" cy="4948606"/>
                <a:chOff x="1033404" y="4671196"/>
                <a:chExt cx="1271384" cy="2758420"/>
              </a:xfrm>
            </p:grpSpPr>
            <p:sp>
              <p:nvSpPr>
                <p:cNvPr id="612" name="Google Shape;612;p14"/>
                <p:cNvSpPr/>
                <p:nvPr/>
              </p:nvSpPr>
              <p:spPr>
                <a:xfrm>
                  <a:off x="1566882" y="6690089"/>
                  <a:ext cx="69823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012" extrusionOk="0">
                      <a:moveTo>
                        <a:pt x="401" y="1"/>
                      </a:moveTo>
                      <a:lnTo>
                        <a:pt x="307" y="48"/>
                      </a:lnTo>
                      <a:lnTo>
                        <a:pt x="236" y="95"/>
                      </a:lnTo>
                      <a:lnTo>
                        <a:pt x="166" y="142"/>
                      </a:lnTo>
                      <a:lnTo>
                        <a:pt x="95" y="212"/>
                      </a:lnTo>
                      <a:lnTo>
                        <a:pt x="48" y="306"/>
                      </a:lnTo>
                      <a:lnTo>
                        <a:pt x="25" y="400"/>
                      </a:lnTo>
                      <a:lnTo>
                        <a:pt x="1" y="494"/>
                      </a:lnTo>
                      <a:lnTo>
                        <a:pt x="25" y="612"/>
                      </a:lnTo>
                      <a:lnTo>
                        <a:pt x="48" y="706"/>
                      </a:lnTo>
                      <a:lnTo>
                        <a:pt x="95" y="776"/>
                      </a:lnTo>
                      <a:lnTo>
                        <a:pt x="166" y="870"/>
                      </a:lnTo>
                      <a:lnTo>
                        <a:pt x="236" y="917"/>
                      </a:lnTo>
                      <a:lnTo>
                        <a:pt x="307" y="964"/>
                      </a:lnTo>
                      <a:lnTo>
                        <a:pt x="401" y="988"/>
                      </a:lnTo>
                      <a:lnTo>
                        <a:pt x="518" y="1011"/>
                      </a:lnTo>
                      <a:lnTo>
                        <a:pt x="612" y="988"/>
                      </a:lnTo>
                      <a:lnTo>
                        <a:pt x="706" y="964"/>
                      </a:lnTo>
                      <a:lnTo>
                        <a:pt x="800" y="917"/>
                      </a:lnTo>
                      <a:lnTo>
                        <a:pt x="871" y="870"/>
                      </a:lnTo>
                      <a:lnTo>
                        <a:pt x="941" y="776"/>
                      </a:lnTo>
                      <a:lnTo>
                        <a:pt x="988" y="706"/>
                      </a:lnTo>
                      <a:lnTo>
                        <a:pt x="1012" y="612"/>
                      </a:lnTo>
                      <a:lnTo>
                        <a:pt x="1012" y="494"/>
                      </a:lnTo>
                      <a:lnTo>
                        <a:pt x="1012" y="400"/>
                      </a:lnTo>
                      <a:lnTo>
                        <a:pt x="988" y="306"/>
                      </a:lnTo>
                      <a:lnTo>
                        <a:pt x="941" y="212"/>
                      </a:lnTo>
                      <a:lnTo>
                        <a:pt x="871" y="142"/>
                      </a:lnTo>
                      <a:lnTo>
                        <a:pt x="800" y="95"/>
                      </a:lnTo>
                      <a:lnTo>
                        <a:pt x="706" y="48"/>
                      </a:lnTo>
                      <a:lnTo>
                        <a:pt x="6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14"/>
                <p:cNvSpPr/>
                <p:nvPr/>
              </p:nvSpPr>
              <p:spPr>
                <a:xfrm>
                  <a:off x="1644778" y="4671196"/>
                  <a:ext cx="337317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39980" extrusionOk="0">
                      <a:moveTo>
                        <a:pt x="682" y="0"/>
                      </a:moveTo>
                      <a:lnTo>
                        <a:pt x="564" y="24"/>
                      </a:lnTo>
                      <a:lnTo>
                        <a:pt x="470" y="24"/>
                      </a:lnTo>
                      <a:lnTo>
                        <a:pt x="400" y="71"/>
                      </a:lnTo>
                      <a:lnTo>
                        <a:pt x="329" y="141"/>
                      </a:lnTo>
                      <a:lnTo>
                        <a:pt x="306" y="235"/>
                      </a:lnTo>
                      <a:lnTo>
                        <a:pt x="212" y="1411"/>
                      </a:lnTo>
                      <a:lnTo>
                        <a:pt x="141" y="2609"/>
                      </a:lnTo>
                      <a:lnTo>
                        <a:pt x="94" y="3808"/>
                      </a:lnTo>
                      <a:lnTo>
                        <a:pt x="47" y="5007"/>
                      </a:lnTo>
                      <a:lnTo>
                        <a:pt x="24" y="6205"/>
                      </a:lnTo>
                      <a:lnTo>
                        <a:pt x="0" y="7427"/>
                      </a:lnTo>
                      <a:lnTo>
                        <a:pt x="24" y="9825"/>
                      </a:lnTo>
                      <a:lnTo>
                        <a:pt x="94" y="12222"/>
                      </a:lnTo>
                      <a:lnTo>
                        <a:pt x="165" y="14643"/>
                      </a:lnTo>
                      <a:lnTo>
                        <a:pt x="376" y="19461"/>
                      </a:lnTo>
                      <a:lnTo>
                        <a:pt x="494" y="21858"/>
                      </a:lnTo>
                      <a:lnTo>
                        <a:pt x="564" y="24256"/>
                      </a:lnTo>
                      <a:lnTo>
                        <a:pt x="635" y="26676"/>
                      </a:lnTo>
                      <a:lnTo>
                        <a:pt x="635" y="29074"/>
                      </a:lnTo>
                      <a:lnTo>
                        <a:pt x="635" y="30272"/>
                      </a:lnTo>
                      <a:lnTo>
                        <a:pt x="611" y="31471"/>
                      </a:lnTo>
                      <a:lnTo>
                        <a:pt x="564" y="32670"/>
                      </a:lnTo>
                      <a:lnTo>
                        <a:pt x="494" y="33845"/>
                      </a:lnTo>
                      <a:lnTo>
                        <a:pt x="423" y="35043"/>
                      </a:lnTo>
                      <a:lnTo>
                        <a:pt x="306" y="36242"/>
                      </a:lnTo>
                      <a:lnTo>
                        <a:pt x="188" y="37441"/>
                      </a:lnTo>
                      <a:lnTo>
                        <a:pt x="47" y="38616"/>
                      </a:lnTo>
                      <a:lnTo>
                        <a:pt x="4889" y="39979"/>
                      </a:lnTo>
                      <a:lnTo>
                        <a:pt x="4889" y="38639"/>
                      </a:lnTo>
                      <a:lnTo>
                        <a:pt x="4865" y="37300"/>
                      </a:lnTo>
                      <a:lnTo>
                        <a:pt x="4771" y="34620"/>
                      </a:lnTo>
                      <a:lnTo>
                        <a:pt x="4654" y="31941"/>
                      </a:lnTo>
                      <a:lnTo>
                        <a:pt x="4489" y="29262"/>
                      </a:lnTo>
                      <a:lnTo>
                        <a:pt x="4301" y="26606"/>
                      </a:lnTo>
                      <a:lnTo>
                        <a:pt x="4090" y="23926"/>
                      </a:lnTo>
                      <a:lnTo>
                        <a:pt x="3620" y="18591"/>
                      </a:lnTo>
                      <a:lnTo>
                        <a:pt x="2585" y="6887"/>
                      </a:lnTo>
                      <a:lnTo>
                        <a:pt x="2491" y="5594"/>
                      </a:lnTo>
                      <a:lnTo>
                        <a:pt x="2397" y="4301"/>
                      </a:lnTo>
                      <a:lnTo>
                        <a:pt x="2327" y="3032"/>
                      </a:lnTo>
                      <a:lnTo>
                        <a:pt x="2280" y="1740"/>
                      </a:lnTo>
                      <a:lnTo>
                        <a:pt x="2256" y="1364"/>
                      </a:lnTo>
                      <a:lnTo>
                        <a:pt x="2256" y="1199"/>
                      </a:lnTo>
                      <a:lnTo>
                        <a:pt x="2233" y="1058"/>
                      </a:lnTo>
                      <a:lnTo>
                        <a:pt x="2186" y="917"/>
                      </a:lnTo>
                      <a:lnTo>
                        <a:pt x="2139" y="776"/>
                      </a:lnTo>
                      <a:lnTo>
                        <a:pt x="2045" y="635"/>
                      </a:lnTo>
                      <a:lnTo>
                        <a:pt x="1904" y="494"/>
                      </a:lnTo>
                      <a:lnTo>
                        <a:pt x="1810" y="400"/>
                      </a:lnTo>
                      <a:lnTo>
                        <a:pt x="1598" y="306"/>
                      </a:lnTo>
                      <a:lnTo>
                        <a:pt x="1340" y="188"/>
                      </a:lnTo>
                      <a:lnTo>
                        <a:pt x="1081" y="94"/>
                      </a:lnTo>
                      <a:lnTo>
                        <a:pt x="799" y="2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14"/>
                <p:cNvSpPr/>
                <p:nvPr/>
              </p:nvSpPr>
              <p:spPr>
                <a:xfrm>
                  <a:off x="1033404" y="4750680"/>
                  <a:ext cx="710304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24749" extrusionOk="0">
                      <a:moveTo>
                        <a:pt x="0" y="0"/>
                      </a:moveTo>
                      <a:lnTo>
                        <a:pt x="189" y="635"/>
                      </a:lnTo>
                      <a:lnTo>
                        <a:pt x="306" y="1316"/>
                      </a:lnTo>
                      <a:lnTo>
                        <a:pt x="377" y="1974"/>
                      </a:lnTo>
                      <a:lnTo>
                        <a:pt x="400" y="2656"/>
                      </a:lnTo>
                      <a:lnTo>
                        <a:pt x="424" y="3337"/>
                      </a:lnTo>
                      <a:lnTo>
                        <a:pt x="424" y="4043"/>
                      </a:lnTo>
                      <a:lnTo>
                        <a:pt x="377" y="5429"/>
                      </a:lnTo>
                      <a:lnTo>
                        <a:pt x="330" y="6816"/>
                      </a:lnTo>
                      <a:lnTo>
                        <a:pt x="330" y="7498"/>
                      </a:lnTo>
                      <a:lnTo>
                        <a:pt x="353" y="8179"/>
                      </a:lnTo>
                      <a:lnTo>
                        <a:pt x="400" y="8861"/>
                      </a:lnTo>
                      <a:lnTo>
                        <a:pt x="494" y="9519"/>
                      </a:lnTo>
                      <a:lnTo>
                        <a:pt x="635" y="10177"/>
                      </a:lnTo>
                      <a:lnTo>
                        <a:pt x="729" y="10506"/>
                      </a:lnTo>
                      <a:lnTo>
                        <a:pt x="847" y="10811"/>
                      </a:lnTo>
                      <a:lnTo>
                        <a:pt x="1011" y="11235"/>
                      </a:lnTo>
                      <a:lnTo>
                        <a:pt x="1176" y="11634"/>
                      </a:lnTo>
                      <a:lnTo>
                        <a:pt x="1387" y="12010"/>
                      </a:lnTo>
                      <a:lnTo>
                        <a:pt x="1599" y="12386"/>
                      </a:lnTo>
                      <a:lnTo>
                        <a:pt x="2069" y="13138"/>
                      </a:lnTo>
                      <a:lnTo>
                        <a:pt x="2539" y="13843"/>
                      </a:lnTo>
                      <a:lnTo>
                        <a:pt x="10036" y="24749"/>
                      </a:lnTo>
                      <a:lnTo>
                        <a:pt x="10036" y="24631"/>
                      </a:lnTo>
                      <a:lnTo>
                        <a:pt x="10060" y="24420"/>
                      </a:lnTo>
                      <a:lnTo>
                        <a:pt x="10130" y="23785"/>
                      </a:lnTo>
                      <a:lnTo>
                        <a:pt x="10248" y="23127"/>
                      </a:lnTo>
                      <a:lnTo>
                        <a:pt x="10295" y="22680"/>
                      </a:lnTo>
                      <a:lnTo>
                        <a:pt x="10271" y="22187"/>
                      </a:lnTo>
                      <a:lnTo>
                        <a:pt x="10224" y="21670"/>
                      </a:lnTo>
                      <a:lnTo>
                        <a:pt x="10154" y="21153"/>
                      </a:lnTo>
                      <a:lnTo>
                        <a:pt x="10036" y="20659"/>
                      </a:lnTo>
                      <a:lnTo>
                        <a:pt x="9966" y="20354"/>
                      </a:lnTo>
                      <a:lnTo>
                        <a:pt x="9872" y="20072"/>
                      </a:lnTo>
                      <a:lnTo>
                        <a:pt x="9754" y="19790"/>
                      </a:lnTo>
                      <a:lnTo>
                        <a:pt x="9637" y="19531"/>
                      </a:lnTo>
                      <a:lnTo>
                        <a:pt x="9496" y="19273"/>
                      </a:lnTo>
                      <a:lnTo>
                        <a:pt x="9355" y="19014"/>
                      </a:lnTo>
                      <a:lnTo>
                        <a:pt x="9026" y="18520"/>
                      </a:lnTo>
                      <a:lnTo>
                        <a:pt x="7921" y="16922"/>
                      </a:lnTo>
                      <a:lnTo>
                        <a:pt x="6816" y="15301"/>
                      </a:lnTo>
                      <a:lnTo>
                        <a:pt x="6299" y="14454"/>
                      </a:lnTo>
                      <a:lnTo>
                        <a:pt x="5782" y="13608"/>
                      </a:lnTo>
                      <a:lnTo>
                        <a:pt x="5289" y="12762"/>
                      </a:lnTo>
                      <a:lnTo>
                        <a:pt x="4819" y="11893"/>
                      </a:lnTo>
                      <a:lnTo>
                        <a:pt x="4490" y="11258"/>
                      </a:lnTo>
                      <a:lnTo>
                        <a:pt x="4184" y="10576"/>
                      </a:lnTo>
                      <a:lnTo>
                        <a:pt x="3879" y="9895"/>
                      </a:lnTo>
                      <a:lnTo>
                        <a:pt x="3620" y="9213"/>
                      </a:lnTo>
                      <a:lnTo>
                        <a:pt x="3385" y="8508"/>
                      </a:lnTo>
                      <a:lnTo>
                        <a:pt x="3173" y="7780"/>
                      </a:lnTo>
                      <a:lnTo>
                        <a:pt x="2985" y="7051"/>
                      </a:lnTo>
                      <a:lnTo>
                        <a:pt x="2821" y="6322"/>
                      </a:lnTo>
                      <a:lnTo>
                        <a:pt x="2680" y="5594"/>
                      </a:lnTo>
                      <a:lnTo>
                        <a:pt x="2562" y="4842"/>
                      </a:lnTo>
                      <a:lnTo>
                        <a:pt x="2468" y="4090"/>
                      </a:lnTo>
                      <a:lnTo>
                        <a:pt x="2398" y="3337"/>
                      </a:lnTo>
                      <a:lnTo>
                        <a:pt x="2374" y="2585"/>
                      </a:lnTo>
                      <a:lnTo>
                        <a:pt x="2351" y="1810"/>
                      </a:lnTo>
                      <a:lnTo>
                        <a:pt x="2351" y="1058"/>
                      </a:lnTo>
                      <a:lnTo>
                        <a:pt x="2398" y="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14"/>
                <p:cNvSpPr/>
                <p:nvPr/>
              </p:nvSpPr>
              <p:spPr>
                <a:xfrm>
                  <a:off x="1881504" y="6722518"/>
                  <a:ext cx="423284" cy="53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5" h="7804" extrusionOk="0">
                      <a:moveTo>
                        <a:pt x="3362" y="1"/>
                      </a:moveTo>
                      <a:lnTo>
                        <a:pt x="3244" y="259"/>
                      </a:lnTo>
                      <a:lnTo>
                        <a:pt x="3126" y="494"/>
                      </a:lnTo>
                      <a:lnTo>
                        <a:pt x="3032" y="753"/>
                      </a:lnTo>
                      <a:lnTo>
                        <a:pt x="2985" y="988"/>
                      </a:lnTo>
                      <a:lnTo>
                        <a:pt x="2962" y="1223"/>
                      </a:lnTo>
                      <a:lnTo>
                        <a:pt x="2938" y="1434"/>
                      </a:lnTo>
                      <a:lnTo>
                        <a:pt x="2938" y="1646"/>
                      </a:lnTo>
                      <a:lnTo>
                        <a:pt x="2962" y="1857"/>
                      </a:lnTo>
                      <a:lnTo>
                        <a:pt x="3032" y="2210"/>
                      </a:lnTo>
                      <a:lnTo>
                        <a:pt x="3126" y="2516"/>
                      </a:lnTo>
                      <a:lnTo>
                        <a:pt x="3221" y="2751"/>
                      </a:lnTo>
                      <a:lnTo>
                        <a:pt x="3291" y="2915"/>
                      </a:lnTo>
                      <a:lnTo>
                        <a:pt x="3315" y="2962"/>
                      </a:lnTo>
                      <a:lnTo>
                        <a:pt x="3315" y="3197"/>
                      </a:lnTo>
                      <a:lnTo>
                        <a:pt x="2868" y="3714"/>
                      </a:lnTo>
                      <a:lnTo>
                        <a:pt x="2398" y="4349"/>
                      </a:lnTo>
                      <a:lnTo>
                        <a:pt x="2233" y="4584"/>
                      </a:lnTo>
                      <a:lnTo>
                        <a:pt x="2233" y="4490"/>
                      </a:lnTo>
                      <a:lnTo>
                        <a:pt x="2210" y="4466"/>
                      </a:lnTo>
                      <a:lnTo>
                        <a:pt x="2304" y="4114"/>
                      </a:lnTo>
                      <a:lnTo>
                        <a:pt x="2351" y="3785"/>
                      </a:lnTo>
                      <a:lnTo>
                        <a:pt x="2374" y="3456"/>
                      </a:lnTo>
                      <a:lnTo>
                        <a:pt x="2374" y="3174"/>
                      </a:lnTo>
                      <a:lnTo>
                        <a:pt x="2327" y="2915"/>
                      </a:lnTo>
                      <a:lnTo>
                        <a:pt x="2304" y="2680"/>
                      </a:lnTo>
                      <a:lnTo>
                        <a:pt x="2233" y="2469"/>
                      </a:lnTo>
                      <a:lnTo>
                        <a:pt x="2163" y="2281"/>
                      </a:lnTo>
                      <a:lnTo>
                        <a:pt x="1998" y="1951"/>
                      </a:lnTo>
                      <a:lnTo>
                        <a:pt x="1857" y="1740"/>
                      </a:lnTo>
                      <a:lnTo>
                        <a:pt x="1740" y="1599"/>
                      </a:lnTo>
                      <a:lnTo>
                        <a:pt x="1716" y="1575"/>
                      </a:lnTo>
                      <a:lnTo>
                        <a:pt x="1622" y="1834"/>
                      </a:lnTo>
                      <a:lnTo>
                        <a:pt x="1552" y="2116"/>
                      </a:lnTo>
                      <a:lnTo>
                        <a:pt x="1528" y="2375"/>
                      </a:lnTo>
                      <a:lnTo>
                        <a:pt x="1505" y="2610"/>
                      </a:lnTo>
                      <a:lnTo>
                        <a:pt x="1528" y="2845"/>
                      </a:lnTo>
                      <a:lnTo>
                        <a:pt x="1552" y="3080"/>
                      </a:lnTo>
                      <a:lnTo>
                        <a:pt x="1575" y="3291"/>
                      </a:lnTo>
                      <a:lnTo>
                        <a:pt x="1646" y="3479"/>
                      </a:lnTo>
                      <a:lnTo>
                        <a:pt x="1763" y="3808"/>
                      </a:lnTo>
                      <a:lnTo>
                        <a:pt x="1928" y="4090"/>
                      </a:lnTo>
                      <a:lnTo>
                        <a:pt x="2045" y="4302"/>
                      </a:lnTo>
                      <a:lnTo>
                        <a:pt x="2163" y="4443"/>
                      </a:lnTo>
                      <a:lnTo>
                        <a:pt x="2186" y="4513"/>
                      </a:lnTo>
                      <a:lnTo>
                        <a:pt x="2210" y="4631"/>
                      </a:lnTo>
                      <a:lnTo>
                        <a:pt x="1928" y="5030"/>
                      </a:lnTo>
                      <a:lnTo>
                        <a:pt x="1669" y="5477"/>
                      </a:lnTo>
                      <a:lnTo>
                        <a:pt x="1434" y="5923"/>
                      </a:lnTo>
                      <a:lnTo>
                        <a:pt x="1223" y="6394"/>
                      </a:lnTo>
                      <a:lnTo>
                        <a:pt x="1082" y="6159"/>
                      </a:lnTo>
                      <a:lnTo>
                        <a:pt x="1058" y="6135"/>
                      </a:lnTo>
                      <a:lnTo>
                        <a:pt x="1129" y="5712"/>
                      </a:lnTo>
                      <a:lnTo>
                        <a:pt x="1129" y="5336"/>
                      </a:lnTo>
                      <a:lnTo>
                        <a:pt x="1105" y="4960"/>
                      </a:lnTo>
                      <a:lnTo>
                        <a:pt x="1058" y="4631"/>
                      </a:lnTo>
                      <a:lnTo>
                        <a:pt x="1011" y="4349"/>
                      </a:lnTo>
                      <a:lnTo>
                        <a:pt x="917" y="4067"/>
                      </a:lnTo>
                      <a:lnTo>
                        <a:pt x="823" y="3832"/>
                      </a:lnTo>
                      <a:lnTo>
                        <a:pt x="729" y="3620"/>
                      </a:lnTo>
                      <a:lnTo>
                        <a:pt x="612" y="3456"/>
                      </a:lnTo>
                      <a:lnTo>
                        <a:pt x="494" y="3291"/>
                      </a:lnTo>
                      <a:lnTo>
                        <a:pt x="306" y="3056"/>
                      </a:lnTo>
                      <a:lnTo>
                        <a:pt x="165" y="2915"/>
                      </a:lnTo>
                      <a:lnTo>
                        <a:pt x="95" y="2892"/>
                      </a:lnTo>
                      <a:lnTo>
                        <a:pt x="24" y="3221"/>
                      </a:lnTo>
                      <a:lnTo>
                        <a:pt x="1" y="3526"/>
                      </a:lnTo>
                      <a:lnTo>
                        <a:pt x="1" y="3832"/>
                      </a:lnTo>
                      <a:lnTo>
                        <a:pt x="24" y="4114"/>
                      </a:lnTo>
                      <a:lnTo>
                        <a:pt x="48" y="4396"/>
                      </a:lnTo>
                      <a:lnTo>
                        <a:pt x="118" y="4654"/>
                      </a:lnTo>
                      <a:lnTo>
                        <a:pt x="189" y="4889"/>
                      </a:lnTo>
                      <a:lnTo>
                        <a:pt x="283" y="5101"/>
                      </a:lnTo>
                      <a:lnTo>
                        <a:pt x="377" y="5289"/>
                      </a:lnTo>
                      <a:lnTo>
                        <a:pt x="494" y="5477"/>
                      </a:lnTo>
                      <a:lnTo>
                        <a:pt x="682" y="5759"/>
                      </a:lnTo>
                      <a:lnTo>
                        <a:pt x="870" y="5994"/>
                      </a:lnTo>
                      <a:lnTo>
                        <a:pt x="1011" y="6135"/>
                      </a:lnTo>
                      <a:lnTo>
                        <a:pt x="1058" y="6182"/>
                      </a:lnTo>
                      <a:lnTo>
                        <a:pt x="1199" y="6441"/>
                      </a:lnTo>
                      <a:lnTo>
                        <a:pt x="1082" y="6770"/>
                      </a:lnTo>
                      <a:lnTo>
                        <a:pt x="964" y="7122"/>
                      </a:lnTo>
                      <a:lnTo>
                        <a:pt x="870" y="7451"/>
                      </a:lnTo>
                      <a:lnTo>
                        <a:pt x="800" y="7780"/>
                      </a:lnTo>
                      <a:lnTo>
                        <a:pt x="847" y="7804"/>
                      </a:lnTo>
                      <a:lnTo>
                        <a:pt x="917" y="7475"/>
                      </a:lnTo>
                      <a:lnTo>
                        <a:pt x="1011" y="7122"/>
                      </a:lnTo>
                      <a:lnTo>
                        <a:pt x="1105" y="6793"/>
                      </a:lnTo>
                      <a:lnTo>
                        <a:pt x="1246" y="6464"/>
                      </a:lnTo>
                      <a:lnTo>
                        <a:pt x="1246" y="6488"/>
                      </a:lnTo>
                      <a:lnTo>
                        <a:pt x="1481" y="6464"/>
                      </a:lnTo>
                      <a:lnTo>
                        <a:pt x="1552" y="6441"/>
                      </a:lnTo>
                      <a:lnTo>
                        <a:pt x="1975" y="6488"/>
                      </a:lnTo>
                      <a:lnTo>
                        <a:pt x="2351" y="6488"/>
                      </a:lnTo>
                      <a:lnTo>
                        <a:pt x="2703" y="6464"/>
                      </a:lnTo>
                      <a:lnTo>
                        <a:pt x="3032" y="6417"/>
                      </a:lnTo>
                      <a:lnTo>
                        <a:pt x="3315" y="6347"/>
                      </a:lnTo>
                      <a:lnTo>
                        <a:pt x="3597" y="6276"/>
                      </a:lnTo>
                      <a:lnTo>
                        <a:pt x="3832" y="6182"/>
                      </a:lnTo>
                      <a:lnTo>
                        <a:pt x="4020" y="6065"/>
                      </a:lnTo>
                      <a:lnTo>
                        <a:pt x="4208" y="5947"/>
                      </a:lnTo>
                      <a:lnTo>
                        <a:pt x="4349" y="5853"/>
                      </a:lnTo>
                      <a:lnTo>
                        <a:pt x="4584" y="5641"/>
                      </a:lnTo>
                      <a:lnTo>
                        <a:pt x="4725" y="5500"/>
                      </a:lnTo>
                      <a:lnTo>
                        <a:pt x="4772" y="5453"/>
                      </a:lnTo>
                      <a:lnTo>
                        <a:pt x="4419" y="5383"/>
                      </a:lnTo>
                      <a:lnTo>
                        <a:pt x="4090" y="5359"/>
                      </a:lnTo>
                      <a:lnTo>
                        <a:pt x="3761" y="5359"/>
                      </a:lnTo>
                      <a:lnTo>
                        <a:pt x="3479" y="5383"/>
                      </a:lnTo>
                      <a:lnTo>
                        <a:pt x="3197" y="5430"/>
                      </a:lnTo>
                      <a:lnTo>
                        <a:pt x="2938" y="5500"/>
                      </a:lnTo>
                      <a:lnTo>
                        <a:pt x="2703" y="5594"/>
                      </a:lnTo>
                      <a:lnTo>
                        <a:pt x="2468" y="5688"/>
                      </a:lnTo>
                      <a:lnTo>
                        <a:pt x="2280" y="5806"/>
                      </a:lnTo>
                      <a:lnTo>
                        <a:pt x="2092" y="5900"/>
                      </a:lnTo>
                      <a:lnTo>
                        <a:pt x="1810" y="6112"/>
                      </a:lnTo>
                      <a:lnTo>
                        <a:pt x="1599" y="6300"/>
                      </a:lnTo>
                      <a:lnTo>
                        <a:pt x="1505" y="6417"/>
                      </a:lnTo>
                      <a:lnTo>
                        <a:pt x="1481" y="6417"/>
                      </a:lnTo>
                      <a:lnTo>
                        <a:pt x="1246" y="6441"/>
                      </a:lnTo>
                      <a:lnTo>
                        <a:pt x="1505" y="5900"/>
                      </a:lnTo>
                      <a:lnTo>
                        <a:pt x="1787" y="5359"/>
                      </a:lnTo>
                      <a:lnTo>
                        <a:pt x="2092" y="4866"/>
                      </a:lnTo>
                      <a:lnTo>
                        <a:pt x="2421" y="4396"/>
                      </a:lnTo>
                      <a:lnTo>
                        <a:pt x="2844" y="4184"/>
                      </a:lnTo>
                      <a:lnTo>
                        <a:pt x="2915" y="4161"/>
                      </a:lnTo>
                      <a:lnTo>
                        <a:pt x="3338" y="4208"/>
                      </a:lnTo>
                      <a:lnTo>
                        <a:pt x="3714" y="4208"/>
                      </a:lnTo>
                      <a:lnTo>
                        <a:pt x="4067" y="4184"/>
                      </a:lnTo>
                      <a:lnTo>
                        <a:pt x="4396" y="4137"/>
                      </a:lnTo>
                      <a:lnTo>
                        <a:pt x="4678" y="4067"/>
                      </a:lnTo>
                      <a:lnTo>
                        <a:pt x="4960" y="3996"/>
                      </a:lnTo>
                      <a:lnTo>
                        <a:pt x="5195" y="3902"/>
                      </a:lnTo>
                      <a:lnTo>
                        <a:pt x="5383" y="3785"/>
                      </a:lnTo>
                      <a:lnTo>
                        <a:pt x="5571" y="3667"/>
                      </a:lnTo>
                      <a:lnTo>
                        <a:pt x="5712" y="3573"/>
                      </a:lnTo>
                      <a:lnTo>
                        <a:pt x="5947" y="3362"/>
                      </a:lnTo>
                      <a:lnTo>
                        <a:pt x="6088" y="3221"/>
                      </a:lnTo>
                      <a:lnTo>
                        <a:pt x="6135" y="3174"/>
                      </a:lnTo>
                      <a:lnTo>
                        <a:pt x="5782" y="3103"/>
                      </a:lnTo>
                      <a:lnTo>
                        <a:pt x="5430" y="3080"/>
                      </a:lnTo>
                      <a:lnTo>
                        <a:pt x="5124" y="3080"/>
                      </a:lnTo>
                      <a:lnTo>
                        <a:pt x="4819" y="3103"/>
                      </a:lnTo>
                      <a:lnTo>
                        <a:pt x="4560" y="3150"/>
                      </a:lnTo>
                      <a:lnTo>
                        <a:pt x="4302" y="3221"/>
                      </a:lnTo>
                      <a:lnTo>
                        <a:pt x="4067" y="3315"/>
                      </a:lnTo>
                      <a:lnTo>
                        <a:pt x="3832" y="3409"/>
                      </a:lnTo>
                      <a:lnTo>
                        <a:pt x="3644" y="3526"/>
                      </a:lnTo>
                      <a:lnTo>
                        <a:pt x="3456" y="3620"/>
                      </a:lnTo>
                      <a:lnTo>
                        <a:pt x="3174" y="3832"/>
                      </a:lnTo>
                      <a:lnTo>
                        <a:pt x="2962" y="4020"/>
                      </a:lnTo>
                      <a:lnTo>
                        <a:pt x="2868" y="4137"/>
                      </a:lnTo>
                      <a:lnTo>
                        <a:pt x="2844" y="4137"/>
                      </a:lnTo>
                      <a:lnTo>
                        <a:pt x="2468" y="4325"/>
                      </a:lnTo>
                      <a:lnTo>
                        <a:pt x="3009" y="3620"/>
                      </a:lnTo>
                      <a:lnTo>
                        <a:pt x="3479" y="3080"/>
                      </a:lnTo>
                      <a:lnTo>
                        <a:pt x="3808" y="2704"/>
                      </a:lnTo>
                      <a:lnTo>
                        <a:pt x="3926" y="2586"/>
                      </a:lnTo>
                      <a:lnTo>
                        <a:pt x="3926" y="2563"/>
                      </a:lnTo>
                      <a:lnTo>
                        <a:pt x="3949" y="2539"/>
                      </a:lnTo>
                      <a:lnTo>
                        <a:pt x="4255" y="2351"/>
                      </a:lnTo>
                      <a:lnTo>
                        <a:pt x="4537" y="2163"/>
                      </a:lnTo>
                      <a:lnTo>
                        <a:pt x="4772" y="1951"/>
                      </a:lnTo>
                      <a:lnTo>
                        <a:pt x="4983" y="1740"/>
                      </a:lnTo>
                      <a:lnTo>
                        <a:pt x="5148" y="1552"/>
                      </a:lnTo>
                      <a:lnTo>
                        <a:pt x="5289" y="1340"/>
                      </a:lnTo>
                      <a:lnTo>
                        <a:pt x="5383" y="1152"/>
                      </a:lnTo>
                      <a:lnTo>
                        <a:pt x="5477" y="988"/>
                      </a:lnTo>
                      <a:lnTo>
                        <a:pt x="5594" y="659"/>
                      </a:lnTo>
                      <a:lnTo>
                        <a:pt x="5665" y="400"/>
                      </a:lnTo>
                      <a:lnTo>
                        <a:pt x="5665" y="212"/>
                      </a:lnTo>
                      <a:lnTo>
                        <a:pt x="5665" y="165"/>
                      </a:lnTo>
                      <a:lnTo>
                        <a:pt x="5406" y="283"/>
                      </a:lnTo>
                      <a:lnTo>
                        <a:pt x="5171" y="424"/>
                      </a:lnTo>
                      <a:lnTo>
                        <a:pt x="4960" y="588"/>
                      </a:lnTo>
                      <a:lnTo>
                        <a:pt x="4772" y="753"/>
                      </a:lnTo>
                      <a:lnTo>
                        <a:pt x="4607" y="917"/>
                      </a:lnTo>
                      <a:lnTo>
                        <a:pt x="4466" y="1082"/>
                      </a:lnTo>
                      <a:lnTo>
                        <a:pt x="4349" y="1270"/>
                      </a:lnTo>
                      <a:lnTo>
                        <a:pt x="4255" y="1434"/>
                      </a:lnTo>
                      <a:lnTo>
                        <a:pt x="4090" y="1763"/>
                      </a:lnTo>
                      <a:lnTo>
                        <a:pt x="3996" y="2069"/>
                      </a:lnTo>
                      <a:lnTo>
                        <a:pt x="3949" y="2304"/>
                      </a:lnTo>
                      <a:lnTo>
                        <a:pt x="3926" y="2492"/>
                      </a:lnTo>
                      <a:lnTo>
                        <a:pt x="3902" y="2539"/>
                      </a:lnTo>
                      <a:lnTo>
                        <a:pt x="3714" y="2727"/>
                      </a:lnTo>
                      <a:lnTo>
                        <a:pt x="3362" y="3127"/>
                      </a:lnTo>
                      <a:lnTo>
                        <a:pt x="3362" y="2962"/>
                      </a:lnTo>
                      <a:lnTo>
                        <a:pt x="3338" y="2939"/>
                      </a:lnTo>
                      <a:lnTo>
                        <a:pt x="3503" y="2610"/>
                      </a:lnTo>
                      <a:lnTo>
                        <a:pt x="3597" y="2281"/>
                      </a:lnTo>
                      <a:lnTo>
                        <a:pt x="3691" y="1975"/>
                      </a:lnTo>
                      <a:lnTo>
                        <a:pt x="3738" y="1693"/>
                      </a:lnTo>
                      <a:lnTo>
                        <a:pt x="3738" y="1434"/>
                      </a:lnTo>
                      <a:lnTo>
                        <a:pt x="3738" y="1199"/>
                      </a:lnTo>
                      <a:lnTo>
                        <a:pt x="3738" y="964"/>
                      </a:lnTo>
                      <a:lnTo>
                        <a:pt x="3691" y="776"/>
                      </a:lnTo>
                      <a:lnTo>
                        <a:pt x="3597" y="424"/>
                      </a:lnTo>
                      <a:lnTo>
                        <a:pt x="3503" y="189"/>
                      </a:lnTo>
                      <a:lnTo>
                        <a:pt x="3409" y="48"/>
                      </a:lnTo>
                      <a:lnTo>
                        <a:pt x="33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14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extrusionOk="0">
                      <a:moveTo>
                        <a:pt x="165" y="0"/>
                      </a:move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14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fill="none" extrusionOk="0">
                      <a:moveTo>
                        <a:pt x="542" y="424"/>
                      </a:move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lnTo>
                        <a:pt x="165" y="0"/>
                      </a:lnTo>
                      <a:lnTo>
                        <a:pt x="71" y="47"/>
                      </a:ln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012" y="1434"/>
                      </a:lnTo>
                      <a:lnTo>
                        <a:pt x="1059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14"/>
                <p:cNvSpPr/>
                <p:nvPr/>
              </p:nvSpPr>
              <p:spPr>
                <a:xfrm>
                  <a:off x="1082047" y="6284669"/>
                  <a:ext cx="107080" cy="10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3" extrusionOk="0">
                      <a:moveTo>
                        <a:pt x="776" y="1"/>
                      </a:moveTo>
                      <a:lnTo>
                        <a:pt x="612" y="24"/>
                      </a:lnTo>
                      <a:lnTo>
                        <a:pt x="471" y="71"/>
                      </a:lnTo>
                      <a:lnTo>
                        <a:pt x="353" y="142"/>
                      </a:lnTo>
                      <a:lnTo>
                        <a:pt x="236" y="236"/>
                      </a:lnTo>
                      <a:lnTo>
                        <a:pt x="142" y="353"/>
                      </a:lnTo>
                      <a:lnTo>
                        <a:pt x="71" y="471"/>
                      </a:lnTo>
                      <a:lnTo>
                        <a:pt x="24" y="612"/>
                      </a:lnTo>
                      <a:lnTo>
                        <a:pt x="1" y="777"/>
                      </a:lnTo>
                      <a:lnTo>
                        <a:pt x="24" y="941"/>
                      </a:lnTo>
                      <a:lnTo>
                        <a:pt x="71" y="1082"/>
                      </a:lnTo>
                      <a:lnTo>
                        <a:pt x="142" y="1200"/>
                      </a:lnTo>
                      <a:lnTo>
                        <a:pt x="236" y="1317"/>
                      </a:lnTo>
                      <a:lnTo>
                        <a:pt x="353" y="1411"/>
                      </a:lnTo>
                      <a:lnTo>
                        <a:pt x="471" y="1482"/>
                      </a:lnTo>
                      <a:lnTo>
                        <a:pt x="612" y="1529"/>
                      </a:lnTo>
                      <a:lnTo>
                        <a:pt x="776" y="1552"/>
                      </a:lnTo>
                      <a:lnTo>
                        <a:pt x="941" y="1529"/>
                      </a:lnTo>
                      <a:lnTo>
                        <a:pt x="1082" y="1482"/>
                      </a:lnTo>
                      <a:lnTo>
                        <a:pt x="1223" y="1411"/>
                      </a:lnTo>
                      <a:lnTo>
                        <a:pt x="1317" y="1317"/>
                      </a:lnTo>
                      <a:lnTo>
                        <a:pt x="1411" y="1200"/>
                      </a:lnTo>
                      <a:lnTo>
                        <a:pt x="1505" y="1082"/>
                      </a:lnTo>
                      <a:lnTo>
                        <a:pt x="1528" y="941"/>
                      </a:lnTo>
                      <a:lnTo>
                        <a:pt x="1552" y="777"/>
                      </a:lnTo>
                      <a:lnTo>
                        <a:pt x="1528" y="612"/>
                      </a:lnTo>
                      <a:lnTo>
                        <a:pt x="1505" y="471"/>
                      </a:lnTo>
                      <a:lnTo>
                        <a:pt x="1411" y="353"/>
                      </a:lnTo>
                      <a:lnTo>
                        <a:pt x="1317" y="236"/>
                      </a:lnTo>
                      <a:lnTo>
                        <a:pt x="1223" y="142"/>
                      </a:lnTo>
                      <a:lnTo>
                        <a:pt x="1082" y="71"/>
                      </a:lnTo>
                      <a:lnTo>
                        <a:pt x="941" y="24"/>
                      </a:lnTo>
                      <a:lnTo>
                        <a:pt x="7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14"/>
                <p:cNvSpPr/>
                <p:nvPr/>
              </p:nvSpPr>
              <p:spPr>
                <a:xfrm>
                  <a:off x="1297728" y="6213327"/>
                  <a:ext cx="63337" cy="6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377" y="1"/>
                      </a:moveTo>
                      <a:lnTo>
                        <a:pt x="283" y="24"/>
                      </a:lnTo>
                      <a:lnTo>
                        <a:pt x="212" y="71"/>
                      </a:lnTo>
                      <a:lnTo>
                        <a:pt x="142" y="142"/>
                      </a:lnTo>
                      <a:lnTo>
                        <a:pt x="71" y="189"/>
                      </a:lnTo>
                      <a:lnTo>
                        <a:pt x="48" y="283"/>
                      </a:lnTo>
                      <a:lnTo>
                        <a:pt x="0" y="353"/>
                      </a:lnTo>
                      <a:lnTo>
                        <a:pt x="0" y="447"/>
                      </a:lnTo>
                      <a:lnTo>
                        <a:pt x="0" y="541"/>
                      </a:lnTo>
                      <a:lnTo>
                        <a:pt x="48" y="635"/>
                      </a:lnTo>
                      <a:lnTo>
                        <a:pt x="71" y="706"/>
                      </a:lnTo>
                      <a:lnTo>
                        <a:pt x="142" y="776"/>
                      </a:lnTo>
                      <a:lnTo>
                        <a:pt x="212" y="847"/>
                      </a:lnTo>
                      <a:lnTo>
                        <a:pt x="283" y="894"/>
                      </a:lnTo>
                      <a:lnTo>
                        <a:pt x="377" y="917"/>
                      </a:lnTo>
                      <a:lnTo>
                        <a:pt x="565" y="917"/>
                      </a:lnTo>
                      <a:lnTo>
                        <a:pt x="635" y="894"/>
                      </a:lnTo>
                      <a:lnTo>
                        <a:pt x="729" y="847"/>
                      </a:lnTo>
                      <a:lnTo>
                        <a:pt x="800" y="776"/>
                      </a:lnTo>
                      <a:lnTo>
                        <a:pt x="847" y="706"/>
                      </a:lnTo>
                      <a:lnTo>
                        <a:pt x="894" y="635"/>
                      </a:lnTo>
                      <a:lnTo>
                        <a:pt x="917" y="541"/>
                      </a:lnTo>
                      <a:lnTo>
                        <a:pt x="917" y="447"/>
                      </a:lnTo>
                      <a:lnTo>
                        <a:pt x="917" y="353"/>
                      </a:lnTo>
                      <a:lnTo>
                        <a:pt x="894" y="283"/>
                      </a:lnTo>
                      <a:lnTo>
                        <a:pt x="847" y="189"/>
                      </a:lnTo>
                      <a:lnTo>
                        <a:pt x="800" y="142"/>
                      </a:lnTo>
                      <a:lnTo>
                        <a:pt x="729" y="71"/>
                      </a:lnTo>
                      <a:lnTo>
                        <a:pt x="635" y="2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14"/>
                <p:cNvSpPr/>
                <p:nvPr/>
              </p:nvSpPr>
              <p:spPr>
                <a:xfrm>
                  <a:off x="1098261" y="6051186"/>
                  <a:ext cx="38982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589" extrusionOk="0">
                      <a:moveTo>
                        <a:pt x="283" y="0"/>
                      </a:moveTo>
                      <a:lnTo>
                        <a:pt x="165" y="24"/>
                      </a:lnTo>
                      <a:lnTo>
                        <a:pt x="71" y="94"/>
                      </a:lnTo>
                      <a:lnTo>
                        <a:pt x="24" y="189"/>
                      </a:lnTo>
                      <a:lnTo>
                        <a:pt x="1" y="283"/>
                      </a:lnTo>
                      <a:lnTo>
                        <a:pt x="24" y="400"/>
                      </a:lnTo>
                      <a:lnTo>
                        <a:pt x="71" y="494"/>
                      </a:lnTo>
                      <a:lnTo>
                        <a:pt x="165" y="565"/>
                      </a:lnTo>
                      <a:lnTo>
                        <a:pt x="283" y="588"/>
                      </a:lnTo>
                      <a:lnTo>
                        <a:pt x="400" y="565"/>
                      </a:lnTo>
                      <a:lnTo>
                        <a:pt x="494" y="494"/>
                      </a:lnTo>
                      <a:lnTo>
                        <a:pt x="541" y="400"/>
                      </a:lnTo>
                      <a:lnTo>
                        <a:pt x="565" y="283"/>
                      </a:lnTo>
                      <a:lnTo>
                        <a:pt x="541" y="189"/>
                      </a:lnTo>
                      <a:lnTo>
                        <a:pt x="494" y="94"/>
                      </a:lnTo>
                      <a:lnTo>
                        <a:pt x="400" y="24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14"/>
                <p:cNvSpPr/>
                <p:nvPr/>
              </p:nvSpPr>
              <p:spPr>
                <a:xfrm>
                  <a:off x="2244768" y="7296565"/>
                  <a:ext cx="26011" cy="2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401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71" y="71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24" y="283"/>
                      </a:lnTo>
                      <a:lnTo>
                        <a:pt x="71" y="330"/>
                      </a:lnTo>
                      <a:lnTo>
                        <a:pt x="118" y="377"/>
                      </a:lnTo>
                      <a:lnTo>
                        <a:pt x="188" y="400"/>
                      </a:lnTo>
                      <a:lnTo>
                        <a:pt x="259" y="377"/>
                      </a:lnTo>
                      <a:lnTo>
                        <a:pt x="329" y="330"/>
                      </a:lnTo>
                      <a:lnTo>
                        <a:pt x="376" y="283"/>
                      </a:lnTo>
                      <a:lnTo>
                        <a:pt x="376" y="189"/>
                      </a:lnTo>
                      <a:lnTo>
                        <a:pt x="376" y="118"/>
                      </a:lnTo>
                      <a:lnTo>
                        <a:pt x="329" y="71"/>
                      </a:lnTo>
                      <a:lnTo>
                        <a:pt x="259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14"/>
            <p:cNvGrpSpPr/>
            <p:nvPr/>
          </p:nvGrpSpPr>
          <p:grpSpPr>
            <a:xfrm rot="10800000" flipH="1">
              <a:off x="-771525" y="4157387"/>
              <a:ext cx="10580666" cy="888391"/>
              <a:chOff x="-648350" y="-248125"/>
              <a:chExt cx="10580666" cy="888391"/>
            </a:xfrm>
          </p:grpSpPr>
          <p:sp>
            <p:nvSpPr>
              <p:cNvPr id="623" name="Google Shape;623;p14"/>
              <p:cNvSpPr/>
              <p:nvPr/>
            </p:nvSpPr>
            <p:spPr>
              <a:xfrm>
                <a:off x="-648350" y="-248125"/>
                <a:ext cx="5973866" cy="833441"/>
              </a:xfrm>
              <a:custGeom>
                <a:avLst/>
                <a:gdLst/>
                <a:ahLst/>
                <a:cxnLst/>
                <a:rect l="l" t="t" r="r" b="b"/>
                <a:pathLst>
                  <a:path w="75304" h="10506" extrusionOk="0">
                    <a:moveTo>
                      <a:pt x="2656" y="0"/>
                    </a:moveTo>
                    <a:lnTo>
                      <a:pt x="1998" y="24"/>
                    </a:lnTo>
                    <a:lnTo>
                      <a:pt x="1316" y="71"/>
                    </a:lnTo>
                    <a:lnTo>
                      <a:pt x="658" y="118"/>
                    </a:lnTo>
                    <a:lnTo>
                      <a:pt x="0" y="188"/>
                    </a:lnTo>
                    <a:lnTo>
                      <a:pt x="24" y="682"/>
                    </a:lnTo>
                    <a:lnTo>
                      <a:pt x="71" y="1175"/>
                    </a:lnTo>
                    <a:lnTo>
                      <a:pt x="141" y="1669"/>
                    </a:lnTo>
                    <a:lnTo>
                      <a:pt x="235" y="2139"/>
                    </a:lnTo>
                    <a:lnTo>
                      <a:pt x="353" y="2632"/>
                    </a:lnTo>
                    <a:lnTo>
                      <a:pt x="517" y="3102"/>
                    </a:lnTo>
                    <a:lnTo>
                      <a:pt x="682" y="3572"/>
                    </a:lnTo>
                    <a:lnTo>
                      <a:pt x="917" y="4019"/>
                    </a:lnTo>
                    <a:lnTo>
                      <a:pt x="1175" y="4442"/>
                    </a:lnTo>
                    <a:lnTo>
                      <a:pt x="1457" y="4818"/>
                    </a:lnTo>
                    <a:lnTo>
                      <a:pt x="1786" y="5194"/>
                    </a:lnTo>
                    <a:lnTo>
                      <a:pt x="2163" y="5523"/>
                    </a:lnTo>
                    <a:lnTo>
                      <a:pt x="2374" y="5664"/>
                    </a:lnTo>
                    <a:lnTo>
                      <a:pt x="2586" y="5805"/>
                    </a:lnTo>
                    <a:lnTo>
                      <a:pt x="2821" y="5946"/>
                    </a:lnTo>
                    <a:lnTo>
                      <a:pt x="3056" y="6064"/>
                    </a:lnTo>
                    <a:lnTo>
                      <a:pt x="3291" y="6158"/>
                    </a:lnTo>
                    <a:lnTo>
                      <a:pt x="3549" y="6252"/>
                    </a:lnTo>
                    <a:lnTo>
                      <a:pt x="3831" y="6346"/>
                    </a:lnTo>
                    <a:lnTo>
                      <a:pt x="4113" y="6416"/>
                    </a:lnTo>
                    <a:lnTo>
                      <a:pt x="4419" y="6463"/>
                    </a:lnTo>
                    <a:lnTo>
                      <a:pt x="4748" y="6510"/>
                    </a:lnTo>
                    <a:lnTo>
                      <a:pt x="5053" y="6534"/>
                    </a:lnTo>
                    <a:lnTo>
                      <a:pt x="6041" y="6534"/>
                    </a:lnTo>
                    <a:lnTo>
                      <a:pt x="6675" y="6463"/>
                    </a:lnTo>
                    <a:lnTo>
                      <a:pt x="7333" y="6369"/>
                    </a:lnTo>
                    <a:lnTo>
                      <a:pt x="7968" y="6252"/>
                    </a:lnTo>
                    <a:lnTo>
                      <a:pt x="9260" y="5970"/>
                    </a:lnTo>
                    <a:lnTo>
                      <a:pt x="9895" y="5829"/>
                    </a:lnTo>
                    <a:lnTo>
                      <a:pt x="10530" y="5711"/>
                    </a:lnTo>
                    <a:lnTo>
                      <a:pt x="11188" y="5594"/>
                    </a:lnTo>
                    <a:lnTo>
                      <a:pt x="11846" y="5523"/>
                    </a:lnTo>
                    <a:lnTo>
                      <a:pt x="12480" y="5500"/>
                    </a:lnTo>
                    <a:lnTo>
                      <a:pt x="13138" y="5500"/>
                    </a:lnTo>
                    <a:lnTo>
                      <a:pt x="13444" y="5523"/>
                    </a:lnTo>
                    <a:lnTo>
                      <a:pt x="13773" y="5570"/>
                    </a:lnTo>
                    <a:lnTo>
                      <a:pt x="14079" y="5641"/>
                    </a:lnTo>
                    <a:lnTo>
                      <a:pt x="14408" y="5711"/>
                    </a:lnTo>
                    <a:lnTo>
                      <a:pt x="14690" y="5805"/>
                    </a:lnTo>
                    <a:lnTo>
                      <a:pt x="14948" y="5899"/>
                    </a:lnTo>
                    <a:lnTo>
                      <a:pt x="15489" y="6134"/>
                    </a:lnTo>
                    <a:lnTo>
                      <a:pt x="16006" y="6416"/>
                    </a:lnTo>
                    <a:lnTo>
                      <a:pt x="16476" y="6722"/>
                    </a:lnTo>
                    <a:lnTo>
                      <a:pt x="16969" y="7074"/>
                    </a:lnTo>
                    <a:lnTo>
                      <a:pt x="17416" y="7427"/>
                    </a:lnTo>
                    <a:lnTo>
                      <a:pt x="18333" y="8179"/>
                    </a:lnTo>
                    <a:lnTo>
                      <a:pt x="18779" y="8555"/>
                    </a:lnTo>
                    <a:lnTo>
                      <a:pt x="19249" y="8908"/>
                    </a:lnTo>
                    <a:lnTo>
                      <a:pt x="19719" y="9260"/>
                    </a:lnTo>
                    <a:lnTo>
                      <a:pt x="20189" y="9566"/>
                    </a:lnTo>
                    <a:lnTo>
                      <a:pt x="20706" y="9848"/>
                    </a:lnTo>
                    <a:lnTo>
                      <a:pt x="21224" y="10106"/>
                    </a:lnTo>
                    <a:lnTo>
                      <a:pt x="21482" y="10200"/>
                    </a:lnTo>
                    <a:lnTo>
                      <a:pt x="21764" y="10294"/>
                    </a:lnTo>
                    <a:lnTo>
                      <a:pt x="22046" y="10365"/>
                    </a:lnTo>
                    <a:lnTo>
                      <a:pt x="22328" y="10435"/>
                    </a:lnTo>
                    <a:lnTo>
                      <a:pt x="22728" y="10482"/>
                    </a:lnTo>
                    <a:lnTo>
                      <a:pt x="23127" y="10506"/>
                    </a:lnTo>
                    <a:lnTo>
                      <a:pt x="23527" y="10506"/>
                    </a:lnTo>
                    <a:lnTo>
                      <a:pt x="23926" y="10482"/>
                    </a:lnTo>
                    <a:lnTo>
                      <a:pt x="24302" y="10412"/>
                    </a:lnTo>
                    <a:lnTo>
                      <a:pt x="24702" y="10341"/>
                    </a:lnTo>
                    <a:lnTo>
                      <a:pt x="25078" y="10224"/>
                    </a:lnTo>
                    <a:lnTo>
                      <a:pt x="25454" y="10106"/>
                    </a:lnTo>
                    <a:lnTo>
                      <a:pt x="25830" y="9965"/>
                    </a:lnTo>
                    <a:lnTo>
                      <a:pt x="26206" y="9801"/>
                    </a:lnTo>
                    <a:lnTo>
                      <a:pt x="26958" y="9448"/>
                    </a:lnTo>
                    <a:lnTo>
                      <a:pt x="27687" y="9049"/>
                    </a:lnTo>
                    <a:lnTo>
                      <a:pt x="28415" y="8626"/>
                    </a:lnTo>
                    <a:lnTo>
                      <a:pt x="29896" y="7780"/>
                    </a:lnTo>
                    <a:lnTo>
                      <a:pt x="30648" y="7380"/>
                    </a:lnTo>
                    <a:lnTo>
                      <a:pt x="31400" y="7004"/>
                    </a:lnTo>
                    <a:lnTo>
                      <a:pt x="31776" y="6839"/>
                    </a:lnTo>
                    <a:lnTo>
                      <a:pt x="32152" y="6698"/>
                    </a:lnTo>
                    <a:lnTo>
                      <a:pt x="32552" y="6557"/>
                    </a:lnTo>
                    <a:lnTo>
                      <a:pt x="32952" y="6463"/>
                    </a:lnTo>
                    <a:lnTo>
                      <a:pt x="33351" y="6369"/>
                    </a:lnTo>
                    <a:lnTo>
                      <a:pt x="33751" y="6299"/>
                    </a:lnTo>
                    <a:lnTo>
                      <a:pt x="34150" y="6275"/>
                    </a:lnTo>
                    <a:lnTo>
                      <a:pt x="34573" y="6252"/>
                    </a:lnTo>
                    <a:lnTo>
                      <a:pt x="35067" y="6275"/>
                    </a:lnTo>
                    <a:lnTo>
                      <a:pt x="35584" y="6346"/>
                    </a:lnTo>
                    <a:lnTo>
                      <a:pt x="36077" y="6440"/>
                    </a:lnTo>
                    <a:lnTo>
                      <a:pt x="36547" y="6557"/>
                    </a:lnTo>
                    <a:lnTo>
                      <a:pt x="37041" y="6722"/>
                    </a:lnTo>
                    <a:lnTo>
                      <a:pt x="37511" y="6886"/>
                    </a:lnTo>
                    <a:lnTo>
                      <a:pt x="38451" y="7262"/>
                    </a:lnTo>
                    <a:lnTo>
                      <a:pt x="39415" y="7662"/>
                    </a:lnTo>
                    <a:lnTo>
                      <a:pt x="39885" y="7850"/>
                    </a:lnTo>
                    <a:lnTo>
                      <a:pt x="40355" y="8015"/>
                    </a:lnTo>
                    <a:lnTo>
                      <a:pt x="40849" y="8179"/>
                    </a:lnTo>
                    <a:lnTo>
                      <a:pt x="41342" y="8297"/>
                    </a:lnTo>
                    <a:lnTo>
                      <a:pt x="41836" y="8414"/>
                    </a:lnTo>
                    <a:lnTo>
                      <a:pt x="42329" y="8485"/>
                    </a:lnTo>
                    <a:lnTo>
                      <a:pt x="42682" y="8508"/>
                    </a:lnTo>
                    <a:lnTo>
                      <a:pt x="43034" y="8532"/>
                    </a:lnTo>
                    <a:lnTo>
                      <a:pt x="43387" y="8532"/>
                    </a:lnTo>
                    <a:lnTo>
                      <a:pt x="43739" y="8508"/>
                    </a:lnTo>
                    <a:lnTo>
                      <a:pt x="44421" y="8438"/>
                    </a:lnTo>
                    <a:lnTo>
                      <a:pt x="45103" y="8297"/>
                    </a:lnTo>
                    <a:lnTo>
                      <a:pt x="45784" y="8132"/>
                    </a:lnTo>
                    <a:lnTo>
                      <a:pt x="46442" y="7921"/>
                    </a:lnTo>
                    <a:lnTo>
                      <a:pt x="47124" y="7685"/>
                    </a:lnTo>
                    <a:lnTo>
                      <a:pt x="47782" y="7450"/>
                    </a:lnTo>
                    <a:lnTo>
                      <a:pt x="49122" y="6933"/>
                    </a:lnTo>
                    <a:lnTo>
                      <a:pt x="49803" y="6698"/>
                    </a:lnTo>
                    <a:lnTo>
                      <a:pt x="50485" y="6463"/>
                    </a:lnTo>
                    <a:lnTo>
                      <a:pt x="51166" y="6252"/>
                    </a:lnTo>
                    <a:lnTo>
                      <a:pt x="51848" y="6087"/>
                    </a:lnTo>
                    <a:lnTo>
                      <a:pt x="52553" y="5946"/>
                    </a:lnTo>
                    <a:lnTo>
                      <a:pt x="53258" y="5852"/>
                    </a:lnTo>
                    <a:lnTo>
                      <a:pt x="53681" y="5829"/>
                    </a:lnTo>
                    <a:lnTo>
                      <a:pt x="54081" y="5829"/>
                    </a:lnTo>
                    <a:lnTo>
                      <a:pt x="54504" y="5852"/>
                    </a:lnTo>
                    <a:lnTo>
                      <a:pt x="54927" y="5876"/>
                    </a:lnTo>
                    <a:lnTo>
                      <a:pt x="55350" y="5923"/>
                    </a:lnTo>
                    <a:lnTo>
                      <a:pt x="55773" y="5993"/>
                    </a:lnTo>
                    <a:lnTo>
                      <a:pt x="56596" y="6158"/>
                    </a:lnTo>
                    <a:lnTo>
                      <a:pt x="57395" y="6369"/>
                    </a:lnTo>
                    <a:lnTo>
                      <a:pt x="58217" y="6628"/>
                    </a:lnTo>
                    <a:lnTo>
                      <a:pt x="58993" y="6910"/>
                    </a:lnTo>
                    <a:lnTo>
                      <a:pt x="59792" y="7239"/>
                    </a:lnTo>
                    <a:lnTo>
                      <a:pt x="61320" y="7921"/>
                    </a:lnTo>
                    <a:lnTo>
                      <a:pt x="62847" y="8602"/>
                    </a:lnTo>
                    <a:lnTo>
                      <a:pt x="63600" y="8931"/>
                    </a:lnTo>
                    <a:lnTo>
                      <a:pt x="64375" y="9237"/>
                    </a:lnTo>
                    <a:lnTo>
                      <a:pt x="65174" y="9519"/>
                    </a:lnTo>
                    <a:lnTo>
                      <a:pt x="65973" y="9777"/>
                    </a:lnTo>
                    <a:lnTo>
                      <a:pt x="66796" y="9965"/>
                    </a:lnTo>
                    <a:lnTo>
                      <a:pt x="67219" y="10059"/>
                    </a:lnTo>
                    <a:lnTo>
                      <a:pt x="67642" y="10130"/>
                    </a:lnTo>
                    <a:lnTo>
                      <a:pt x="68065" y="10177"/>
                    </a:lnTo>
                    <a:lnTo>
                      <a:pt x="68488" y="10224"/>
                    </a:lnTo>
                    <a:lnTo>
                      <a:pt x="69757" y="10224"/>
                    </a:lnTo>
                    <a:lnTo>
                      <a:pt x="70180" y="10177"/>
                    </a:lnTo>
                    <a:lnTo>
                      <a:pt x="70603" y="10130"/>
                    </a:lnTo>
                    <a:lnTo>
                      <a:pt x="71003" y="10059"/>
                    </a:lnTo>
                    <a:lnTo>
                      <a:pt x="71403" y="9942"/>
                    </a:lnTo>
                    <a:lnTo>
                      <a:pt x="71802" y="9824"/>
                    </a:lnTo>
                    <a:lnTo>
                      <a:pt x="72202" y="9683"/>
                    </a:lnTo>
                    <a:lnTo>
                      <a:pt x="72578" y="9519"/>
                    </a:lnTo>
                    <a:lnTo>
                      <a:pt x="72930" y="9307"/>
                    </a:lnTo>
                    <a:lnTo>
                      <a:pt x="73283" y="9072"/>
                    </a:lnTo>
                    <a:lnTo>
                      <a:pt x="73612" y="8837"/>
                    </a:lnTo>
                    <a:lnTo>
                      <a:pt x="73917" y="8555"/>
                    </a:lnTo>
                    <a:lnTo>
                      <a:pt x="74199" y="8250"/>
                    </a:lnTo>
                    <a:lnTo>
                      <a:pt x="74458" y="7944"/>
                    </a:lnTo>
                    <a:lnTo>
                      <a:pt x="74669" y="7591"/>
                    </a:lnTo>
                    <a:lnTo>
                      <a:pt x="74881" y="7262"/>
                    </a:lnTo>
                    <a:lnTo>
                      <a:pt x="75022" y="6886"/>
                    </a:lnTo>
                    <a:lnTo>
                      <a:pt x="75163" y="6534"/>
                    </a:lnTo>
                    <a:lnTo>
                      <a:pt x="75257" y="6158"/>
                    </a:lnTo>
                    <a:lnTo>
                      <a:pt x="75304" y="5782"/>
                    </a:lnTo>
                    <a:lnTo>
                      <a:pt x="75304" y="5406"/>
                    </a:lnTo>
                    <a:lnTo>
                      <a:pt x="75281" y="5030"/>
                    </a:lnTo>
                    <a:lnTo>
                      <a:pt x="75187" y="4654"/>
                    </a:lnTo>
                    <a:lnTo>
                      <a:pt x="75069" y="4278"/>
                    </a:lnTo>
                    <a:lnTo>
                      <a:pt x="74975" y="4066"/>
                    </a:lnTo>
                    <a:lnTo>
                      <a:pt x="74881" y="3878"/>
                    </a:lnTo>
                    <a:lnTo>
                      <a:pt x="74622" y="3502"/>
                    </a:lnTo>
                    <a:lnTo>
                      <a:pt x="74340" y="3149"/>
                    </a:lnTo>
                    <a:lnTo>
                      <a:pt x="74011" y="2844"/>
                    </a:lnTo>
                    <a:lnTo>
                      <a:pt x="73659" y="2562"/>
                    </a:lnTo>
                    <a:lnTo>
                      <a:pt x="73259" y="2327"/>
                    </a:lnTo>
                    <a:lnTo>
                      <a:pt x="72860" y="2092"/>
                    </a:lnTo>
                    <a:lnTo>
                      <a:pt x="72413" y="1904"/>
                    </a:lnTo>
                    <a:lnTo>
                      <a:pt x="71943" y="1716"/>
                    </a:lnTo>
                    <a:lnTo>
                      <a:pt x="71473" y="1551"/>
                    </a:lnTo>
                    <a:lnTo>
                      <a:pt x="71003" y="1410"/>
                    </a:lnTo>
                    <a:lnTo>
                      <a:pt x="70509" y="1293"/>
                    </a:lnTo>
                    <a:lnTo>
                      <a:pt x="69992" y="1199"/>
                    </a:lnTo>
                    <a:lnTo>
                      <a:pt x="69499" y="1105"/>
                    </a:lnTo>
                    <a:lnTo>
                      <a:pt x="68512" y="964"/>
                    </a:lnTo>
                    <a:lnTo>
                      <a:pt x="67313" y="846"/>
                    </a:lnTo>
                    <a:lnTo>
                      <a:pt x="66138" y="729"/>
                    </a:lnTo>
                    <a:lnTo>
                      <a:pt x="64939" y="635"/>
                    </a:lnTo>
                    <a:lnTo>
                      <a:pt x="63764" y="541"/>
                    </a:lnTo>
                    <a:lnTo>
                      <a:pt x="61390" y="400"/>
                    </a:lnTo>
                    <a:lnTo>
                      <a:pt x="58993" y="329"/>
                    </a:lnTo>
                    <a:lnTo>
                      <a:pt x="56619" y="259"/>
                    </a:lnTo>
                    <a:lnTo>
                      <a:pt x="54222" y="235"/>
                    </a:lnTo>
                    <a:lnTo>
                      <a:pt x="49451" y="212"/>
                    </a:lnTo>
                    <a:lnTo>
                      <a:pt x="10859" y="165"/>
                    </a:lnTo>
                    <a:lnTo>
                      <a:pt x="9519" y="165"/>
                    </a:lnTo>
                    <a:lnTo>
                      <a:pt x="8179" y="118"/>
                    </a:lnTo>
                    <a:lnTo>
                      <a:pt x="5406" y="24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3958450" y="-193175"/>
                <a:ext cx="5973866" cy="833441"/>
              </a:xfrm>
              <a:custGeom>
                <a:avLst/>
                <a:gdLst/>
                <a:ahLst/>
                <a:cxnLst/>
                <a:rect l="l" t="t" r="r" b="b"/>
                <a:pathLst>
                  <a:path w="75304" h="10506" extrusionOk="0">
                    <a:moveTo>
                      <a:pt x="2656" y="0"/>
                    </a:moveTo>
                    <a:lnTo>
                      <a:pt x="1998" y="24"/>
                    </a:lnTo>
                    <a:lnTo>
                      <a:pt x="1316" y="71"/>
                    </a:lnTo>
                    <a:lnTo>
                      <a:pt x="658" y="118"/>
                    </a:lnTo>
                    <a:lnTo>
                      <a:pt x="0" y="188"/>
                    </a:lnTo>
                    <a:lnTo>
                      <a:pt x="24" y="682"/>
                    </a:lnTo>
                    <a:lnTo>
                      <a:pt x="71" y="1175"/>
                    </a:lnTo>
                    <a:lnTo>
                      <a:pt x="141" y="1669"/>
                    </a:lnTo>
                    <a:lnTo>
                      <a:pt x="235" y="2139"/>
                    </a:lnTo>
                    <a:lnTo>
                      <a:pt x="353" y="2632"/>
                    </a:lnTo>
                    <a:lnTo>
                      <a:pt x="517" y="3102"/>
                    </a:lnTo>
                    <a:lnTo>
                      <a:pt x="682" y="3572"/>
                    </a:lnTo>
                    <a:lnTo>
                      <a:pt x="917" y="4019"/>
                    </a:lnTo>
                    <a:lnTo>
                      <a:pt x="1175" y="4442"/>
                    </a:lnTo>
                    <a:lnTo>
                      <a:pt x="1457" y="4818"/>
                    </a:lnTo>
                    <a:lnTo>
                      <a:pt x="1786" y="5194"/>
                    </a:lnTo>
                    <a:lnTo>
                      <a:pt x="2163" y="5523"/>
                    </a:lnTo>
                    <a:lnTo>
                      <a:pt x="2374" y="5664"/>
                    </a:lnTo>
                    <a:lnTo>
                      <a:pt x="2586" y="5805"/>
                    </a:lnTo>
                    <a:lnTo>
                      <a:pt x="2821" y="5946"/>
                    </a:lnTo>
                    <a:lnTo>
                      <a:pt x="3056" y="6064"/>
                    </a:lnTo>
                    <a:lnTo>
                      <a:pt x="3291" y="6158"/>
                    </a:lnTo>
                    <a:lnTo>
                      <a:pt x="3549" y="6252"/>
                    </a:lnTo>
                    <a:lnTo>
                      <a:pt x="3831" y="6346"/>
                    </a:lnTo>
                    <a:lnTo>
                      <a:pt x="4113" y="6416"/>
                    </a:lnTo>
                    <a:lnTo>
                      <a:pt x="4419" y="6463"/>
                    </a:lnTo>
                    <a:lnTo>
                      <a:pt x="4748" y="6510"/>
                    </a:lnTo>
                    <a:lnTo>
                      <a:pt x="5053" y="6534"/>
                    </a:lnTo>
                    <a:lnTo>
                      <a:pt x="6041" y="6534"/>
                    </a:lnTo>
                    <a:lnTo>
                      <a:pt x="6675" y="6463"/>
                    </a:lnTo>
                    <a:lnTo>
                      <a:pt x="7333" y="6369"/>
                    </a:lnTo>
                    <a:lnTo>
                      <a:pt x="7968" y="6252"/>
                    </a:lnTo>
                    <a:lnTo>
                      <a:pt x="9260" y="5970"/>
                    </a:lnTo>
                    <a:lnTo>
                      <a:pt x="9895" y="5829"/>
                    </a:lnTo>
                    <a:lnTo>
                      <a:pt x="10530" y="5711"/>
                    </a:lnTo>
                    <a:lnTo>
                      <a:pt x="11188" y="5594"/>
                    </a:lnTo>
                    <a:lnTo>
                      <a:pt x="11846" y="5523"/>
                    </a:lnTo>
                    <a:lnTo>
                      <a:pt x="12480" y="5500"/>
                    </a:lnTo>
                    <a:lnTo>
                      <a:pt x="13138" y="5500"/>
                    </a:lnTo>
                    <a:lnTo>
                      <a:pt x="13444" y="5523"/>
                    </a:lnTo>
                    <a:lnTo>
                      <a:pt x="13773" y="5570"/>
                    </a:lnTo>
                    <a:lnTo>
                      <a:pt x="14079" y="5641"/>
                    </a:lnTo>
                    <a:lnTo>
                      <a:pt x="14408" y="5711"/>
                    </a:lnTo>
                    <a:lnTo>
                      <a:pt x="14690" y="5805"/>
                    </a:lnTo>
                    <a:lnTo>
                      <a:pt x="14948" y="5899"/>
                    </a:lnTo>
                    <a:lnTo>
                      <a:pt x="15489" y="6134"/>
                    </a:lnTo>
                    <a:lnTo>
                      <a:pt x="16006" y="6416"/>
                    </a:lnTo>
                    <a:lnTo>
                      <a:pt x="16476" y="6722"/>
                    </a:lnTo>
                    <a:lnTo>
                      <a:pt x="16969" y="7074"/>
                    </a:lnTo>
                    <a:lnTo>
                      <a:pt x="17416" y="7427"/>
                    </a:lnTo>
                    <a:lnTo>
                      <a:pt x="18333" y="8179"/>
                    </a:lnTo>
                    <a:lnTo>
                      <a:pt x="18779" y="8555"/>
                    </a:lnTo>
                    <a:lnTo>
                      <a:pt x="19249" y="8908"/>
                    </a:lnTo>
                    <a:lnTo>
                      <a:pt x="19719" y="9260"/>
                    </a:lnTo>
                    <a:lnTo>
                      <a:pt x="20189" y="9566"/>
                    </a:lnTo>
                    <a:lnTo>
                      <a:pt x="20706" y="9848"/>
                    </a:lnTo>
                    <a:lnTo>
                      <a:pt x="21224" y="10106"/>
                    </a:lnTo>
                    <a:lnTo>
                      <a:pt x="21482" y="10200"/>
                    </a:lnTo>
                    <a:lnTo>
                      <a:pt x="21764" y="10294"/>
                    </a:lnTo>
                    <a:lnTo>
                      <a:pt x="22046" y="10365"/>
                    </a:lnTo>
                    <a:lnTo>
                      <a:pt x="22328" y="10435"/>
                    </a:lnTo>
                    <a:lnTo>
                      <a:pt x="22728" y="10482"/>
                    </a:lnTo>
                    <a:lnTo>
                      <a:pt x="23127" y="10506"/>
                    </a:lnTo>
                    <a:lnTo>
                      <a:pt x="23527" y="10506"/>
                    </a:lnTo>
                    <a:lnTo>
                      <a:pt x="23926" y="10482"/>
                    </a:lnTo>
                    <a:lnTo>
                      <a:pt x="24302" y="10412"/>
                    </a:lnTo>
                    <a:lnTo>
                      <a:pt x="24702" y="10341"/>
                    </a:lnTo>
                    <a:lnTo>
                      <a:pt x="25078" y="10224"/>
                    </a:lnTo>
                    <a:lnTo>
                      <a:pt x="25454" y="10106"/>
                    </a:lnTo>
                    <a:lnTo>
                      <a:pt x="25830" y="9965"/>
                    </a:lnTo>
                    <a:lnTo>
                      <a:pt x="26206" y="9801"/>
                    </a:lnTo>
                    <a:lnTo>
                      <a:pt x="26958" y="9448"/>
                    </a:lnTo>
                    <a:lnTo>
                      <a:pt x="27687" y="9049"/>
                    </a:lnTo>
                    <a:lnTo>
                      <a:pt x="28415" y="8626"/>
                    </a:lnTo>
                    <a:lnTo>
                      <a:pt x="29896" y="7780"/>
                    </a:lnTo>
                    <a:lnTo>
                      <a:pt x="30648" y="7380"/>
                    </a:lnTo>
                    <a:lnTo>
                      <a:pt x="31400" y="7004"/>
                    </a:lnTo>
                    <a:lnTo>
                      <a:pt x="31776" y="6839"/>
                    </a:lnTo>
                    <a:lnTo>
                      <a:pt x="32152" y="6698"/>
                    </a:lnTo>
                    <a:lnTo>
                      <a:pt x="32552" y="6557"/>
                    </a:lnTo>
                    <a:lnTo>
                      <a:pt x="32952" y="6463"/>
                    </a:lnTo>
                    <a:lnTo>
                      <a:pt x="33351" y="6369"/>
                    </a:lnTo>
                    <a:lnTo>
                      <a:pt x="33751" y="6299"/>
                    </a:lnTo>
                    <a:lnTo>
                      <a:pt x="34150" y="6275"/>
                    </a:lnTo>
                    <a:lnTo>
                      <a:pt x="34573" y="6252"/>
                    </a:lnTo>
                    <a:lnTo>
                      <a:pt x="35067" y="6275"/>
                    </a:lnTo>
                    <a:lnTo>
                      <a:pt x="35584" y="6346"/>
                    </a:lnTo>
                    <a:lnTo>
                      <a:pt x="36077" y="6440"/>
                    </a:lnTo>
                    <a:lnTo>
                      <a:pt x="36547" y="6557"/>
                    </a:lnTo>
                    <a:lnTo>
                      <a:pt x="37041" y="6722"/>
                    </a:lnTo>
                    <a:lnTo>
                      <a:pt x="37511" y="6886"/>
                    </a:lnTo>
                    <a:lnTo>
                      <a:pt x="38451" y="7262"/>
                    </a:lnTo>
                    <a:lnTo>
                      <a:pt x="39415" y="7662"/>
                    </a:lnTo>
                    <a:lnTo>
                      <a:pt x="39885" y="7850"/>
                    </a:lnTo>
                    <a:lnTo>
                      <a:pt x="40355" y="8015"/>
                    </a:lnTo>
                    <a:lnTo>
                      <a:pt x="40849" y="8179"/>
                    </a:lnTo>
                    <a:lnTo>
                      <a:pt x="41342" y="8297"/>
                    </a:lnTo>
                    <a:lnTo>
                      <a:pt x="41836" y="8414"/>
                    </a:lnTo>
                    <a:lnTo>
                      <a:pt x="42329" y="8485"/>
                    </a:lnTo>
                    <a:lnTo>
                      <a:pt x="42682" y="8508"/>
                    </a:lnTo>
                    <a:lnTo>
                      <a:pt x="43034" y="8532"/>
                    </a:lnTo>
                    <a:lnTo>
                      <a:pt x="43387" y="8532"/>
                    </a:lnTo>
                    <a:lnTo>
                      <a:pt x="43739" y="8508"/>
                    </a:lnTo>
                    <a:lnTo>
                      <a:pt x="44421" y="8438"/>
                    </a:lnTo>
                    <a:lnTo>
                      <a:pt x="45103" y="8297"/>
                    </a:lnTo>
                    <a:lnTo>
                      <a:pt x="45784" y="8132"/>
                    </a:lnTo>
                    <a:lnTo>
                      <a:pt x="46442" y="7921"/>
                    </a:lnTo>
                    <a:lnTo>
                      <a:pt x="47124" y="7685"/>
                    </a:lnTo>
                    <a:lnTo>
                      <a:pt x="47782" y="7450"/>
                    </a:lnTo>
                    <a:lnTo>
                      <a:pt x="49122" y="6933"/>
                    </a:lnTo>
                    <a:lnTo>
                      <a:pt x="49803" y="6698"/>
                    </a:lnTo>
                    <a:lnTo>
                      <a:pt x="50485" y="6463"/>
                    </a:lnTo>
                    <a:lnTo>
                      <a:pt x="51166" y="6252"/>
                    </a:lnTo>
                    <a:lnTo>
                      <a:pt x="51848" y="6087"/>
                    </a:lnTo>
                    <a:lnTo>
                      <a:pt x="52553" y="5946"/>
                    </a:lnTo>
                    <a:lnTo>
                      <a:pt x="53258" y="5852"/>
                    </a:lnTo>
                    <a:lnTo>
                      <a:pt x="53681" y="5829"/>
                    </a:lnTo>
                    <a:lnTo>
                      <a:pt x="54081" y="5829"/>
                    </a:lnTo>
                    <a:lnTo>
                      <a:pt x="54504" y="5852"/>
                    </a:lnTo>
                    <a:lnTo>
                      <a:pt x="54927" y="5876"/>
                    </a:lnTo>
                    <a:lnTo>
                      <a:pt x="55350" y="5923"/>
                    </a:lnTo>
                    <a:lnTo>
                      <a:pt x="55773" y="5993"/>
                    </a:lnTo>
                    <a:lnTo>
                      <a:pt x="56596" y="6158"/>
                    </a:lnTo>
                    <a:lnTo>
                      <a:pt x="57395" y="6369"/>
                    </a:lnTo>
                    <a:lnTo>
                      <a:pt x="58217" y="6628"/>
                    </a:lnTo>
                    <a:lnTo>
                      <a:pt x="58993" y="6910"/>
                    </a:lnTo>
                    <a:lnTo>
                      <a:pt x="59792" y="7239"/>
                    </a:lnTo>
                    <a:lnTo>
                      <a:pt x="61320" y="7921"/>
                    </a:lnTo>
                    <a:lnTo>
                      <a:pt x="62847" y="8602"/>
                    </a:lnTo>
                    <a:lnTo>
                      <a:pt x="63600" y="8931"/>
                    </a:lnTo>
                    <a:lnTo>
                      <a:pt x="64375" y="9237"/>
                    </a:lnTo>
                    <a:lnTo>
                      <a:pt x="65174" y="9519"/>
                    </a:lnTo>
                    <a:lnTo>
                      <a:pt x="65973" y="9777"/>
                    </a:lnTo>
                    <a:lnTo>
                      <a:pt x="66796" y="9965"/>
                    </a:lnTo>
                    <a:lnTo>
                      <a:pt x="67219" y="10059"/>
                    </a:lnTo>
                    <a:lnTo>
                      <a:pt x="67642" y="10130"/>
                    </a:lnTo>
                    <a:lnTo>
                      <a:pt x="68065" y="10177"/>
                    </a:lnTo>
                    <a:lnTo>
                      <a:pt x="68488" y="10224"/>
                    </a:lnTo>
                    <a:lnTo>
                      <a:pt x="69757" y="10224"/>
                    </a:lnTo>
                    <a:lnTo>
                      <a:pt x="70180" y="10177"/>
                    </a:lnTo>
                    <a:lnTo>
                      <a:pt x="70603" y="10130"/>
                    </a:lnTo>
                    <a:lnTo>
                      <a:pt x="71003" y="10059"/>
                    </a:lnTo>
                    <a:lnTo>
                      <a:pt x="71403" y="9942"/>
                    </a:lnTo>
                    <a:lnTo>
                      <a:pt x="71802" y="9824"/>
                    </a:lnTo>
                    <a:lnTo>
                      <a:pt x="72202" y="9683"/>
                    </a:lnTo>
                    <a:lnTo>
                      <a:pt x="72578" y="9519"/>
                    </a:lnTo>
                    <a:lnTo>
                      <a:pt x="72930" y="9307"/>
                    </a:lnTo>
                    <a:lnTo>
                      <a:pt x="73283" y="9072"/>
                    </a:lnTo>
                    <a:lnTo>
                      <a:pt x="73612" y="8837"/>
                    </a:lnTo>
                    <a:lnTo>
                      <a:pt x="73917" y="8555"/>
                    </a:lnTo>
                    <a:lnTo>
                      <a:pt x="74199" y="8250"/>
                    </a:lnTo>
                    <a:lnTo>
                      <a:pt x="74458" y="7944"/>
                    </a:lnTo>
                    <a:lnTo>
                      <a:pt x="74669" y="7591"/>
                    </a:lnTo>
                    <a:lnTo>
                      <a:pt x="74881" y="7262"/>
                    </a:lnTo>
                    <a:lnTo>
                      <a:pt x="75022" y="6886"/>
                    </a:lnTo>
                    <a:lnTo>
                      <a:pt x="75163" y="6534"/>
                    </a:lnTo>
                    <a:lnTo>
                      <a:pt x="75257" y="6158"/>
                    </a:lnTo>
                    <a:lnTo>
                      <a:pt x="75304" y="5782"/>
                    </a:lnTo>
                    <a:lnTo>
                      <a:pt x="75304" y="5406"/>
                    </a:lnTo>
                    <a:lnTo>
                      <a:pt x="75281" y="5030"/>
                    </a:lnTo>
                    <a:lnTo>
                      <a:pt x="75187" y="4654"/>
                    </a:lnTo>
                    <a:lnTo>
                      <a:pt x="75069" y="4278"/>
                    </a:lnTo>
                    <a:lnTo>
                      <a:pt x="74975" y="4066"/>
                    </a:lnTo>
                    <a:lnTo>
                      <a:pt x="74881" y="3878"/>
                    </a:lnTo>
                    <a:lnTo>
                      <a:pt x="74622" y="3502"/>
                    </a:lnTo>
                    <a:lnTo>
                      <a:pt x="74340" y="3149"/>
                    </a:lnTo>
                    <a:lnTo>
                      <a:pt x="74011" y="2844"/>
                    </a:lnTo>
                    <a:lnTo>
                      <a:pt x="73659" y="2562"/>
                    </a:lnTo>
                    <a:lnTo>
                      <a:pt x="73259" y="2327"/>
                    </a:lnTo>
                    <a:lnTo>
                      <a:pt x="72860" y="2092"/>
                    </a:lnTo>
                    <a:lnTo>
                      <a:pt x="72413" y="1904"/>
                    </a:lnTo>
                    <a:lnTo>
                      <a:pt x="71943" y="1716"/>
                    </a:lnTo>
                    <a:lnTo>
                      <a:pt x="71473" y="1551"/>
                    </a:lnTo>
                    <a:lnTo>
                      <a:pt x="71003" y="1410"/>
                    </a:lnTo>
                    <a:lnTo>
                      <a:pt x="70509" y="1293"/>
                    </a:lnTo>
                    <a:lnTo>
                      <a:pt x="69992" y="1199"/>
                    </a:lnTo>
                    <a:lnTo>
                      <a:pt x="69499" y="1105"/>
                    </a:lnTo>
                    <a:lnTo>
                      <a:pt x="68512" y="964"/>
                    </a:lnTo>
                    <a:lnTo>
                      <a:pt x="67313" y="846"/>
                    </a:lnTo>
                    <a:lnTo>
                      <a:pt x="66138" y="729"/>
                    </a:lnTo>
                    <a:lnTo>
                      <a:pt x="64939" y="635"/>
                    </a:lnTo>
                    <a:lnTo>
                      <a:pt x="63764" y="541"/>
                    </a:lnTo>
                    <a:lnTo>
                      <a:pt x="61390" y="400"/>
                    </a:lnTo>
                    <a:lnTo>
                      <a:pt x="58993" y="329"/>
                    </a:lnTo>
                    <a:lnTo>
                      <a:pt x="56619" y="259"/>
                    </a:lnTo>
                    <a:lnTo>
                      <a:pt x="54222" y="235"/>
                    </a:lnTo>
                    <a:lnTo>
                      <a:pt x="49451" y="212"/>
                    </a:lnTo>
                    <a:lnTo>
                      <a:pt x="10859" y="165"/>
                    </a:lnTo>
                    <a:lnTo>
                      <a:pt x="9519" y="165"/>
                    </a:lnTo>
                    <a:lnTo>
                      <a:pt x="8179" y="118"/>
                    </a:lnTo>
                    <a:lnTo>
                      <a:pt x="5406" y="24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14"/>
            <p:cNvSpPr/>
            <p:nvPr/>
          </p:nvSpPr>
          <p:spPr>
            <a:xfrm>
              <a:off x="0" y="4599425"/>
              <a:ext cx="9144000" cy="54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loo 2"/>
                <a:ea typeface="Baloo 2"/>
                <a:cs typeface="Baloo 2"/>
                <a:sym typeface="Baloo 2"/>
              </a:endParaRPr>
            </a:p>
          </p:txBody>
        </p:sp>
      </p:grpSp>
      <p:sp>
        <p:nvSpPr>
          <p:cNvPr id="626" name="Google Shape;626;p14"/>
          <p:cNvSpPr txBox="1">
            <a:spLocks noGrp="1"/>
          </p:cNvSpPr>
          <p:nvPr>
            <p:ph type="title"/>
          </p:nvPr>
        </p:nvSpPr>
        <p:spPr>
          <a:xfrm>
            <a:off x="2284931" y="569888"/>
            <a:ext cx="4964272" cy="50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27" name="Google Shape;627;p14"/>
          <p:cNvSpPr txBox="1">
            <a:spLocks noGrp="1"/>
          </p:cNvSpPr>
          <p:nvPr>
            <p:ph type="title" idx="2" hasCustomPrompt="1"/>
          </p:nvPr>
        </p:nvSpPr>
        <p:spPr>
          <a:xfrm>
            <a:off x="750703" y="1879881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grpSp>
        <p:nvGrpSpPr>
          <p:cNvPr id="629" name="Google Shape;629;p14"/>
          <p:cNvGrpSpPr/>
          <p:nvPr/>
        </p:nvGrpSpPr>
        <p:grpSpPr>
          <a:xfrm>
            <a:off x="-719686" y="-705243"/>
            <a:ext cx="10266155" cy="1553124"/>
            <a:chOff x="-719686" y="-705243"/>
            <a:chExt cx="10266155" cy="1553124"/>
          </a:xfrm>
        </p:grpSpPr>
        <p:grpSp>
          <p:nvGrpSpPr>
            <p:cNvPr id="630" name="Google Shape;630;p14"/>
            <p:cNvGrpSpPr/>
            <p:nvPr/>
          </p:nvGrpSpPr>
          <p:grpSpPr>
            <a:xfrm>
              <a:off x="5878181" y="-216838"/>
              <a:ext cx="3668288" cy="794528"/>
              <a:chOff x="5483160" y="-1415776"/>
              <a:chExt cx="2896856" cy="627391"/>
            </a:xfrm>
          </p:grpSpPr>
          <p:sp>
            <p:nvSpPr>
              <p:cNvPr id="631" name="Google Shape;631;p14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6363441" y="-1295923"/>
                <a:ext cx="2016574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48" h="8821" extrusionOk="0">
                    <a:moveTo>
                      <a:pt x="35048" y="1"/>
                    </a:moveTo>
                    <a:lnTo>
                      <a:pt x="3729" y="1775"/>
                    </a:lnTo>
                    <a:lnTo>
                      <a:pt x="3601" y="1826"/>
                    </a:lnTo>
                    <a:lnTo>
                      <a:pt x="3241" y="1955"/>
                    </a:lnTo>
                    <a:lnTo>
                      <a:pt x="2726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01" y="2778"/>
                    </a:lnTo>
                    <a:lnTo>
                      <a:pt x="1492" y="3009"/>
                    </a:lnTo>
                    <a:lnTo>
                      <a:pt x="1158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92"/>
                    </a:lnTo>
                    <a:lnTo>
                      <a:pt x="181" y="5195"/>
                    </a:lnTo>
                    <a:lnTo>
                      <a:pt x="412" y="5272"/>
                    </a:lnTo>
                    <a:lnTo>
                      <a:pt x="721" y="5375"/>
                    </a:lnTo>
                    <a:lnTo>
                      <a:pt x="1132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46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06" y="5298"/>
                    </a:lnTo>
                    <a:lnTo>
                      <a:pt x="4629" y="5529"/>
                    </a:lnTo>
                    <a:lnTo>
                      <a:pt x="4552" y="5838"/>
                    </a:lnTo>
                    <a:lnTo>
                      <a:pt x="4475" y="6198"/>
                    </a:lnTo>
                    <a:lnTo>
                      <a:pt x="4423" y="6635"/>
                    </a:lnTo>
                    <a:lnTo>
                      <a:pt x="4423" y="6866"/>
                    </a:lnTo>
                    <a:lnTo>
                      <a:pt x="4449" y="7098"/>
                    </a:lnTo>
                    <a:lnTo>
                      <a:pt x="4475" y="7355"/>
                    </a:lnTo>
                    <a:lnTo>
                      <a:pt x="4526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8"/>
                    </a:lnTo>
                    <a:lnTo>
                      <a:pt x="6146" y="6506"/>
                    </a:lnTo>
                    <a:lnTo>
                      <a:pt x="6378" y="6223"/>
                    </a:lnTo>
                    <a:lnTo>
                      <a:pt x="6866" y="5529"/>
                    </a:lnTo>
                    <a:lnTo>
                      <a:pt x="7226" y="6429"/>
                    </a:lnTo>
                    <a:lnTo>
                      <a:pt x="7946" y="8100"/>
                    </a:lnTo>
                    <a:lnTo>
                      <a:pt x="8229" y="7818"/>
                    </a:lnTo>
                    <a:lnTo>
                      <a:pt x="8923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78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8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32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5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09" y="7432"/>
                    </a:lnTo>
                    <a:lnTo>
                      <a:pt x="13217" y="7098"/>
                    </a:lnTo>
                    <a:lnTo>
                      <a:pt x="13449" y="6763"/>
                    </a:lnTo>
                    <a:lnTo>
                      <a:pt x="13783" y="6150"/>
                    </a:lnTo>
                    <a:lnTo>
                      <a:pt x="13783" y="6198"/>
                    </a:lnTo>
                    <a:lnTo>
                      <a:pt x="13783" y="6275"/>
                    </a:lnTo>
                    <a:lnTo>
                      <a:pt x="13809" y="6378"/>
                    </a:lnTo>
                    <a:lnTo>
                      <a:pt x="13860" y="6480"/>
                    </a:lnTo>
                    <a:lnTo>
                      <a:pt x="13937" y="6609"/>
                    </a:lnTo>
                    <a:lnTo>
                      <a:pt x="14066" y="6738"/>
                    </a:lnTo>
                    <a:lnTo>
                      <a:pt x="14194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69"/>
                    </a:lnTo>
                    <a:lnTo>
                      <a:pt x="15634" y="7869"/>
                    </a:lnTo>
                    <a:lnTo>
                      <a:pt x="15634" y="7843"/>
                    </a:lnTo>
                    <a:lnTo>
                      <a:pt x="15634" y="7792"/>
                    </a:lnTo>
                    <a:lnTo>
                      <a:pt x="15609" y="7740"/>
                    </a:lnTo>
                    <a:lnTo>
                      <a:pt x="15789" y="7612"/>
                    </a:lnTo>
                    <a:lnTo>
                      <a:pt x="15969" y="7458"/>
                    </a:lnTo>
                    <a:lnTo>
                      <a:pt x="16174" y="7252"/>
                    </a:lnTo>
                    <a:lnTo>
                      <a:pt x="16354" y="7046"/>
                    </a:lnTo>
                    <a:lnTo>
                      <a:pt x="16534" y="6789"/>
                    </a:lnTo>
                    <a:lnTo>
                      <a:pt x="16611" y="6660"/>
                    </a:lnTo>
                    <a:lnTo>
                      <a:pt x="16663" y="6506"/>
                    </a:lnTo>
                    <a:lnTo>
                      <a:pt x="16689" y="6378"/>
                    </a:lnTo>
                    <a:lnTo>
                      <a:pt x="16689" y="6223"/>
                    </a:lnTo>
                    <a:lnTo>
                      <a:pt x="16689" y="5555"/>
                    </a:lnTo>
                    <a:lnTo>
                      <a:pt x="16689" y="4809"/>
                    </a:lnTo>
                    <a:lnTo>
                      <a:pt x="16689" y="3935"/>
                    </a:lnTo>
                    <a:lnTo>
                      <a:pt x="16791" y="4141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8"/>
                    </a:lnTo>
                    <a:lnTo>
                      <a:pt x="17923" y="6172"/>
                    </a:lnTo>
                    <a:lnTo>
                      <a:pt x="18334" y="6763"/>
                    </a:lnTo>
                    <a:lnTo>
                      <a:pt x="19054" y="7689"/>
                    </a:lnTo>
                    <a:lnTo>
                      <a:pt x="19466" y="8203"/>
                    </a:lnTo>
                    <a:lnTo>
                      <a:pt x="19646" y="8383"/>
                    </a:lnTo>
                    <a:lnTo>
                      <a:pt x="19697" y="8435"/>
                    </a:lnTo>
                    <a:lnTo>
                      <a:pt x="20057" y="8049"/>
                    </a:lnTo>
                    <a:lnTo>
                      <a:pt x="20417" y="7638"/>
                    </a:lnTo>
                    <a:lnTo>
                      <a:pt x="20854" y="7123"/>
                    </a:lnTo>
                    <a:lnTo>
                      <a:pt x="21265" y="6558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8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1"/>
                    </a:lnTo>
                    <a:lnTo>
                      <a:pt x="22114" y="3781"/>
                    </a:lnTo>
                    <a:lnTo>
                      <a:pt x="22114" y="3575"/>
                    </a:lnTo>
                    <a:lnTo>
                      <a:pt x="22371" y="4012"/>
                    </a:lnTo>
                    <a:lnTo>
                      <a:pt x="22654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57" y="6635"/>
                    </a:lnTo>
                    <a:lnTo>
                      <a:pt x="24788" y="6763"/>
                    </a:lnTo>
                    <a:lnTo>
                      <a:pt x="25894" y="7226"/>
                    </a:lnTo>
                    <a:lnTo>
                      <a:pt x="25997" y="7046"/>
                    </a:lnTo>
                    <a:lnTo>
                      <a:pt x="26228" y="6558"/>
                    </a:lnTo>
                    <a:lnTo>
                      <a:pt x="26562" y="5966"/>
                    </a:lnTo>
                    <a:lnTo>
                      <a:pt x="26768" y="5683"/>
                    </a:lnTo>
                    <a:lnTo>
                      <a:pt x="26948" y="5426"/>
                    </a:lnTo>
                    <a:lnTo>
                      <a:pt x="27488" y="4809"/>
                    </a:lnTo>
                    <a:lnTo>
                      <a:pt x="27411" y="5272"/>
                    </a:lnTo>
                    <a:lnTo>
                      <a:pt x="27359" y="5760"/>
                    </a:lnTo>
                    <a:lnTo>
                      <a:pt x="27308" y="6352"/>
                    </a:lnTo>
                    <a:lnTo>
                      <a:pt x="27282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37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57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45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25" y="5503"/>
                    </a:lnTo>
                    <a:lnTo>
                      <a:pt x="32656" y="5221"/>
                    </a:lnTo>
                    <a:lnTo>
                      <a:pt x="32862" y="4912"/>
                    </a:lnTo>
                    <a:lnTo>
                      <a:pt x="33093" y="4552"/>
                    </a:lnTo>
                    <a:lnTo>
                      <a:pt x="33299" y="4192"/>
                    </a:lnTo>
                    <a:lnTo>
                      <a:pt x="33505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14"/>
            <p:cNvSpPr/>
            <p:nvPr/>
          </p:nvSpPr>
          <p:spPr>
            <a:xfrm>
              <a:off x="1437097" y="-161820"/>
              <a:ext cx="2956651" cy="743588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14"/>
            <p:cNvGrpSpPr/>
            <p:nvPr/>
          </p:nvGrpSpPr>
          <p:grpSpPr>
            <a:xfrm rot="443320">
              <a:off x="-653746" y="-531284"/>
              <a:ext cx="2783260" cy="1205205"/>
              <a:chOff x="-390182" y="-522634"/>
              <a:chExt cx="2783251" cy="1205201"/>
            </a:xfrm>
          </p:grpSpPr>
          <p:sp>
            <p:nvSpPr>
              <p:cNvPr id="636" name="Google Shape;636;p14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14"/>
          <p:cNvGrpSpPr/>
          <p:nvPr/>
        </p:nvGrpSpPr>
        <p:grpSpPr>
          <a:xfrm>
            <a:off x="-670910" y="3333045"/>
            <a:ext cx="10480072" cy="2501288"/>
            <a:chOff x="-670910" y="3333045"/>
            <a:chExt cx="10480072" cy="2501288"/>
          </a:xfrm>
        </p:grpSpPr>
        <p:grpSp>
          <p:nvGrpSpPr>
            <p:cNvPr id="639" name="Google Shape;639;p14"/>
            <p:cNvGrpSpPr/>
            <p:nvPr/>
          </p:nvGrpSpPr>
          <p:grpSpPr>
            <a:xfrm>
              <a:off x="7886696" y="4068579"/>
              <a:ext cx="854641" cy="1193562"/>
              <a:chOff x="-2565979" y="3492079"/>
              <a:chExt cx="854641" cy="1193562"/>
            </a:xfrm>
          </p:grpSpPr>
          <p:sp>
            <p:nvSpPr>
              <p:cNvPr id="640" name="Google Shape;640;p14"/>
              <p:cNvSpPr/>
              <p:nvPr/>
            </p:nvSpPr>
            <p:spPr>
              <a:xfrm>
                <a:off x="-2565979" y="3492079"/>
                <a:ext cx="854641" cy="1067077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15466" extrusionOk="0">
                    <a:moveTo>
                      <a:pt x="3456" y="2092"/>
                    </a:moveTo>
                    <a:lnTo>
                      <a:pt x="3597" y="2116"/>
                    </a:lnTo>
                    <a:lnTo>
                      <a:pt x="3714" y="2186"/>
                    </a:lnTo>
                    <a:lnTo>
                      <a:pt x="3832" y="2304"/>
                    </a:lnTo>
                    <a:lnTo>
                      <a:pt x="4043" y="2515"/>
                    </a:lnTo>
                    <a:lnTo>
                      <a:pt x="4208" y="2727"/>
                    </a:lnTo>
                    <a:lnTo>
                      <a:pt x="4349" y="2985"/>
                    </a:lnTo>
                    <a:lnTo>
                      <a:pt x="4466" y="3244"/>
                    </a:lnTo>
                    <a:lnTo>
                      <a:pt x="4560" y="3479"/>
                    </a:lnTo>
                    <a:lnTo>
                      <a:pt x="4607" y="3714"/>
                    </a:lnTo>
                    <a:lnTo>
                      <a:pt x="4654" y="3972"/>
                    </a:lnTo>
                    <a:lnTo>
                      <a:pt x="4678" y="4207"/>
                    </a:lnTo>
                    <a:lnTo>
                      <a:pt x="4678" y="4442"/>
                    </a:lnTo>
                    <a:lnTo>
                      <a:pt x="4654" y="4583"/>
                    </a:lnTo>
                    <a:lnTo>
                      <a:pt x="4654" y="4630"/>
                    </a:lnTo>
                    <a:lnTo>
                      <a:pt x="4607" y="4677"/>
                    </a:lnTo>
                    <a:lnTo>
                      <a:pt x="4584" y="4701"/>
                    </a:lnTo>
                    <a:lnTo>
                      <a:pt x="4537" y="4701"/>
                    </a:lnTo>
                    <a:lnTo>
                      <a:pt x="4443" y="4654"/>
                    </a:lnTo>
                    <a:lnTo>
                      <a:pt x="4302" y="4513"/>
                    </a:lnTo>
                    <a:lnTo>
                      <a:pt x="4137" y="4325"/>
                    </a:lnTo>
                    <a:lnTo>
                      <a:pt x="3949" y="4113"/>
                    </a:lnTo>
                    <a:lnTo>
                      <a:pt x="3808" y="3902"/>
                    </a:lnTo>
                    <a:lnTo>
                      <a:pt x="3667" y="3690"/>
                    </a:lnTo>
                    <a:lnTo>
                      <a:pt x="3526" y="3479"/>
                    </a:lnTo>
                    <a:lnTo>
                      <a:pt x="3409" y="3244"/>
                    </a:lnTo>
                    <a:lnTo>
                      <a:pt x="3291" y="3009"/>
                    </a:lnTo>
                    <a:lnTo>
                      <a:pt x="3197" y="2774"/>
                    </a:lnTo>
                    <a:lnTo>
                      <a:pt x="3150" y="2586"/>
                    </a:lnTo>
                    <a:lnTo>
                      <a:pt x="3150" y="2421"/>
                    </a:lnTo>
                    <a:lnTo>
                      <a:pt x="3150" y="2327"/>
                    </a:lnTo>
                    <a:lnTo>
                      <a:pt x="3197" y="2233"/>
                    </a:lnTo>
                    <a:lnTo>
                      <a:pt x="3244" y="2163"/>
                    </a:lnTo>
                    <a:lnTo>
                      <a:pt x="3315" y="2116"/>
                    </a:lnTo>
                    <a:lnTo>
                      <a:pt x="3385" y="2092"/>
                    </a:lnTo>
                    <a:close/>
                    <a:moveTo>
                      <a:pt x="7545" y="5641"/>
                    </a:moveTo>
                    <a:lnTo>
                      <a:pt x="7757" y="5782"/>
                    </a:lnTo>
                    <a:lnTo>
                      <a:pt x="7968" y="5970"/>
                    </a:lnTo>
                    <a:lnTo>
                      <a:pt x="8180" y="6158"/>
                    </a:lnTo>
                    <a:lnTo>
                      <a:pt x="8344" y="6370"/>
                    </a:lnTo>
                    <a:lnTo>
                      <a:pt x="8485" y="6581"/>
                    </a:lnTo>
                    <a:lnTo>
                      <a:pt x="8627" y="6816"/>
                    </a:lnTo>
                    <a:lnTo>
                      <a:pt x="8697" y="7075"/>
                    </a:lnTo>
                    <a:lnTo>
                      <a:pt x="8768" y="7333"/>
                    </a:lnTo>
                    <a:lnTo>
                      <a:pt x="8768" y="7521"/>
                    </a:lnTo>
                    <a:lnTo>
                      <a:pt x="8768" y="7756"/>
                    </a:lnTo>
                    <a:lnTo>
                      <a:pt x="8721" y="8015"/>
                    </a:lnTo>
                    <a:lnTo>
                      <a:pt x="8650" y="8273"/>
                    </a:lnTo>
                    <a:lnTo>
                      <a:pt x="8556" y="8508"/>
                    </a:lnTo>
                    <a:lnTo>
                      <a:pt x="8438" y="8720"/>
                    </a:lnTo>
                    <a:lnTo>
                      <a:pt x="8344" y="8790"/>
                    </a:lnTo>
                    <a:lnTo>
                      <a:pt x="8274" y="8861"/>
                    </a:lnTo>
                    <a:lnTo>
                      <a:pt x="8180" y="8908"/>
                    </a:lnTo>
                    <a:lnTo>
                      <a:pt x="8062" y="8931"/>
                    </a:lnTo>
                    <a:lnTo>
                      <a:pt x="7992" y="8931"/>
                    </a:lnTo>
                    <a:lnTo>
                      <a:pt x="7898" y="8908"/>
                    </a:lnTo>
                    <a:lnTo>
                      <a:pt x="7804" y="8861"/>
                    </a:lnTo>
                    <a:lnTo>
                      <a:pt x="7733" y="8790"/>
                    </a:lnTo>
                    <a:lnTo>
                      <a:pt x="7545" y="8602"/>
                    </a:lnTo>
                    <a:lnTo>
                      <a:pt x="7381" y="8391"/>
                    </a:lnTo>
                    <a:lnTo>
                      <a:pt x="7216" y="8132"/>
                    </a:lnTo>
                    <a:lnTo>
                      <a:pt x="7099" y="7897"/>
                    </a:lnTo>
                    <a:lnTo>
                      <a:pt x="7005" y="7709"/>
                    </a:lnTo>
                    <a:lnTo>
                      <a:pt x="6958" y="7545"/>
                    </a:lnTo>
                    <a:lnTo>
                      <a:pt x="6934" y="7286"/>
                    </a:lnTo>
                    <a:lnTo>
                      <a:pt x="6934" y="7051"/>
                    </a:lnTo>
                    <a:lnTo>
                      <a:pt x="6981" y="6793"/>
                    </a:lnTo>
                    <a:lnTo>
                      <a:pt x="7052" y="6558"/>
                    </a:lnTo>
                    <a:lnTo>
                      <a:pt x="7169" y="6323"/>
                    </a:lnTo>
                    <a:lnTo>
                      <a:pt x="7287" y="6088"/>
                    </a:lnTo>
                    <a:lnTo>
                      <a:pt x="7545" y="5641"/>
                    </a:lnTo>
                    <a:close/>
                    <a:moveTo>
                      <a:pt x="1529" y="7662"/>
                    </a:moveTo>
                    <a:lnTo>
                      <a:pt x="1787" y="7686"/>
                    </a:lnTo>
                    <a:lnTo>
                      <a:pt x="2046" y="7709"/>
                    </a:lnTo>
                    <a:lnTo>
                      <a:pt x="2304" y="7803"/>
                    </a:lnTo>
                    <a:lnTo>
                      <a:pt x="2539" y="7897"/>
                    </a:lnTo>
                    <a:lnTo>
                      <a:pt x="2915" y="8085"/>
                    </a:lnTo>
                    <a:lnTo>
                      <a:pt x="3127" y="8226"/>
                    </a:lnTo>
                    <a:lnTo>
                      <a:pt x="3315" y="8367"/>
                    </a:lnTo>
                    <a:lnTo>
                      <a:pt x="3503" y="8532"/>
                    </a:lnTo>
                    <a:lnTo>
                      <a:pt x="3644" y="8720"/>
                    </a:lnTo>
                    <a:lnTo>
                      <a:pt x="3738" y="8908"/>
                    </a:lnTo>
                    <a:lnTo>
                      <a:pt x="3785" y="9002"/>
                    </a:lnTo>
                    <a:lnTo>
                      <a:pt x="3785" y="9119"/>
                    </a:lnTo>
                    <a:lnTo>
                      <a:pt x="3785" y="9213"/>
                    </a:lnTo>
                    <a:lnTo>
                      <a:pt x="3738" y="9307"/>
                    </a:lnTo>
                    <a:lnTo>
                      <a:pt x="3691" y="9378"/>
                    </a:lnTo>
                    <a:lnTo>
                      <a:pt x="3620" y="9448"/>
                    </a:lnTo>
                    <a:lnTo>
                      <a:pt x="3526" y="9495"/>
                    </a:lnTo>
                    <a:lnTo>
                      <a:pt x="3432" y="9519"/>
                    </a:lnTo>
                    <a:lnTo>
                      <a:pt x="3174" y="9542"/>
                    </a:lnTo>
                    <a:lnTo>
                      <a:pt x="2939" y="9542"/>
                    </a:lnTo>
                    <a:lnTo>
                      <a:pt x="2680" y="9495"/>
                    </a:lnTo>
                    <a:lnTo>
                      <a:pt x="2469" y="9448"/>
                    </a:lnTo>
                    <a:lnTo>
                      <a:pt x="2328" y="9378"/>
                    </a:lnTo>
                    <a:lnTo>
                      <a:pt x="2140" y="9260"/>
                    </a:lnTo>
                    <a:lnTo>
                      <a:pt x="1975" y="9119"/>
                    </a:lnTo>
                    <a:lnTo>
                      <a:pt x="1834" y="8931"/>
                    </a:lnTo>
                    <a:lnTo>
                      <a:pt x="1717" y="8767"/>
                    </a:lnTo>
                    <a:lnTo>
                      <a:pt x="1599" y="8555"/>
                    </a:lnTo>
                    <a:lnTo>
                      <a:pt x="1505" y="8367"/>
                    </a:lnTo>
                    <a:lnTo>
                      <a:pt x="1317" y="7944"/>
                    </a:lnTo>
                    <a:lnTo>
                      <a:pt x="1294" y="7850"/>
                    </a:lnTo>
                    <a:lnTo>
                      <a:pt x="1294" y="7780"/>
                    </a:lnTo>
                    <a:lnTo>
                      <a:pt x="1317" y="7733"/>
                    </a:lnTo>
                    <a:lnTo>
                      <a:pt x="1341" y="7686"/>
                    </a:lnTo>
                    <a:lnTo>
                      <a:pt x="1388" y="7662"/>
                    </a:lnTo>
                    <a:close/>
                    <a:moveTo>
                      <a:pt x="988" y="0"/>
                    </a:moveTo>
                    <a:lnTo>
                      <a:pt x="776" y="2092"/>
                    </a:lnTo>
                    <a:lnTo>
                      <a:pt x="706" y="2844"/>
                    </a:lnTo>
                    <a:lnTo>
                      <a:pt x="682" y="3502"/>
                    </a:lnTo>
                    <a:lnTo>
                      <a:pt x="682" y="4090"/>
                    </a:lnTo>
                    <a:lnTo>
                      <a:pt x="682" y="4607"/>
                    </a:lnTo>
                    <a:lnTo>
                      <a:pt x="706" y="5006"/>
                    </a:lnTo>
                    <a:lnTo>
                      <a:pt x="729" y="5335"/>
                    </a:lnTo>
                    <a:lnTo>
                      <a:pt x="753" y="5547"/>
                    </a:lnTo>
                    <a:lnTo>
                      <a:pt x="776" y="5664"/>
                    </a:lnTo>
                    <a:lnTo>
                      <a:pt x="894" y="5759"/>
                    </a:lnTo>
                    <a:lnTo>
                      <a:pt x="1106" y="5923"/>
                    </a:lnTo>
                    <a:lnTo>
                      <a:pt x="1740" y="6299"/>
                    </a:lnTo>
                    <a:lnTo>
                      <a:pt x="2633" y="6816"/>
                    </a:lnTo>
                    <a:lnTo>
                      <a:pt x="2046" y="6816"/>
                    </a:lnTo>
                    <a:lnTo>
                      <a:pt x="1599" y="6769"/>
                    </a:lnTo>
                    <a:lnTo>
                      <a:pt x="1059" y="6722"/>
                    </a:lnTo>
                    <a:lnTo>
                      <a:pt x="1" y="6722"/>
                    </a:lnTo>
                    <a:lnTo>
                      <a:pt x="165" y="8109"/>
                    </a:lnTo>
                    <a:lnTo>
                      <a:pt x="259" y="9096"/>
                    </a:lnTo>
                    <a:lnTo>
                      <a:pt x="353" y="9660"/>
                    </a:lnTo>
                    <a:lnTo>
                      <a:pt x="377" y="9778"/>
                    </a:lnTo>
                    <a:lnTo>
                      <a:pt x="447" y="9919"/>
                    </a:lnTo>
                    <a:lnTo>
                      <a:pt x="635" y="10248"/>
                    </a:lnTo>
                    <a:lnTo>
                      <a:pt x="871" y="10624"/>
                    </a:lnTo>
                    <a:lnTo>
                      <a:pt x="1505" y="10812"/>
                    </a:lnTo>
                    <a:lnTo>
                      <a:pt x="2116" y="11000"/>
                    </a:lnTo>
                    <a:lnTo>
                      <a:pt x="2798" y="11258"/>
                    </a:lnTo>
                    <a:lnTo>
                      <a:pt x="2939" y="11329"/>
                    </a:lnTo>
                    <a:lnTo>
                      <a:pt x="3080" y="11399"/>
                    </a:lnTo>
                    <a:lnTo>
                      <a:pt x="3221" y="11493"/>
                    </a:lnTo>
                    <a:lnTo>
                      <a:pt x="3338" y="11587"/>
                    </a:lnTo>
                    <a:lnTo>
                      <a:pt x="3526" y="11799"/>
                    </a:lnTo>
                    <a:lnTo>
                      <a:pt x="3644" y="12010"/>
                    </a:lnTo>
                    <a:lnTo>
                      <a:pt x="3738" y="12198"/>
                    </a:lnTo>
                    <a:lnTo>
                      <a:pt x="3808" y="12363"/>
                    </a:lnTo>
                    <a:lnTo>
                      <a:pt x="3855" y="12504"/>
                    </a:lnTo>
                    <a:lnTo>
                      <a:pt x="3056" y="12480"/>
                    </a:lnTo>
                    <a:lnTo>
                      <a:pt x="2751" y="12504"/>
                    </a:lnTo>
                    <a:lnTo>
                      <a:pt x="2469" y="12504"/>
                    </a:lnTo>
                    <a:lnTo>
                      <a:pt x="1905" y="12574"/>
                    </a:lnTo>
                    <a:lnTo>
                      <a:pt x="1317" y="12668"/>
                    </a:lnTo>
                    <a:lnTo>
                      <a:pt x="1364" y="12786"/>
                    </a:lnTo>
                    <a:lnTo>
                      <a:pt x="1435" y="12950"/>
                    </a:lnTo>
                    <a:lnTo>
                      <a:pt x="1552" y="13162"/>
                    </a:lnTo>
                    <a:lnTo>
                      <a:pt x="1740" y="13444"/>
                    </a:lnTo>
                    <a:lnTo>
                      <a:pt x="1975" y="13750"/>
                    </a:lnTo>
                    <a:lnTo>
                      <a:pt x="2328" y="14149"/>
                    </a:lnTo>
                    <a:lnTo>
                      <a:pt x="2751" y="14572"/>
                    </a:lnTo>
                    <a:lnTo>
                      <a:pt x="3009" y="14784"/>
                    </a:lnTo>
                    <a:lnTo>
                      <a:pt x="3291" y="14972"/>
                    </a:lnTo>
                    <a:lnTo>
                      <a:pt x="3597" y="15113"/>
                    </a:lnTo>
                    <a:lnTo>
                      <a:pt x="3949" y="15230"/>
                    </a:lnTo>
                    <a:lnTo>
                      <a:pt x="4278" y="15324"/>
                    </a:lnTo>
                    <a:lnTo>
                      <a:pt x="4631" y="15395"/>
                    </a:lnTo>
                    <a:lnTo>
                      <a:pt x="4960" y="15442"/>
                    </a:lnTo>
                    <a:lnTo>
                      <a:pt x="5313" y="15465"/>
                    </a:lnTo>
                    <a:lnTo>
                      <a:pt x="6441" y="15465"/>
                    </a:lnTo>
                    <a:lnTo>
                      <a:pt x="6911" y="15418"/>
                    </a:lnTo>
                    <a:lnTo>
                      <a:pt x="8721" y="14713"/>
                    </a:lnTo>
                    <a:lnTo>
                      <a:pt x="8744" y="14737"/>
                    </a:lnTo>
                    <a:lnTo>
                      <a:pt x="8744" y="14713"/>
                    </a:lnTo>
                    <a:lnTo>
                      <a:pt x="9708" y="14361"/>
                    </a:lnTo>
                    <a:lnTo>
                      <a:pt x="10060" y="14243"/>
                    </a:lnTo>
                    <a:lnTo>
                      <a:pt x="10225" y="14220"/>
                    </a:lnTo>
                    <a:lnTo>
                      <a:pt x="10272" y="14196"/>
                    </a:lnTo>
                    <a:lnTo>
                      <a:pt x="10342" y="14149"/>
                    </a:lnTo>
                    <a:lnTo>
                      <a:pt x="10530" y="13961"/>
                    </a:lnTo>
                    <a:lnTo>
                      <a:pt x="10812" y="13609"/>
                    </a:lnTo>
                    <a:lnTo>
                      <a:pt x="11094" y="13162"/>
                    </a:lnTo>
                    <a:lnTo>
                      <a:pt x="11423" y="12574"/>
                    </a:lnTo>
                    <a:lnTo>
                      <a:pt x="11752" y="11916"/>
                    </a:lnTo>
                    <a:lnTo>
                      <a:pt x="11893" y="11540"/>
                    </a:lnTo>
                    <a:lnTo>
                      <a:pt x="12034" y="11141"/>
                    </a:lnTo>
                    <a:lnTo>
                      <a:pt x="12175" y="10741"/>
                    </a:lnTo>
                    <a:lnTo>
                      <a:pt x="12293" y="10295"/>
                    </a:lnTo>
                    <a:lnTo>
                      <a:pt x="12363" y="9872"/>
                    </a:lnTo>
                    <a:lnTo>
                      <a:pt x="12387" y="9472"/>
                    </a:lnTo>
                    <a:lnTo>
                      <a:pt x="12387" y="9072"/>
                    </a:lnTo>
                    <a:lnTo>
                      <a:pt x="12340" y="8696"/>
                    </a:lnTo>
                    <a:lnTo>
                      <a:pt x="12269" y="8367"/>
                    </a:lnTo>
                    <a:lnTo>
                      <a:pt x="12175" y="8038"/>
                    </a:lnTo>
                    <a:lnTo>
                      <a:pt x="12058" y="7756"/>
                    </a:lnTo>
                    <a:lnTo>
                      <a:pt x="11917" y="7498"/>
                    </a:lnTo>
                    <a:lnTo>
                      <a:pt x="11776" y="7263"/>
                    </a:lnTo>
                    <a:lnTo>
                      <a:pt x="11635" y="7051"/>
                    </a:lnTo>
                    <a:lnTo>
                      <a:pt x="11376" y="6722"/>
                    </a:lnTo>
                    <a:lnTo>
                      <a:pt x="11188" y="6511"/>
                    </a:lnTo>
                    <a:lnTo>
                      <a:pt x="11118" y="6440"/>
                    </a:lnTo>
                    <a:lnTo>
                      <a:pt x="9637" y="8696"/>
                    </a:lnTo>
                    <a:lnTo>
                      <a:pt x="9731" y="8485"/>
                    </a:lnTo>
                    <a:lnTo>
                      <a:pt x="9802" y="8250"/>
                    </a:lnTo>
                    <a:lnTo>
                      <a:pt x="9849" y="7968"/>
                    </a:lnTo>
                    <a:lnTo>
                      <a:pt x="9872" y="7686"/>
                    </a:lnTo>
                    <a:lnTo>
                      <a:pt x="9872" y="7380"/>
                    </a:lnTo>
                    <a:lnTo>
                      <a:pt x="9849" y="7075"/>
                    </a:lnTo>
                    <a:lnTo>
                      <a:pt x="9755" y="6487"/>
                    </a:lnTo>
                    <a:lnTo>
                      <a:pt x="9637" y="5947"/>
                    </a:lnTo>
                    <a:lnTo>
                      <a:pt x="9520" y="5476"/>
                    </a:lnTo>
                    <a:lnTo>
                      <a:pt x="9379" y="5077"/>
                    </a:lnTo>
                    <a:lnTo>
                      <a:pt x="7851" y="3455"/>
                    </a:lnTo>
                    <a:lnTo>
                      <a:pt x="6323" y="4842"/>
                    </a:lnTo>
                    <a:lnTo>
                      <a:pt x="6065" y="3714"/>
                    </a:lnTo>
                    <a:lnTo>
                      <a:pt x="6182" y="2351"/>
                    </a:lnTo>
                    <a:lnTo>
                      <a:pt x="6018" y="2233"/>
                    </a:lnTo>
                    <a:lnTo>
                      <a:pt x="5853" y="2116"/>
                    </a:lnTo>
                    <a:lnTo>
                      <a:pt x="5571" y="1951"/>
                    </a:lnTo>
                    <a:lnTo>
                      <a:pt x="5242" y="1787"/>
                    </a:lnTo>
                    <a:lnTo>
                      <a:pt x="4843" y="1598"/>
                    </a:lnTo>
                    <a:lnTo>
                      <a:pt x="4349" y="1434"/>
                    </a:lnTo>
                    <a:lnTo>
                      <a:pt x="3785" y="1269"/>
                    </a:lnTo>
                    <a:lnTo>
                      <a:pt x="3221" y="1081"/>
                    </a:lnTo>
                    <a:lnTo>
                      <a:pt x="2680" y="893"/>
                    </a:lnTo>
                    <a:lnTo>
                      <a:pt x="2210" y="682"/>
                    </a:lnTo>
                    <a:lnTo>
                      <a:pt x="1787" y="470"/>
                    </a:lnTo>
                    <a:lnTo>
                      <a:pt x="1458" y="282"/>
                    </a:lnTo>
                    <a:lnTo>
                      <a:pt x="1200" y="141"/>
                    </a:ln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-2369754" y="4615818"/>
                <a:ext cx="69823" cy="69823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012" extrusionOk="0">
                    <a:moveTo>
                      <a:pt x="518" y="1"/>
                    </a:moveTo>
                    <a:lnTo>
                      <a:pt x="400" y="24"/>
                    </a:lnTo>
                    <a:lnTo>
                      <a:pt x="306" y="48"/>
                    </a:lnTo>
                    <a:lnTo>
                      <a:pt x="236" y="95"/>
                    </a:lnTo>
                    <a:lnTo>
                      <a:pt x="165" y="142"/>
                    </a:lnTo>
                    <a:lnTo>
                      <a:pt x="95" y="236"/>
                    </a:lnTo>
                    <a:lnTo>
                      <a:pt x="48" y="306"/>
                    </a:lnTo>
                    <a:lnTo>
                      <a:pt x="24" y="400"/>
                    </a:lnTo>
                    <a:lnTo>
                      <a:pt x="1" y="518"/>
                    </a:lnTo>
                    <a:lnTo>
                      <a:pt x="24" y="612"/>
                    </a:lnTo>
                    <a:lnTo>
                      <a:pt x="48" y="706"/>
                    </a:lnTo>
                    <a:lnTo>
                      <a:pt x="95" y="800"/>
                    </a:lnTo>
                    <a:lnTo>
                      <a:pt x="165" y="870"/>
                    </a:lnTo>
                    <a:lnTo>
                      <a:pt x="236" y="917"/>
                    </a:lnTo>
                    <a:lnTo>
                      <a:pt x="306" y="964"/>
                    </a:lnTo>
                    <a:lnTo>
                      <a:pt x="400" y="1012"/>
                    </a:lnTo>
                    <a:lnTo>
                      <a:pt x="612" y="1012"/>
                    </a:lnTo>
                    <a:lnTo>
                      <a:pt x="706" y="964"/>
                    </a:lnTo>
                    <a:lnTo>
                      <a:pt x="800" y="917"/>
                    </a:lnTo>
                    <a:lnTo>
                      <a:pt x="870" y="870"/>
                    </a:lnTo>
                    <a:lnTo>
                      <a:pt x="917" y="800"/>
                    </a:lnTo>
                    <a:lnTo>
                      <a:pt x="964" y="706"/>
                    </a:lnTo>
                    <a:lnTo>
                      <a:pt x="1011" y="612"/>
                    </a:lnTo>
                    <a:lnTo>
                      <a:pt x="1011" y="518"/>
                    </a:lnTo>
                    <a:lnTo>
                      <a:pt x="1011" y="400"/>
                    </a:lnTo>
                    <a:lnTo>
                      <a:pt x="964" y="306"/>
                    </a:lnTo>
                    <a:lnTo>
                      <a:pt x="917" y="236"/>
                    </a:lnTo>
                    <a:lnTo>
                      <a:pt x="870" y="142"/>
                    </a:lnTo>
                    <a:lnTo>
                      <a:pt x="800" y="95"/>
                    </a:lnTo>
                    <a:lnTo>
                      <a:pt x="706" y="48"/>
                    </a:lnTo>
                    <a:lnTo>
                      <a:pt x="612" y="24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-2204302" y="4398549"/>
                <a:ext cx="37326" cy="3573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18" extrusionOk="0">
                    <a:moveTo>
                      <a:pt x="259" y="0"/>
                    </a:moveTo>
                    <a:lnTo>
                      <a:pt x="165" y="24"/>
                    </a:lnTo>
                    <a:lnTo>
                      <a:pt x="94" y="71"/>
                    </a:lnTo>
                    <a:lnTo>
                      <a:pt x="24" y="141"/>
                    </a:lnTo>
                    <a:lnTo>
                      <a:pt x="0" y="259"/>
                    </a:lnTo>
                    <a:lnTo>
                      <a:pt x="24" y="353"/>
                    </a:lnTo>
                    <a:lnTo>
                      <a:pt x="94" y="447"/>
                    </a:lnTo>
                    <a:lnTo>
                      <a:pt x="165" y="494"/>
                    </a:lnTo>
                    <a:lnTo>
                      <a:pt x="259" y="518"/>
                    </a:lnTo>
                    <a:lnTo>
                      <a:pt x="376" y="494"/>
                    </a:lnTo>
                    <a:lnTo>
                      <a:pt x="447" y="447"/>
                    </a:lnTo>
                    <a:lnTo>
                      <a:pt x="517" y="353"/>
                    </a:lnTo>
                    <a:lnTo>
                      <a:pt x="541" y="259"/>
                    </a:lnTo>
                    <a:lnTo>
                      <a:pt x="517" y="141"/>
                    </a:lnTo>
                    <a:lnTo>
                      <a:pt x="447" y="71"/>
                    </a:lnTo>
                    <a:lnTo>
                      <a:pt x="376" y="2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14"/>
            <p:cNvGrpSpPr/>
            <p:nvPr/>
          </p:nvGrpSpPr>
          <p:grpSpPr>
            <a:xfrm rot="454371">
              <a:off x="57989" y="3410516"/>
              <a:ext cx="1299371" cy="1868417"/>
              <a:chOff x="-3884675" y="1505775"/>
              <a:chExt cx="997319" cy="1434085"/>
            </a:xfrm>
          </p:grpSpPr>
          <p:sp>
            <p:nvSpPr>
              <p:cNvPr id="644" name="Google Shape;644;p14"/>
              <p:cNvSpPr/>
              <p:nvPr/>
            </p:nvSpPr>
            <p:spPr>
              <a:xfrm>
                <a:off x="-3884675" y="1505775"/>
                <a:ext cx="997319" cy="1434085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17980" extrusionOk="0">
                    <a:moveTo>
                      <a:pt x="7639" y="3197"/>
                    </a:moveTo>
                    <a:lnTo>
                      <a:pt x="7709" y="3220"/>
                    </a:lnTo>
                    <a:lnTo>
                      <a:pt x="7780" y="3244"/>
                    </a:lnTo>
                    <a:lnTo>
                      <a:pt x="7827" y="3291"/>
                    </a:lnTo>
                    <a:lnTo>
                      <a:pt x="7897" y="3361"/>
                    </a:lnTo>
                    <a:lnTo>
                      <a:pt x="7968" y="3502"/>
                    </a:lnTo>
                    <a:lnTo>
                      <a:pt x="8015" y="3643"/>
                    </a:lnTo>
                    <a:lnTo>
                      <a:pt x="8085" y="3949"/>
                    </a:lnTo>
                    <a:lnTo>
                      <a:pt x="8109" y="4254"/>
                    </a:lnTo>
                    <a:lnTo>
                      <a:pt x="8109" y="4560"/>
                    </a:lnTo>
                    <a:lnTo>
                      <a:pt x="8062" y="4865"/>
                    </a:lnTo>
                    <a:lnTo>
                      <a:pt x="8015" y="5100"/>
                    </a:lnTo>
                    <a:lnTo>
                      <a:pt x="7944" y="5359"/>
                    </a:lnTo>
                    <a:lnTo>
                      <a:pt x="7850" y="5617"/>
                    </a:lnTo>
                    <a:lnTo>
                      <a:pt x="7733" y="5852"/>
                    </a:lnTo>
                    <a:lnTo>
                      <a:pt x="7592" y="6064"/>
                    </a:lnTo>
                    <a:lnTo>
                      <a:pt x="7521" y="6181"/>
                    </a:lnTo>
                    <a:lnTo>
                      <a:pt x="7474" y="6205"/>
                    </a:lnTo>
                    <a:lnTo>
                      <a:pt x="7427" y="6228"/>
                    </a:lnTo>
                    <a:lnTo>
                      <a:pt x="7357" y="6228"/>
                    </a:lnTo>
                    <a:lnTo>
                      <a:pt x="7333" y="6205"/>
                    </a:lnTo>
                    <a:lnTo>
                      <a:pt x="7286" y="6134"/>
                    </a:lnTo>
                    <a:lnTo>
                      <a:pt x="7239" y="5899"/>
                    </a:lnTo>
                    <a:lnTo>
                      <a:pt x="7169" y="5641"/>
                    </a:lnTo>
                    <a:lnTo>
                      <a:pt x="7122" y="5359"/>
                    </a:lnTo>
                    <a:lnTo>
                      <a:pt x="7098" y="5100"/>
                    </a:lnTo>
                    <a:lnTo>
                      <a:pt x="7075" y="4818"/>
                    </a:lnTo>
                    <a:lnTo>
                      <a:pt x="7098" y="4536"/>
                    </a:lnTo>
                    <a:lnTo>
                      <a:pt x="7098" y="4278"/>
                    </a:lnTo>
                    <a:lnTo>
                      <a:pt x="7145" y="3996"/>
                    </a:lnTo>
                    <a:lnTo>
                      <a:pt x="7192" y="3737"/>
                    </a:lnTo>
                    <a:lnTo>
                      <a:pt x="7239" y="3549"/>
                    </a:lnTo>
                    <a:lnTo>
                      <a:pt x="7263" y="3455"/>
                    </a:lnTo>
                    <a:lnTo>
                      <a:pt x="7310" y="3361"/>
                    </a:lnTo>
                    <a:lnTo>
                      <a:pt x="7380" y="3291"/>
                    </a:lnTo>
                    <a:lnTo>
                      <a:pt x="7451" y="3244"/>
                    </a:lnTo>
                    <a:lnTo>
                      <a:pt x="7545" y="3197"/>
                    </a:lnTo>
                    <a:close/>
                    <a:moveTo>
                      <a:pt x="2797" y="7169"/>
                    </a:moveTo>
                    <a:lnTo>
                      <a:pt x="2868" y="7192"/>
                    </a:lnTo>
                    <a:lnTo>
                      <a:pt x="2985" y="7239"/>
                    </a:lnTo>
                    <a:lnTo>
                      <a:pt x="3197" y="7404"/>
                    </a:lnTo>
                    <a:lnTo>
                      <a:pt x="3408" y="7592"/>
                    </a:lnTo>
                    <a:lnTo>
                      <a:pt x="3620" y="7780"/>
                    </a:lnTo>
                    <a:lnTo>
                      <a:pt x="3784" y="8015"/>
                    </a:lnTo>
                    <a:lnTo>
                      <a:pt x="3902" y="8179"/>
                    </a:lnTo>
                    <a:lnTo>
                      <a:pt x="3996" y="8391"/>
                    </a:lnTo>
                    <a:lnTo>
                      <a:pt x="4113" y="8626"/>
                    </a:lnTo>
                    <a:lnTo>
                      <a:pt x="4207" y="8861"/>
                    </a:lnTo>
                    <a:lnTo>
                      <a:pt x="4278" y="9119"/>
                    </a:lnTo>
                    <a:lnTo>
                      <a:pt x="4325" y="9378"/>
                    </a:lnTo>
                    <a:lnTo>
                      <a:pt x="4301" y="9589"/>
                    </a:lnTo>
                    <a:lnTo>
                      <a:pt x="4278" y="9707"/>
                    </a:lnTo>
                    <a:lnTo>
                      <a:pt x="4231" y="9801"/>
                    </a:lnTo>
                    <a:lnTo>
                      <a:pt x="4160" y="9895"/>
                    </a:lnTo>
                    <a:lnTo>
                      <a:pt x="4090" y="9965"/>
                    </a:lnTo>
                    <a:lnTo>
                      <a:pt x="3996" y="9989"/>
                    </a:lnTo>
                    <a:lnTo>
                      <a:pt x="3902" y="10012"/>
                    </a:lnTo>
                    <a:lnTo>
                      <a:pt x="3784" y="9989"/>
                    </a:lnTo>
                    <a:lnTo>
                      <a:pt x="3690" y="9965"/>
                    </a:lnTo>
                    <a:lnTo>
                      <a:pt x="3455" y="9871"/>
                    </a:lnTo>
                    <a:lnTo>
                      <a:pt x="3220" y="9730"/>
                    </a:lnTo>
                    <a:lnTo>
                      <a:pt x="3032" y="9542"/>
                    </a:lnTo>
                    <a:lnTo>
                      <a:pt x="2868" y="9378"/>
                    </a:lnTo>
                    <a:lnTo>
                      <a:pt x="2750" y="9237"/>
                    </a:lnTo>
                    <a:lnTo>
                      <a:pt x="2656" y="9025"/>
                    </a:lnTo>
                    <a:lnTo>
                      <a:pt x="2586" y="8814"/>
                    </a:lnTo>
                    <a:lnTo>
                      <a:pt x="2562" y="8579"/>
                    </a:lnTo>
                    <a:lnTo>
                      <a:pt x="2539" y="8344"/>
                    </a:lnTo>
                    <a:lnTo>
                      <a:pt x="2562" y="8109"/>
                    </a:lnTo>
                    <a:lnTo>
                      <a:pt x="2562" y="7874"/>
                    </a:lnTo>
                    <a:lnTo>
                      <a:pt x="2633" y="7404"/>
                    </a:lnTo>
                    <a:lnTo>
                      <a:pt x="2656" y="7286"/>
                    </a:lnTo>
                    <a:lnTo>
                      <a:pt x="2703" y="7239"/>
                    </a:lnTo>
                    <a:lnTo>
                      <a:pt x="2750" y="7192"/>
                    </a:lnTo>
                    <a:lnTo>
                      <a:pt x="2797" y="7169"/>
                    </a:lnTo>
                    <a:close/>
                    <a:moveTo>
                      <a:pt x="9542" y="8720"/>
                    </a:moveTo>
                    <a:lnTo>
                      <a:pt x="9660" y="8978"/>
                    </a:lnTo>
                    <a:lnTo>
                      <a:pt x="9754" y="9237"/>
                    </a:lnTo>
                    <a:lnTo>
                      <a:pt x="9824" y="9519"/>
                    </a:lnTo>
                    <a:lnTo>
                      <a:pt x="9871" y="9801"/>
                    </a:lnTo>
                    <a:lnTo>
                      <a:pt x="9895" y="10083"/>
                    </a:lnTo>
                    <a:lnTo>
                      <a:pt x="9871" y="10365"/>
                    </a:lnTo>
                    <a:lnTo>
                      <a:pt x="9824" y="10647"/>
                    </a:lnTo>
                    <a:lnTo>
                      <a:pt x="9730" y="10906"/>
                    </a:lnTo>
                    <a:lnTo>
                      <a:pt x="9636" y="11094"/>
                    </a:lnTo>
                    <a:lnTo>
                      <a:pt x="9495" y="11282"/>
                    </a:lnTo>
                    <a:lnTo>
                      <a:pt x="9307" y="11493"/>
                    </a:lnTo>
                    <a:lnTo>
                      <a:pt x="9119" y="11705"/>
                    </a:lnTo>
                    <a:lnTo>
                      <a:pt x="8884" y="11869"/>
                    </a:lnTo>
                    <a:lnTo>
                      <a:pt x="8767" y="11940"/>
                    </a:lnTo>
                    <a:lnTo>
                      <a:pt x="8673" y="11987"/>
                    </a:lnTo>
                    <a:lnTo>
                      <a:pt x="8555" y="12010"/>
                    </a:lnTo>
                    <a:lnTo>
                      <a:pt x="8438" y="12034"/>
                    </a:lnTo>
                    <a:lnTo>
                      <a:pt x="8320" y="12010"/>
                    </a:lnTo>
                    <a:lnTo>
                      <a:pt x="8226" y="11987"/>
                    </a:lnTo>
                    <a:lnTo>
                      <a:pt x="8156" y="11940"/>
                    </a:lnTo>
                    <a:lnTo>
                      <a:pt x="8085" y="11869"/>
                    </a:lnTo>
                    <a:lnTo>
                      <a:pt x="8038" y="11775"/>
                    </a:lnTo>
                    <a:lnTo>
                      <a:pt x="7991" y="11658"/>
                    </a:lnTo>
                    <a:lnTo>
                      <a:pt x="7921" y="11399"/>
                    </a:lnTo>
                    <a:lnTo>
                      <a:pt x="7897" y="11094"/>
                    </a:lnTo>
                    <a:lnTo>
                      <a:pt x="7874" y="10811"/>
                    </a:lnTo>
                    <a:lnTo>
                      <a:pt x="7897" y="10529"/>
                    </a:lnTo>
                    <a:lnTo>
                      <a:pt x="7921" y="10271"/>
                    </a:lnTo>
                    <a:lnTo>
                      <a:pt x="7968" y="10106"/>
                    </a:lnTo>
                    <a:lnTo>
                      <a:pt x="8085" y="9871"/>
                    </a:lnTo>
                    <a:lnTo>
                      <a:pt x="8226" y="9636"/>
                    </a:lnTo>
                    <a:lnTo>
                      <a:pt x="8391" y="9448"/>
                    </a:lnTo>
                    <a:lnTo>
                      <a:pt x="8602" y="9284"/>
                    </a:lnTo>
                    <a:lnTo>
                      <a:pt x="8814" y="9119"/>
                    </a:lnTo>
                    <a:lnTo>
                      <a:pt x="9049" y="8978"/>
                    </a:lnTo>
                    <a:lnTo>
                      <a:pt x="9542" y="8720"/>
                    </a:lnTo>
                    <a:close/>
                    <a:moveTo>
                      <a:pt x="6675" y="0"/>
                    </a:moveTo>
                    <a:lnTo>
                      <a:pt x="5359" y="1786"/>
                    </a:lnTo>
                    <a:lnTo>
                      <a:pt x="4889" y="2444"/>
                    </a:lnTo>
                    <a:lnTo>
                      <a:pt x="4489" y="3032"/>
                    </a:lnTo>
                    <a:lnTo>
                      <a:pt x="4160" y="3549"/>
                    </a:lnTo>
                    <a:lnTo>
                      <a:pt x="3878" y="3996"/>
                    </a:lnTo>
                    <a:lnTo>
                      <a:pt x="3690" y="4395"/>
                    </a:lnTo>
                    <a:lnTo>
                      <a:pt x="3526" y="4701"/>
                    </a:lnTo>
                    <a:lnTo>
                      <a:pt x="3432" y="4912"/>
                    </a:lnTo>
                    <a:lnTo>
                      <a:pt x="3408" y="5030"/>
                    </a:lnTo>
                    <a:lnTo>
                      <a:pt x="3408" y="5077"/>
                    </a:lnTo>
                    <a:lnTo>
                      <a:pt x="3432" y="5171"/>
                    </a:lnTo>
                    <a:lnTo>
                      <a:pt x="3549" y="5429"/>
                    </a:lnTo>
                    <a:lnTo>
                      <a:pt x="3925" y="6134"/>
                    </a:lnTo>
                    <a:lnTo>
                      <a:pt x="4442" y="7075"/>
                    </a:lnTo>
                    <a:lnTo>
                      <a:pt x="4207" y="6957"/>
                    </a:lnTo>
                    <a:lnTo>
                      <a:pt x="3925" y="6769"/>
                    </a:lnTo>
                    <a:lnTo>
                      <a:pt x="3526" y="6487"/>
                    </a:lnTo>
                    <a:lnTo>
                      <a:pt x="3079" y="6134"/>
                    </a:lnTo>
                    <a:lnTo>
                      <a:pt x="2609" y="5852"/>
                    </a:lnTo>
                    <a:lnTo>
                      <a:pt x="2115" y="5547"/>
                    </a:lnTo>
                    <a:lnTo>
                      <a:pt x="1504" y="6886"/>
                    </a:lnTo>
                    <a:lnTo>
                      <a:pt x="1058" y="7874"/>
                    </a:lnTo>
                    <a:lnTo>
                      <a:pt x="799" y="8414"/>
                    </a:lnTo>
                    <a:lnTo>
                      <a:pt x="776" y="8532"/>
                    </a:lnTo>
                    <a:lnTo>
                      <a:pt x="776" y="8696"/>
                    </a:lnTo>
                    <a:lnTo>
                      <a:pt x="752" y="9096"/>
                    </a:lnTo>
                    <a:lnTo>
                      <a:pt x="752" y="9589"/>
                    </a:lnTo>
                    <a:lnTo>
                      <a:pt x="1222" y="10083"/>
                    </a:lnTo>
                    <a:lnTo>
                      <a:pt x="1669" y="10600"/>
                    </a:lnTo>
                    <a:lnTo>
                      <a:pt x="2162" y="11188"/>
                    </a:lnTo>
                    <a:lnTo>
                      <a:pt x="2256" y="11352"/>
                    </a:lnTo>
                    <a:lnTo>
                      <a:pt x="2351" y="11493"/>
                    </a:lnTo>
                    <a:lnTo>
                      <a:pt x="2421" y="11634"/>
                    </a:lnTo>
                    <a:lnTo>
                      <a:pt x="2468" y="11799"/>
                    </a:lnTo>
                    <a:lnTo>
                      <a:pt x="2515" y="12081"/>
                    </a:lnTo>
                    <a:lnTo>
                      <a:pt x="2539" y="12339"/>
                    </a:lnTo>
                    <a:lnTo>
                      <a:pt x="2515" y="12574"/>
                    </a:lnTo>
                    <a:lnTo>
                      <a:pt x="2468" y="12762"/>
                    </a:lnTo>
                    <a:lnTo>
                      <a:pt x="2445" y="12903"/>
                    </a:lnTo>
                    <a:lnTo>
                      <a:pt x="1716" y="12480"/>
                    </a:lnTo>
                    <a:lnTo>
                      <a:pt x="1457" y="12316"/>
                    </a:lnTo>
                    <a:lnTo>
                      <a:pt x="1175" y="12151"/>
                    </a:lnTo>
                    <a:lnTo>
                      <a:pt x="611" y="11916"/>
                    </a:lnTo>
                    <a:lnTo>
                      <a:pt x="47" y="11681"/>
                    </a:lnTo>
                    <a:lnTo>
                      <a:pt x="24" y="11822"/>
                    </a:lnTo>
                    <a:lnTo>
                      <a:pt x="0" y="11987"/>
                    </a:lnTo>
                    <a:lnTo>
                      <a:pt x="0" y="12245"/>
                    </a:lnTo>
                    <a:lnTo>
                      <a:pt x="0" y="12598"/>
                    </a:lnTo>
                    <a:lnTo>
                      <a:pt x="47" y="13021"/>
                    </a:lnTo>
                    <a:lnTo>
                      <a:pt x="141" y="13561"/>
                    </a:lnTo>
                    <a:lnTo>
                      <a:pt x="306" y="14196"/>
                    </a:lnTo>
                    <a:lnTo>
                      <a:pt x="423" y="14525"/>
                    </a:lnTo>
                    <a:lnTo>
                      <a:pt x="588" y="14831"/>
                    </a:lnTo>
                    <a:lnTo>
                      <a:pt x="776" y="15136"/>
                    </a:lnTo>
                    <a:lnTo>
                      <a:pt x="1011" y="15442"/>
                    </a:lnTo>
                    <a:lnTo>
                      <a:pt x="1293" y="15700"/>
                    </a:lnTo>
                    <a:lnTo>
                      <a:pt x="1551" y="15959"/>
                    </a:lnTo>
                    <a:lnTo>
                      <a:pt x="1857" y="16170"/>
                    </a:lnTo>
                    <a:lnTo>
                      <a:pt x="2139" y="16382"/>
                    </a:lnTo>
                    <a:lnTo>
                      <a:pt x="2680" y="16734"/>
                    </a:lnTo>
                    <a:lnTo>
                      <a:pt x="3150" y="17016"/>
                    </a:lnTo>
                    <a:lnTo>
                      <a:pt x="3620" y="17228"/>
                    </a:lnTo>
                    <a:lnTo>
                      <a:pt x="5382" y="17533"/>
                    </a:lnTo>
                    <a:lnTo>
                      <a:pt x="6628" y="17792"/>
                    </a:lnTo>
                    <a:lnTo>
                      <a:pt x="7075" y="17886"/>
                    </a:lnTo>
                    <a:lnTo>
                      <a:pt x="7192" y="17933"/>
                    </a:lnTo>
                    <a:lnTo>
                      <a:pt x="7263" y="17956"/>
                    </a:lnTo>
                    <a:lnTo>
                      <a:pt x="7310" y="17980"/>
                    </a:lnTo>
                    <a:lnTo>
                      <a:pt x="7404" y="17956"/>
                    </a:lnTo>
                    <a:lnTo>
                      <a:pt x="7709" y="17886"/>
                    </a:lnTo>
                    <a:lnTo>
                      <a:pt x="8132" y="17721"/>
                    </a:lnTo>
                    <a:lnTo>
                      <a:pt x="8649" y="17463"/>
                    </a:lnTo>
                    <a:lnTo>
                      <a:pt x="9260" y="17134"/>
                    </a:lnTo>
                    <a:lnTo>
                      <a:pt x="9589" y="16922"/>
                    </a:lnTo>
                    <a:lnTo>
                      <a:pt x="9918" y="16687"/>
                    </a:lnTo>
                    <a:lnTo>
                      <a:pt x="10271" y="16429"/>
                    </a:lnTo>
                    <a:lnTo>
                      <a:pt x="10600" y="16170"/>
                    </a:lnTo>
                    <a:lnTo>
                      <a:pt x="10953" y="15865"/>
                    </a:lnTo>
                    <a:lnTo>
                      <a:pt x="11282" y="15536"/>
                    </a:lnTo>
                    <a:lnTo>
                      <a:pt x="11587" y="15183"/>
                    </a:lnTo>
                    <a:lnTo>
                      <a:pt x="11846" y="14831"/>
                    </a:lnTo>
                    <a:lnTo>
                      <a:pt x="12057" y="14478"/>
                    </a:lnTo>
                    <a:lnTo>
                      <a:pt x="12222" y="14125"/>
                    </a:lnTo>
                    <a:lnTo>
                      <a:pt x="12339" y="13773"/>
                    </a:lnTo>
                    <a:lnTo>
                      <a:pt x="12410" y="13420"/>
                    </a:lnTo>
                    <a:lnTo>
                      <a:pt x="12480" y="13091"/>
                    </a:lnTo>
                    <a:lnTo>
                      <a:pt x="12504" y="12786"/>
                    </a:lnTo>
                    <a:lnTo>
                      <a:pt x="12504" y="12480"/>
                    </a:lnTo>
                    <a:lnTo>
                      <a:pt x="12480" y="12222"/>
                    </a:lnTo>
                    <a:lnTo>
                      <a:pt x="12433" y="11775"/>
                    </a:lnTo>
                    <a:lnTo>
                      <a:pt x="12386" y="11493"/>
                    </a:lnTo>
                    <a:lnTo>
                      <a:pt x="12339" y="11399"/>
                    </a:lnTo>
                    <a:lnTo>
                      <a:pt x="9754" y="12645"/>
                    </a:lnTo>
                    <a:lnTo>
                      <a:pt x="9965" y="12504"/>
                    </a:lnTo>
                    <a:lnTo>
                      <a:pt x="10177" y="12316"/>
                    </a:lnTo>
                    <a:lnTo>
                      <a:pt x="10365" y="12081"/>
                    </a:lnTo>
                    <a:lnTo>
                      <a:pt x="10530" y="11846"/>
                    </a:lnTo>
                    <a:lnTo>
                      <a:pt x="10694" y="11564"/>
                    </a:lnTo>
                    <a:lnTo>
                      <a:pt x="10835" y="11282"/>
                    </a:lnTo>
                    <a:lnTo>
                      <a:pt x="11094" y="10694"/>
                    </a:lnTo>
                    <a:lnTo>
                      <a:pt x="11282" y="10130"/>
                    </a:lnTo>
                    <a:lnTo>
                      <a:pt x="11423" y="9660"/>
                    </a:lnTo>
                    <a:lnTo>
                      <a:pt x="11517" y="9190"/>
                    </a:lnTo>
                    <a:lnTo>
                      <a:pt x="11023" y="6910"/>
                    </a:lnTo>
                    <a:lnTo>
                      <a:pt x="8861" y="7310"/>
                    </a:lnTo>
                    <a:lnTo>
                      <a:pt x="8861" y="7310"/>
                    </a:lnTo>
                    <a:lnTo>
                      <a:pt x="9260" y="6158"/>
                    </a:lnTo>
                    <a:lnTo>
                      <a:pt x="10107" y="4983"/>
                    </a:lnTo>
                    <a:lnTo>
                      <a:pt x="10036" y="4795"/>
                    </a:lnTo>
                    <a:lnTo>
                      <a:pt x="9942" y="4583"/>
                    </a:lnTo>
                    <a:lnTo>
                      <a:pt x="9777" y="4301"/>
                    </a:lnTo>
                    <a:lnTo>
                      <a:pt x="9566" y="3949"/>
                    </a:lnTo>
                    <a:lnTo>
                      <a:pt x="9307" y="3573"/>
                    </a:lnTo>
                    <a:lnTo>
                      <a:pt x="8955" y="3150"/>
                    </a:lnTo>
                    <a:lnTo>
                      <a:pt x="8532" y="2679"/>
                    </a:lnTo>
                    <a:lnTo>
                      <a:pt x="8109" y="2209"/>
                    </a:lnTo>
                    <a:lnTo>
                      <a:pt x="7733" y="1739"/>
                    </a:lnTo>
                    <a:lnTo>
                      <a:pt x="7404" y="1293"/>
                    </a:lnTo>
                    <a:lnTo>
                      <a:pt x="7145" y="870"/>
                    </a:lnTo>
                    <a:lnTo>
                      <a:pt x="6957" y="517"/>
                    </a:lnTo>
                    <a:lnTo>
                      <a:pt x="6793" y="235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-3438573" y="1695047"/>
                <a:ext cx="90129" cy="121857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5278" extrusionOk="0">
                    <a:moveTo>
                      <a:pt x="1035" y="1"/>
                    </a:moveTo>
                    <a:lnTo>
                      <a:pt x="824" y="730"/>
                    </a:lnTo>
                    <a:lnTo>
                      <a:pt x="636" y="1458"/>
                    </a:lnTo>
                    <a:lnTo>
                      <a:pt x="471" y="2187"/>
                    </a:lnTo>
                    <a:lnTo>
                      <a:pt x="353" y="2939"/>
                    </a:lnTo>
                    <a:lnTo>
                      <a:pt x="236" y="3667"/>
                    </a:lnTo>
                    <a:lnTo>
                      <a:pt x="165" y="4419"/>
                    </a:lnTo>
                    <a:lnTo>
                      <a:pt x="118" y="5172"/>
                    </a:lnTo>
                    <a:lnTo>
                      <a:pt x="118" y="5924"/>
                    </a:lnTo>
                    <a:lnTo>
                      <a:pt x="118" y="6676"/>
                    </a:lnTo>
                    <a:lnTo>
                      <a:pt x="165" y="7404"/>
                    </a:lnTo>
                    <a:lnTo>
                      <a:pt x="259" y="8391"/>
                    </a:lnTo>
                    <a:lnTo>
                      <a:pt x="400" y="9379"/>
                    </a:lnTo>
                    <a:lnTo>
                      <a:pt x="494" y="10366"/>
                    </a:lnTo>
                    <a:lnTo>
                      <a:pt x="589" y="11353"/>
                    </a:lnTo>
                    <a:lnTo>
                      <a:pt x="612" y="12081"/>
                    </a:lnTo>
                    <a:lnTo>
                      <a:pt x="589" y="12481"/>
                    </a:lnTo>
                    <a:lnTo>
                      <a:pt x="565" y="12881"/>
                    </a:lnTo>
                    <a:lnTo>
                      <a:pt x="542" y="13280"/>
                    </a:lnTo>
                    <a:lnTo>
                      <a:pt x="471" y="13680"/>
                    </a:lnTo>
                    <a:lnTo>
                      <a:pt x="400" y="14079"/>
                    </a:lnTo>
                    <a:lnTo>
                      <a:pt x="283" y="14479"/>
                    </a:lnTo>
                    <a:lnTo>
                      <a:pt x="165" y="14855"/>
                    </a:lnTo>
                    <a:lnTo>
                      <a:pt x="1" y="15231"/>
                    </a:lnTo>
                    <a:lnTo>
                      <a:pt x="95" y="15278"/>
                    </a:lnTo>
                    <a:lnTo>
                      <a:pt x="259" y="14878"/>
                    </a:lnTo>
                    <a:lnTo>
                      <a:pt x="377" y="14502"/>
                    </a:lnTo>
                    <a:lnTo>
                      <a:pt x="494" y="14103"/>
                    </a:lnTo>
                    <a:lnTo>
                      <a:pt x="565" y="13703"/>
                    </a:lnTo>
                    <a:lnTo>
                      <a:pt x="636" y="13304"/>
                    </a:lnTo>
                    <a:lnTo>
                      <a:pt x="659" y="12904"/>
                    </a:lnTo>
                    <a:lnTo>
                      <a:pt x="683" y="12481"/>
                    </a:lnTo>
                    <a:lnTo>
                      <a:pt x="706" y="12081"/>
                    </a:lnTo>
                    <a:lnTo>
                      <a:pt x="683" y="11353"/>
                    </a:lnTo>
                    <a:lnTo>
                      <a:pt x="589" y="10366"/>
                    </a:lnTo>
                    <a:lnTo>
                      <a:pt x="494" y="9379"/>
                    </a:lnTo>
                    <a:lnTo>
                      <a:pt x="353" y="8391"/>
                    </a:lnTo>
                    <a:lnTo>
                      <a:pt x="259" y="7404"/>
                    </a:lnTo>
                    <a:lnTo>
                      <a:pt x="212" y="6676"/>
                    </a:lnTo>
                    <a:lnTo>
                      <a:pt x="212" y="5924"/>
                    </a:lnTo>
                    <a:lnTo>
                      <a:pt x="212" y="5172"/>
                    </a:lnTo>
                    <a:lnTo>
                      <a:pt x="259" y="4419"/>
                    </a:lnTo>
                    <a:lnTo>
                      <a:pt x="330" y="3691"/>
                    </a:lnTo>
                    <a:lnTo>
                      <a:pt x="447" y="2939"/>
                    </a:lnTo>
                    <a:lnTo>
                      <a:pt x="565" y="2210"/>
                    </a:lnTo>
                    <a:lnTo>
                      <a:pt x="730" y="1482"/>
                    </a:lnTo>
                    <a:lnTo>
                      <a:pt x="918" y="753"/>
                    </a:lnTo>
                    <a:lnTo>
                      <a:pt x="1129" y="48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14"/>
            <p:cNvGrpSpPr/>
            <p:nvPr/>
          </p:nvGrpSpPr>
          <p:grpSpPr>
            <a:xfrm flipH="1">
              <a:off x="8470261" y="3519694"/>
              <a:ext cx="1338901" cy="1925259"/>
              <a:chOff x="-3884675" y="1505775"/>
              <a:chExt cx="997319" cy="1434085"/>
            </a:xfrm>
          </p:grpSpPr>
          <p:sp>
            <p:nvSpPr>
              <p:cNvPr id="647" name="Google Shape;647;p14"/>
              <p:cNvSpPr/>
              <p:nvPr/>
            </p:nvSpPr>
            <p:spPr>
              <a:xfrm>
                <a:off x="-3884675" y="1505775"/>
                <a:ext cx="997319" cy="1434085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17980" extrusionOk="0">
                    <a:moveTo>
                      <a:pt x="7639" y="3197"/>
                    </a:moveTo>
                    <a:lnTo>
                      <a:pt x="7709" y="3220"/>
                    </a:lnTo>
                    <a:lnTo>
                      <a:pt x="7780" y="3244"/>
                    </a:lnTo>
                    <a:lnTo>
                      <a:pt x="7827" y="3291"/>
                    </a:lnTo>
                    <a:lnTo>
                      <a:pt x="7897" y="3361"/>
                    </a:lnTo>
                    <a:lnTo>
                      <a:pt x="7968" y="3502"/>
                    </a:lnTo>
                    <a:lnTo>
                      <a:pt x="8015" y="3643"/>
                    </a:lnTo>
                    <a:lnTo>
                      <a:pt x="8085" y="3949"/>
                    </a:lnTo>
                    <a:lnTo>
                      <a:pt x="8109" y="4254"/>
                    </a:lnTo>
                    <a:lnTo>
                      <a:pt x="8109" y="4560"/>
                    </a:lnTo>
                    <a:lnTo>
                      <a:pt x="8062" y="4865"/>
                    </a:lnTo>
                    <a:lnTo>
                      <a:pt x="8015" y="5100"/>
                    </a:lnTo>
                    <a:lnTo>
                      <a:pt x="7944" y="5359"/>
                    </a:lnTo>
                    <a:lnTo>
                      <a:pt x="7850" y="5617"/>
                    </a:lnTo>
                    <a:lnTo>
                      <a:pt x="7733" y="5852"/>
                    </a:lnTo>
                    <a:lnTo>
                      <a:pt x="7592" y="6064"/>
                    </a:lnTo>
                    <a:lnTo>
                      <a:pt x="7521" y="6181"/>
                    </a:lnTo>
                    <a:lnTo>
                      <a:pt x="7474" y="6205"/>
                    </a:lnTo>
                    <a:lnTo>
                      <a:pt x="7427" y="6228"/>
                    </a:lnTo>
                    <a:lnTo>
                      <a:pt x="7357" y="6228"/>
                    </a:lnTo>
                    <a:lnTo>
                      <a:pt x="7333" y="6205"/>
                    </a:lnTo>
                    <a:lnTo>
                      <a:pt x="7286" y="6134"/>
                    </a:lnTo>
                    <a:lnTo>
                      <a:pt x="7239" y="5899"/>
                    </a:lnTo>
                    <a:lnTo>
                      <a:pt x="7169" y="5641"/>
                    </a:lnTo>
                    <a:lnTo>
                      <a:pt x="7122" y="5359"/>
                    </a:lnTo>
                    <a:lnTo>
                      <a:pt x="7098" y="5100"/>
                    </a:lnTo>
                    <a:lnTo>
                      <a:pt x="7075" y="4818"/>
                    </a:lnTo>
                    <a:lnTo>
                      <a:pt x="7098" y="4536"/>
                    </a:lnTo>
                    <a:lnTo>
                      <a:pt x="7098" y="4278"/>
                    </a:lnTo>
                    <a:lnTo>
                      <a:pt x="7145" y="3996"/>
                    </a:lnTo>
                    <a:lnTo>
                      <a:pt x="7192" y="3737"/>
                    </a:lnTo>
                    <a:lnTo>
                      <a:pt x="7239" y="3549"/>
                    </a:lnTo>
                    <a:lnTo>
                      <a:pt x="7263" y="3455"/>
                    </a:lnTo>
                    <a:lnTo>
                      <a:pt x="7310" y="3361"/>
                    </a:lnTo>
                    <a:lnTo>
                      <a:pt x="7380" y="3291"/>
                    </a:lnTo>
                    <a:lnTo>
                      <a:pt x="7451" y="3244"/>
                    </a:lnTo>
                    <a:lnTo>
                      <a:pt x="7545" y="3197"/>
                    </a:lnTo>
                    <a:close/>
                    <a:moveTo>
                      <a:pt x="2797" y="7169"/>
                    </a:moveTo>
                    <a:lnTo>
                      <a:pt x="2868" y="7192"/>
                    </a:lnTo>
                    <a:lnTo>
                      <a:pt x="2985" y="7239"/>
                    </a:lnTo>
                    <a:lnTo>
                      <a:pt x="3197" y="7404"/>
                    </a:lnTo>
                    <a:lnTo>
                      <a:pt x="3408" y="7592"/>
                    </a:lnTo>
                    <a:lnTo>
                      <a:pt x="3620" y="7780"/>
                    </a:lnTo>
                    <a:lnTo>
                      <a:pt x="3784" y="8015"/>
                    </a:lnTo>
                    <a:lnTo>
                      <a:pt x="3902" y="8179"/>
                    </a:lnTo>
                    <a:lnTo>
                      <a:pt x="3996" y="8391"/>
                    </a:lnTo>
                    <a:lnTo>
                      <a:pt x="4113" y="8626"/>
                    </a:lnTo>
                    <a:lnTo>
                      <a:pt x="4207" y="8861"/>
                    </a:lnTo>
                    <a:lnTo>
                      <a:pt x="4278" y="9119"/>
                    </a:lnTo>
                    <a:lnTo>
                      <a:pt x="4325" y="9378"/>
                    </a:lnTo>
                    <a:lnTo>
                      <a:pt x="4301" y="9589"/>
                    </a:lnTo>
                    <a:lnTo>
                      <a:pt x="4278" y="9707"/>
                    </a:lnTo>
                    <a:lnTo>
                      <a:pt x="4231" y="9801"/>
                    </a:lnTo>
                    <a:lnTo>
                      <a:pt x="4160" y="9895"/>
                    </a:lnTo>
                    <a:lnTo>
                      <a:pt x="4090" y="9965"/>
                    </a:lnTo>
                    <a:lnTo>
                      <a:pt x="3996" y="9989"/>
                    </a:lnTo>
                    <a:lnTo>
                      <a:pt x="3902" y="10012"/>
                    </a:lnTo>
                    <a:lnTo>
                      <a:pt x="3784" y="9989"/>
                    </a:lnTo>
                    <a:lnTo>
                      <a:pt x="3690" y="9965"/>
                    </a:lnTo>
                    <a:lnTo>
                      <a:pt x="3455" y="9871"/>
                    </a:lnTo>
                    <a:lnTo>
                      <a:pt x="3220" y="9730"/>
                    </a:lnTo>
                    <a:lnTo>
                      <a:pt x="3032" y="9542"/>
                    </a:lnTo>
                    <a:lnTo>
                      <a:pt x="2868" y="9378"/>
                    </a:lnTo>
                    <a:lnTo>
                      <a:pt x="2750" y="9237"/>
                    </a:lnTo>
                    <a:lnTo>
                      <a:pt x="2656" y="9025"/>
                    </a:lnTo>
                    <a:lnTo>
                      <a:pt x="2586" y="8814"/>
                    </a:lnTo>
                    <a:lnTo>
                      <a:pt x="2562" y="8579"/>
                    </a:lnTo>
                    <a:lnTo>
                      <a:pt x="2539" y="8344"/>
                    </a:lnTo>
                    <a:lnTo>
                      <a:pt x="2562" y="8109"/>
                    </a:lnTo>
                    <a:lnTo>
                      <a:pt x="2562" y="7874"/>
                    </a:lnTo>
                    <a:lnTo>
                      <a:pt x="2633" y="7404"/>
                    </a:lnTo>
                    <a:lnTo>
                      <a:pt x="2656" y="7286"/>
                    </a:lnTo>
                    <a:lnTo>
                      <a:pt x="2703" y="7239"/>
                    </a:lnTo>
                    <a:lnTo>
                      <a:pt x="2750" y="7192"/>
                    </a:lnTo>
                    <a:lnTo>
                      <a:pt x="2797" y="7169"/>
                    </a:lnTo>
                    <a:close/>
                    <a:moveTo>
                      <a:pt x="9542" y="8720"/>
                    </a:moveTo>
                    <a:lnTo>
                      <a:pt x="9660" y="8978"/>
                    </a:lnTo>
                    <a:lnTo>
                      <a:pt x="9754" y="9237"/>
                    </a:lnTo>
                    <a:lnTo>
                      <a:pt x="9824" y="9519"/>
                    </a:lnTo>
                    <a:lnTo>
                      <a:pt x="9871" y="9801"/>
                    </a:lnTo>
                    <a:lnTo>
                      <a:pt x="9895" y="10083"/>
                    </a:lnTo>
                    <a:lnTo>
                      <a:pt x="9871" y="10365"/>
                    </a:lnTo>
                    <a:lnTo>
                      <a:pt x="9824" y="10647"/>
                    </a:lnTo>
                    <a:lnTo>
                      <a:pt x="9730" y="10906"/>
                    </a:lnTo>
                    <a:lnTo>
                      <a:pt x="9636" y="11094"/>
                    </a:lnTo>
                    <a:lnTo>
                      <a:pt x="9495" y="11282"/>
                    </a:lnTo>
                    <a:lnTo>
                      <a:pt x="9307" y="11493"/>
                    </a:lnTo>
                    <a:lnTo>
                      <a:pt x="9119" y="11705"/>
                    </a:lnTo>
                    <a:lnTo>
                      <a:pt x="8884" y="11869"/>
                    </a:lnTo>
                    <a:lnTo>
                      <a:pt x="8767" y="11940"/>
                    </a:lnTo>
                    <a:lnTo>
                      <a:pt x="8673" y="11987"/>
                    </a:lnTo>
                    <a:lnTo>
                      <a:pt x="8555" y="12010"/>
                    </a:lnTo>
                    <a:lnTo>
                      <a:pt x="8438" y="12034"/>
                    </a:lnTo>
                    <a:lnTo>
                      <a:pt x="8320" y="12010"/>
                    </a:lnTo>
                    <a:lnTo>
                      <a:pt x="8226" y="11987"/>
                    </a:lnTo>
                    <a:lnTo>
                      <a:pt x="8156" y="11940"/>
                    </a:lnTo>
                    <a:lnTo>
                      <a:pt x="8085" y="11869"/>
                    </a:lnTo>
                    <a:lnTo>
                      <a:pt x="8038" y="11775"/>
                    </a:lnTo>
                    <a:lnTo>
                      <a:pt x="7991" y="11658"/>
                    </a:lnTo>
                    <a:lnTo>
                      <a:pt x="7921" y="11399"/>
                    </a:lnTo>
                    <a:lnTo>
                      <a:pt x="7897" y="11094"/>
                    </a:lnTo>
                    <a:lnTo>
                      <a:pt x="7874" y="10811"/>
                    </a:lnTo>
                    <a:lnTo>
                      <a:pt x="7897" y="10529"/>
                    </a:lnTo>
                    <a:lnTo>
                      <a:pt x="7921" y="10271"/>
                    </a:lnTo>
                    <a:lnTo>
                      <a:pt x="7968" y="10106"/>
                    </a:lnTo>
                    <a:lnTo>
                      <a:pt x="8085" y="9871"/>
                    </a:lnTo>
                    <a:lnTo>
                      <a:pt x="8226" y="9636"/>
                    </a:lnTo>
                    <a:lnTo>
                      <a:pt x="8391" y="9448"/>
                    </a:lnTo>
                    <a:lnTo>
                      <a:pt x="8602" y="9284"/>
                    </a:lnTo>
                    <a:lnTo>
                      <a:pt x="8814" y="9119"/>
                    </a:lnTo>
                    <a:lnTo>
                      <a:pt x="9049" y="8978"/>
                    </a:lnTo>
                    <a:lnTo>
                      <a:pt x="9542" y="8720"/>
                    </a:lnTo>
                    <a:close/>
                    <a:moveTo>
                      <a:pt x="6675" y="0"/>
                    </a:moveTo>
                    <a:lnTo>
                      <a:pt x="5359" y="1786"/>
                    </a:lnTo>
                    <a:lnTo>
                      <a:pt x="4889" y="2444"/>
                    </a:lnTo>
                    <a:lnTo>
                      <a:pt x="4489" y="3032"/>
                    </a:lnTo>
                    <a:lnTo>
                      <a:pt x="4160" y="3549"/>
                    </a:lnTo>
                    <a:lnTo>
                      <a:pt x="3878" y="3996"/>
                    </a:lnTo>
                    <a:lnTo>
                      <a:pt x="3690" y="4395"/>
                    </a:lnTo>
                    <a:lnTo>
                      <a:pt x="3526" y="4701"/>
                    </a:lnTo>
                    <a:lnTo>
                      <a:pt x="3432" y="4912"/>
                    </a:lnTo>
                    <a:lnTo>
                      <a:pt x="3408" y="5030"/>
                    </a:lnTo>
                    <a:lnTo>
                      <a:pt x="3408" y="5077"/>
                    </a:lnTo>
                    <a:lnTo>
                      <a:pt x="3432" y="5171"/>
                    </a:lnTo>
                    <a:lnTo>
                      <a:pt x="3549" y="5429"/>
                    </a:lnTo>
                    <a:lnTo>
                      <a:pt x="3925" y="6134"/>
                    </a:lnTo>
                    <a:lnTo>
                      <a:pt x="4442" y="7075"/>
                    </a:lnTo>
                    <a:lnTo>
                      <a:pt x="4207" y="6957"/>
                    </a:lnTo>
                    <a:lnTo>
                      <a:pt x="3925" y="6769"/>
                    </a:lnTo>
                    <a:lnTo>
                      <a:pt x="3526" y="6487"/>
                    </a:lnTo>
                    <a:lnTo>
                      <a:pt x="3079" y="6134"/>
                    </a:lnTo>
                    <a:lnTo>
                      <a:pt x="2609" y="5852"/>
                    </a:lnTo>
                    <a:lnTo>
                      <a:pt x="2115" y="5547"/>
                    </a:lnTo>
                    <a:lnTo>
                      <a:pt x="1504" y="6886"/>
                    </a:lnTo>
                    <a:lnTo>
                      <a:pt x="1058" y="7874"/>
                    </a:lnTo>
                    <a:lnTo>
                      <a:pt x="799" y="8414"/>
                    </a:lnTo>
                    <a:lnTo>
                      <a:pt x="776" y="8532"/>
                    </a:lnTo>
                    <a:lnTo>
                      <a:pt x="776" y="8696"/>
                    </a:lnTo>
                    <a:lnTo>
                      <a:pt x="752" y="9096"/>
                    </a:lnTo>
                    <a:lnTo>
                      <a:pt x="752" y="9589"/>
                    </a:lnTo>
                    <a:lnTo>
                      <a:pt x="1222" y="10083"/>
                    </a:lnTo>
                    <a:lnTo>
                      <a:pt x="1669" y="10600"/>
                    </a:lnTo>
                    <a:lnTo>
                      <a:pt x="2162" y="11188"/>
                    </a:lnTo>
                    <a:lnTo>
                      <a:pt x="2256" y="11352"/>
                    </a:lnTo>
                    <a:lnTo>
                      <a:pt x="2351" y="11493"/>
                    </a:lnTo>
                    <a:lnTo>
                      <a:pt x="2421" y="11634"/>
                    </a:lnTo>
                    <a:lnTo>
                      <a:pt x="2468" y="11799"/>
                    </a:lnTo>
                    <a:lnTo>
                      <a:pt x="2515" y="12081"/>
                    </a:lnTo>
                    <a:lnTo>
                      <a:pt x="2539" y="12339"/>
                    </a:lnTo>
                    <a:lnTo>
                      <a:pt x="2515" y="12574"/>
                    </a:lnTo>
                    <a:lnTo>
                      <a:pt x="2468" y="12762"/>
                    </a:lnTo>
                    <a:lnTo>
                      <a:pt x="2445" y="12903"/>
                    </a:lnTo>
                    <a:lnTo>
                      <a:pt x="1716" y="12480"/>
                    </a:lnTo>
                    <a:lnTo>
                      <a:pt x="1457" y="12316"/>
                    </a:lnTo>
                    <a:lnTo>
                      <a:pt x="1175" y="12151"/>
                    </a:lnTo>
                    <a:lnTo>
                      <a:pt x="611" y="11916"/>
                    </a:lnTo>
                    <a:lnTo>
                      <a:pt x="47" y="11681"/>
                    </a:lnTo>
                    <a:lnTo>
                      <a:pt x="24" y="11822"/>
                    </a:lnTo>
                    <a:lnTo>
                      <a:pt x="0" y="11987"/>
                    </a:lnTo>
                    <a:lnTo>
                      <a:pt x="0" y="12245"/>
                    </a:lnTo>
                    <a:lnTo>
                      <a:pt x="0" y="12598"/>
                    </a:lnTo>
                    <a:lnTo>
                      <a:pt x="47" y="13021"/>
                    </a:lnTo>
                    <a:lnTo>
                      <a:pt x="141" y="13561"/>
                    </a:lnTo>
                    <a:lnTo>
                      <a:pt x="306" y="14196"/>
                    </a:lnTo>
                    <a:lnTo>
                      <a:pt x="423" y="14525"/>
                    </a:lnTo>
                    <a:lnTo>
                      <a:pt x="588" y="14831"/>
                    </a:lnTo>
                    <a:lnTo>
                      <a:pt x="776" y="15136"/>
                    </a:lnTo>
                    <a:lnTo>
                      <a:pt x="1011" y="15442"/>
                    </a:lnTo>
                    <a:lnTo>
                      <a:pt x="1293" y="15700"/>
                    </a:lnTo>
                    <a:lnTo>
                      <a:pt x="1551" y="15959"/>
                    </a:lnTo>
                    <a:lnTo>
                      <a:pt x="1857" y="16170"/>
                    </a:lnTo>
                    <a:lnTo>
                      <a:pt x="2139" y="16382"/>
                    </a:lnTo>
                    <a:lnTo>
                      <a:pt x="2680" y="16734"/>
                    </a:lnTo>
                    <a:lnTo>
                      <a:pt x="3150" y="17016"/>
                    </a:lnTo>
                    <a:lnTo>
                      <a:pt x="3620" y="17228"/>
                    </a:lnTo>
                    <a:lnTo>
                      <a:pt x="5382" y="17533"/>
                    </a:lnTo>
                    <a:lnTo>
                      <a:pt x="6628" y="17792"/>
                    </a:lnTo>
                    <a:lnTo>
                      <a:pt x="7075" y="17886"/>
                    </a:lnTo>
                    <a:lnTo>
                      <a:pt x="7192" y="17933"/>
                    </a:lnTo>
                    <a:lnTo>
                      <a:pt x="7263" y="17956"/>
                    </a:lnTo>
                    <a:lnTo>
                      <a:pt x="7310" y="17980"/>
                    </a:lnTo>
                    <a:lnTo>
                      <a:pt x="7404" y="17956"/>
                    </a:lnTo>
                    <a:lnTo>
                      <a:pt x="7709" y="17886"/>
                    </a:lnTo>
                    <a:lnTo>
                      <a:pt x="8132" y="17721"/>
                    </a:lnTo>
                    <a:lnTo>
                      <a:pt x="8649" y="17463"/>
                    </a:lnTo>
                    <a:lnTo>
                      <a:pt x="9260" y="17134"/>
                    </a:lnTo>
                    <a:lnTo>
                      <a:pt x="9589" y="16922"/>
                    </a:lnTo>
                    <a:lnTo>
                      <a:pt x="9918" y="16687"/>
                    </a:lnTo>
                    <a:lnTo>
                      <a:pt x="10271" y="16429"/>
                    </a:lnTo>
                    <a:lnTo>
                      <a:pt x="10600" y="16170"/>
                    </a:lnTo>
                    <a:lnTo>
                      <a:pt x="10953" y="15865"/>
                    </a:lnTo>
                    <a:lnTo>
                      <a:pt x="11282" y="15536"/>
                    </a:lnTo>
                    <a:lnTo>
                      <a:pt x="11587" y="15183"/>
                    </a:lnTo>
                    <a:lnTo>
                      <a:pt x="11846" y="14831"/>
                    </a:lnTo>
                    <a:lnTo>
                      <a:pt x="12057" y="14478"/>
                    </a:lnTo>
                    <a:lnTo>
                      <a:pt x="12222" y="14125"/>
                    </a:lnTo>
                    <a:lnTo>
                      <a:pt x="12339" y="13773"/>
                    </a:lnTo>
                    <a:lnTo>
                      <a:pt x="12410" y="13420"/>
                    </a:lnTo>
                    <a:lnTo>
                      <a:pt x="12480" y="13091"/>
                    </a:lnTo>
                    <a:lnTo>
                      <a:pt x="12504" y="12786"/>
                    </a:lnTo>
                    <a:lnTo>
                      <a:pt x="12504" y="12480"/>
                    </a:lnTo>
                    <a:lnTo>
                      <a:pt x="12480" y="12222"/>
                    </a:lnTo>
                    <a:lnTo>
                      <a:pt x="12433" y="11775"/>
                    </a:lnTo>
                    <a:lnTo>
                      <a:pt x="12386" y="11493"/>
                    </a:lnTo>
                    <a:lnTo>
                      <a:pt x="12339" y="11399"/>
                    </a:lnTo>
                    <a:lnTo>
                      <a:pt x="9754" y="12645"/>
                    </a:lnTo>
                    <a:lnTo>
                      <a:pt x="9965" y="12504"/>
                    </a:lnTo>
                    <a:lnTo>
                      <a:pt x="10177" y="12316"/>
                    </a:lnTo>
                    <a:lnTo>
                      <a:pt x="10365" y="12081"/>
                    </a:lnTo>
                    <a:lnTo>
                      <a:pt x="10530" y="11846"/>
                    </a:lnTo>
                    <a:lnTo>
                      <a:pt x="10694" y="11564"/>
                    </a:lnTo>
                    <a:lnTo>
                      <a:pt x="10835" y="11282"/>
                    </a:lnTo>
                    <a:lnTo>
                      <a:pt x="11094" y="10694"/>
                    </a:lnTo>
                    <a:lnTo>
                      <a:pt x="11282" y="10130"/>
                    </a:lnTo>
                    <a:lnTo>
                      <a:pt x="11423" y="9660"/>
                    </a:lnTo>
                    <a:lnTo>
                      <a:pt x="11517" y="9190"/>
                    </a:lnTo>
                    <a:lnTo>
                      <a:pt x="11023" y="6910"/>
                    </a:lnTo>
                    <a:lnTo>
                      <a:pt x="8861" y="7310"/>
                    </a:lnTo>
                    <a:lnTo>
                      <a:pt x="8861" y="7310"/>
                    </a:lnTo>
                    <a:lnTo>
                      <a:pt x="9260" y="6158"/>
                    </a:lnTo>
                    <a:lnTo>
                      <a:pt x="10107" y="4983"/>
                    </a:lnTo>
                    <a:lnTo>
                      <a:pt x="10036" y="4795"/>
                    </a:lnTo>
                    <a:lnTo>
                      <a:pt x="9942" y="4583"/>
                    </a:lnTo>
                    <a:lnTo>
                      <a:pt x="9777" y="4301"/>
                    </a:lnTo>
                    <a:lnTo>
                      <a:pt x="9566" y="3949"/>
                    </a:lnTo>
                    <a:lnTo>
                      <a:pt x="9307" y="3573"/>
                    </a:lnTo>
                    <a:lnTo>
                      <a:pt x="8955" y="3150"/>
                    </a:lnTo>
                    <a:lnTo>
                      <a:pt x="8532" y="2679"/>
                    </a:lnTo>
                    <a:lnTo>
                      <a:pt x="8109" y="2209"/>
                    </a:lnTo>
                    <a:lnTo>
                      <a:pt x="7733" y="1739"/>
                    </a:lnTo>
                    <a:lnTo>
                      <a:pt x="7404" y="1293"/>
                    </a:lnTo>
                    <a:lnTo>
                      <a:pt x="7145" y="870"/>
                    </a:lnTo>
                    <a:lnTo>
                      <a:pt x="6957" y="517"/>
                    </a:lnTo>
                    <a:lnTo>
                      <a:pt x="6793" y="235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-3438573" y="1695047"/>
                <a:ext cx="90129" cy="121857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5278" extrusionOk="0">
                    <a:moveTo>
                      <a:pt x="1035" y="1"/>
                    </a:moveTo>
                    <a:lnTo>
                      <a:pt x="824" y="730"/>
                    </a:lnTo>
                    <a:lnTo>
                      <a:pt x="636" y="1458"/>
                    </a:lnTo>
                    <a:lnTo>
                      <a:pt x="471" y="2187"/>
                    </a:lnTo>
                    <a:lnTo>
                      <a:pt x="353" y="2939"/>
                    </a:lnTo>
                    <a:lnTo>
                      <a:pt x="236" y="3667"/>
                    </a:lnTo>
                    <a:lnTo>
                      <a:pt x="165" y="4419"/>
                    </a:lnTo>
                    <a:lnTo>
                      <a:pt x="118" y="5172"/>
                    </a:lnTo>
                    <a:lnTo>
                      <a:pt x="118" y="5924"/>
                    </a:lnTo>
                    <a:lnTo>
                      <a:pt x="118" y="6676"/>
                    </a:lnTo>
                    <a:lnTo>
                      <a:pt x="165" y="7404"/>
                    </a:lnTo>
                    <a:lnTo>
                      <a:pt x="259" y="8391"/>
                    </a:lnTo>
                    <a:lnTo>
                      <a:pt x="400" y="9379"/>
                    </a:lnTo>
                    <a:lnTo>
                      <a:pt x="494" y="10366"/>
                    </a:lnTo>
                    <a:lnTo>
                      <a:pt x="589" y="11353"/>
                    </a:lnTo>
                    <a:lnTo>
                      <a:pt x="612" y="12081"/>
                    </a:lnTo>
                    <a:lnTo>
                      <a:pt x="589" y="12481"/>
                    </a:lnTo>
                    <a:lnTo>
                      <a:pt x="565" y="12881"/>
                    </a:lnTo>
                    <a:lnTo>
                      <a:pt x="542" y="13280"/>
                    </a:lnTo>
                    <a:lnTo>
                      <a:pt x="471" y="13680"/>
                    </a:lnTo>
                    <a:lnTo>
                      <a:pt x="400" y="14079"/>
                    </a:lnTo>
                    <a:lnTo>
                      <a:pt x="283" y="14479"/>
                    </a:lnTo>
                    <a:lnTo>
                      <a:pt x="165" y="14855"/>
                    </a:lnTo>
                    <a:lnTo>
                      <a:pt x="1" y="15231"/>
                    </a:lnTo>
                    <a:lnTo>
                      <a:pt x="95" y="15278"/>
                    </a:lnTo>
                    <a:lnTo>
                      <a:pt x="259" y="14878"/>
                    </a:lnTo>
                    <a:lnTo>
                      <a:pt x="377" y="14502"/>
                    </a:lnTo>
                    <a:lnTo>
                      <a:pt x="494" y="14103"/>
                    </a:lnTo>
                    <a:lnTo>
                      <a:pt x="565" y="13703"/>
                    </a:lnTo>
                    <a:lnTo>
                      <a:pt x="636" y="13304"/>
                    </a:lnTo>
                    <a:lnTo>
                      <a:pt x="659" y="12904"/>
                    </a:lnTo>
                    <a:lnTo>
                      <a:pt x="683" y="12481"/>
                    </a:lnTo>
                    <a:lnTo>
                      <a:pt x="706" y="12081"/>
                    </a:lnTo>
                    <a:lnTo>
                      <a:pt x="683" y="11353"/>
                    </a:lnTo>
                    <a:lnTo>
                      <a:pt x="589" y="10366"/>
                    </a:lnTo>
                    <a:lnTo>
                      <a:pt x="494" y="9379"/>
                    </a:lnTo>
                    <a:lnTo>
                      <a:pt x="353" y="8391"/>
                    </a:lnTo>
                    <a:lnTo>
                      <a:pt x="259" y="7404"/>
                    </a:lnTo>
                    <a:lnTo>
                      <a:pt x="212" y="6676"/>
                    </a:lnTo>
                    <a:lnTo>
                      <a:pt x="212" y="5924"/>
                    </a:lnTo>
                    <a:lnTo>
                      <a:pt x="212" y="5172"/>
                    </a:lnTo>
                    <a:lnTo>
                      <a:pt x="259" y="4419"/>
                    </a:lnTo>
                    <a:lnTo>
                      <a:pt x="330" y="3691"/>
                    </a:lnTo>
                    <a:lnTo>
                      <a:pt x="447" y="2939"/>
                    </a:lnTo>
                    <a:lnTo>
                      <a:pt x="565" y="2210"/>
                    </a:lnTo>
                    <a:lnTo>
                      <a:pt x="730" y="1482"/>
                    </a:lnTo>
                    <a:lnTo>
                      <a:pt x="918" y="753"/>
                    </a:lnTo>
                    <a:lnTo>
                      <a:pt x="1129" y="48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14"/>
            <p:cNvGrpSpPr/>
            <p:nvPr/>
          </p:nvGrpSpPr>
          <p:grpSpPr>
            <a:xfrm flipH="1">
              <a:off x="7978488" y="4126688"/>
              <a:ext cx="860786" cy="1237759"/>
              <a:chOff x="-3884675" y="1505775"/>
              <a:chExt cx="997319" cy="1434085"/>
            </a:xfrm>
          </p:grpSpPr>
          <p:sp>
            <p:nvSpPr>
              <p:cNvPr id="650" name="Google Shape;650;p14"/>
              <p:cNvSpPr/>
              <p:nvPr/>
            </p:nvSpPr>
            <p:spPr>
              <a:xfrm>
                <a:off x="-3884675" y="1505775"/>
                <a:ext cx="997319" cy="1434085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17980" extrusionOk="0">
                    <a:moveTo>
                      <a:pt x="7639" y="3197"/>
                    </a:moveTo>
                    <a:lnTo>
                      <a:pt x="7709" y="3220"/>
                    </a:lnTo>
                    <a:lnTo>
                      <a:pt x="7780" y="3244"/>
                    </a:lnTo>
                    <a:lnTo>
                      <a:pt x="7827" y="3291"/>
                    </a:lnTo>
                    <a:lnTo>
                      <a:pt x="7897" y="3361"/>
                    </a:lnTo>
                    <a:lnTo>
                      <a:pt x="7968" y="3502"/>
                    </a:lnTo>
                    <a:lnTo>
                      <a:pt x="8015" y="3643"/>
                    </a:lnTo>
                    <a:lnTo>
                      <a:pt x="8085" y="3949"/>
                    </a:lnTo>
                    <a:lnTo>
                      <a:pt x="8109" y="4254"/>
                    </a:lnTo>
                    <a:lnTo>
                      <a:pt x="8109" y="4560"/>
                    </a:lnTo>
                    <a:lnTo>
                      <a:pt x="8062" y="4865"/>
                    </a:lnTo>
                    <a:lnTo>
                      <a:pt x="8015" y="5100"/>
                    </a:lnTo>
                    <a:lnTo>
                      <a:pt x="7944" y="5359"/>
                    </a:lnTo>
                    <a:lnTo>
                      <a:pt x="7850" y="5617"/>
                    </a:lnTo>
                    <a:lnTo>
                      <a:pt x="7733" y="5852"/>
                    </a:lnTo>
                    <a:lnTo>
                      <a:pt x="7592" y="6064"/>
                    </a:lnTo>
                    <a:lnTo>
                      <a:pt x="7521" y="6181"/>
                    </a:lnTo>
                    <a:lnTo>
                      <a:pt x="7474" y="6205"/>
                    </a:lnTo>
                    <a:lnTo>
                      <a:pt x="7427" y="6228"/>
                    </a:lnTo>
                    <a:lnTo>
                      <a:pt x="7357" y="6228"/>
                    </a:lnTo>
                    <a:lnTo>
                      <a:pt x="7333" y="6205"/>
                    </a:lnTo>
                    <a:lnTo>
                      <a:pt x="7286" y="6134"/>
                    </a:lnTo>
                    <a:lnTo>
                      <a:pt x="7239" y="5899"/>
                    </a:lnTo>
                    <a:lnTo>
                      <a:pt x="7169" y="5641"/>
                    </a:lnTo>
                    <a:lnTo>
                      <a:pt x="7122" y="5359"/>
                    </a:lnTo>
                    <a:lnTo>
                      <a:pt x="7098" y="5100"/>
                    </a:lnTo>
                    <a:lnTo>
                      <a:pt x="7075" y="4818"/>
                    </a:lnTo>
                    <a:lnTo>
                      <a:pt x="7098" y="4536"/>
                    </a:lnTo>
                    <a:lnTo>
                      <a:pt x="7098" y="4278"/>
                    </a:lnTo>
                    <a:lnTo>
                      <a:pt x="7145" y="3996"/>
                    </a:lnTo>
                    <a:lnTo>
                      <a:pt x="7192" y="3737"/>
                    </a:lnTo>
                    <a:lnTo>
                      <a:pt x="7239" y="3549"/>
                    </a:lnTo>
                    <a:lnTo>
                      <a:pt x="7263" y="3455"/>
                    </a:lnTo>
                    <a:lnTo>
                      <a:pt x="7310" y="3361"/>
                    </a:lnTo>
                    <a:lnTo>
                      <a:pt x="7380" y="3291"/>
                    </a:lnTo>
                    <a:lnTo>
                      <a:pt x="7451" y="3244"/>
                    </a:lnTo>
                    <a:lnTo>
                      <a:pt x="7545" y="3197"/>
                    </a:lnTo>
                    <a:close/>
                    <a:moveTo>
                      <a:pt x="2797" y="7169"/>
                    </a:moveTo>
                    <a:lnTo>
                      <a:pt x="2868" y="7192"/>
                    </a:lnTo>
                    <a:lnTo>
                      <a:pt x="2985" y="7239"/>
                    </a:lnTo>
                    <a:lnTo>
                      <a:pt x="3197" y="7404"/>
                    </a:lnTo>
                    <a:lnTo>
                      <a:pt x="3408" y="7592"/>
                    </a:lnTo>
                    <a:lnTo>
                      <a:pt x="3620" y="7780"/>
                    </a:lnTo>
                    <a:lnTo>
                      <a:pt x="3784" y="8015"/>
                    </a:lnTo>
                    <a:lnTo>
                      <a:pt x="3902" y="8179"/>
                    </a:lnTo>
                    <a:lnTo>
                      <a:pt x="3996" y="8391"/>
                    </a:lnTo>
                    <a:lnTo>
                      <a:pt x="4113" y="8626"/>
                    </a:lnTo>
                    <a:lnTo>
                      <a:pt x="4207" y="8861"/>
                    </a:lnTo>
                    <a:lnTo>
                      <a:pt x="4278" y="9119"/>
                    </a:lnTo>
                    <a:lnTo>
                      <a:pt x="4325" y="9378"/>
                    </a:lnTo>
                    <a:lnTo>
                      <a:pt x="4301" y="9589"/>
                    </a:lnTo>
                    <a:lnTo>
                      <a:pt x="4278" y="9707"/>
                    </a:lnTo>
                    <a:lnTo>
                      <a:pt x="4231" y="9801"/>
                    </a:lnTo>
                    <a:lnTo>
                      <a:pt x="4160" y="9895"/>
                    </a:lnTo>
                    <a:lnTo>
                      <a:pt x="4090" y="9965"/>
                    </a:lnTo>
                    <a:lnTo>
                      <a:pt x="3996" y="9989"/>
                    </a:lnTo>
                    <a:lnTo>
                      <a:pt x="3902" y="10012"/>
                    </a:lnTo>
                    <a:lnTo>
                      <a:pt x="3784" y="9989"/>
                    </a:lnTo>
                    <a:lnTo>
                      <a:pt x="3690" y="9965"/>
                    </a:lnTo>
                    <a:lnTo>
                      <a:pt x="3455" y="9871"/>
                    </a:lnTo>
                    <a:lnTo>
                      <a:pt x="3220" y="9730"/>
                    </a:lnTo>
                    <a:lnTo>
                      <a:pt x="3032" y="9542"/>
                    </a:lnTo>
                    <a:lnTo>
                      <a:pt x="2868" y="9378"/>
                    </a:lnTo>
                    <a:lnTo>
                      <a:pt x="2750" y="9237"/>
                    </a:lnTo>
                    <a:lnTo>
                      <a:pt x="2656" y="9025"/>
                    </a:lnTo>
                    <a:lnTo>
                      <a:pt x="2586" y="8814"/>
                    </a:lnTo>
                    <a:lnTo>
                      <a:pt x="2562" y="8579"/>
                    </a:lnTo>
                    <a:lnTo>
                      <a:pt x="2539" y="8344"/>
                    </a:lnTo>
                    <a:lnTo>
                      <a:pt x="2562" y="8109"/>
                    </a:lnTo>
                    <a:lnTo>
                      <a:pt x="2562" y="7874"/>
                    </a:lnTo>
                    <a:lnTo>
                      <a:pt x="2633" y="7404"/>
                    </a:lnTo>
                    <a:lnTo>
                      <a:pt x="2656" y="7286"/>
                    </a:lnTo>
                    <a:lnTo>
                      <a:pt x="2703" y="7239"/>
                    </a:lnTo>
                    <a:lnTo>
                      <a:pt x="2750" y="7192"/>
                    </a:lnTo>
                    <a:lnTo>
                      <a:pt x="2797" y="7169"/>
                    </a:lnTo>
                    <a:close/>
                    <a:moveTo>
                      <a:pt x="9542" y="8720"/>
                    </a:moveTo>
                    <a:lnTo>
                      <a:pt x="9660" y="8978"/>
                    </a:lnTo>
                    <a:lnTo>
                      <a:pt x="9754" y="9237"/>
                    </a:lnTo>
                    <a:lnTo>
                      <a:pt x="9824" y="9519"/>
                    </a:lnTo>
                    <a:lnTo>
                      <a:pt x="9871" y="9801"/>
                    </a:lnTo>
                    <a:lnTo>
                      <a:pt x="9895" y="10083"/>
                    </a:lnTo>
                    <a:lnTo>
                      <a:pt x="9871" y="10365"/>
                    </a:lnTo>
                    <a:lnTo>
                      <a:pt x="9824" y="10647"/>
                    </a:lnTo>
                    <a:lnTo>
                      <a:pt x="9730" y="10906"/>
                    </a:lnTo>
                    <a:lnTo>
                      <a:pt x="9636" y="11094"/>
                    </a:lnTo>
                    <a:lnTo>
                      <a:pt x="9495" y="11282"/>
                    </a:lnTo>
                    <a:lnTo>
                      <a:pt x="9307" y="11493"/>
                    </a:lnTo>
                    <a:lnTo>
                      <a:pt x="9119" y="11705"/>
                    </a:lnTo>
                    <a:lnTo>
                      <a:pt x="8884" y="11869"/>
                    </a:lnTo>
                    <a:lnTo>
                      <a:pt x="8767" y="11940"/>
                    </a:lnTo>
                    <a:lnTo>
                      <a:pt x="8673" y="11987"/>
                    </a:lnTo>
                    <a:lnTo>
                      <a:pt x="8555" y="12010"/>
                    </a:lnTo>
                    <a:lnTo>
                      <a:pt x="8438" y="12034"/>
                    </a:lnTo>
                    <a:lnTo>
                      <a:pt x="8320" y="12010"/>
                    </a:lnTo>
                    <a:lnTo>
                      <a:pt x="8226" y="11987"/>
                    </a:lnTo>
                    <a:lnTo>
                      <a:pt x="8156" y="11940"/>
                    </a:lnTo>
                    <a:lnTo>
                      <a:pt x="8085" y="11869"/>
                    </a:lnTo>
                    <a:lnTo>
                      <a:pt x="8038" y="11775"/>
                    </a:lnTo>
                    <a:lnTo>
                      <a:pt x="7991" y="11658"/>
                    </a:lnTo>
                    <a:lnTo>
                      <a:pt x="7921" y="11399"/>
                    </a:lnTo>
                    <a:lnTo>
                      <a:pt x="7897" y="11094"/>
                    </a:lnTo>
                    <a:lnTo>
                      <a:pt x="7874" y="10811"/>
                    </a:lnTo>
                    <a:lnTo>
                      <a:pt x="7897" y="10529"/>
                    </a:lnTo>
                    <a:lnTo>
                      <a:pt x="7921" y="10271"/>
                    </a:lnTo>
                    <a:lnTo>
                      <a:pt x="7968" y="10106"/>
                    </a:lnTo>
                    <a:lnTo>
                      <a:pt x="8085" y="9871"/>
                    </a:lnTo>
                    <a:lnTo>
                      <a:pt x="8226" y="9636"/>
                    </a:lnTo>
                    <a:lnTo>
                      <a:pt x="8391" y="9448"/>
                    </a:lnTo>
                    <a:lnTo>
                      <a:pt x="8602" y="9284"/>
                    </a:lnTo>
                    <a:lnTo>
                      <a:pt x="8814" y="9119"/>
                    </a:lnTo>
                    <a:lnTo>
                      <a:pt x="9049" y="8978"/>
                    </a:lnTo>
                    <a:lnTo>
                      <a:pt x="9542" y="8720"/>
                    </a:lnTo>
                    <a:close/>
                    <a:moveTo>
                      <a:pt x="6675" y="0"/>
                    </a:moveTo>
                    <a:lnTo>
                      <a:pt x="5359" y="1786"/>
                    </a:lnTo>
                    <a:lnTo>
                      <a:pt x="4889" y="2444"/>
                    </a:lnTo>
                    <a:lnTo>
                      <a:pt x="4489" y="3032"/>
                    </a:lnTo>
                    <a:lnTo>
                      <a:pt x="4160" y="3549"/>
                    </a:lnTo>
                    <a:lnTo>
                      <a:pt x="3878" y="3996"/>
                    </a:lnTo>
                    <a:lnTo>
                      <a:pt x="3690" y="4395"/>
                    </a:lnTo>
                    <a:lnTo>
                      <a:pt x="3526" y="4701"/>
                    </a:lnTo>
                    <a:lnTo>
                      <a:pt x="3432" y="4912"/>
                    </a:lnTo>
                    <a:lnTo>
                      <a:pt x="3408" y="5030"/>
                    </a:lnTo>
                    <a:lnTo>
                      <a:pt x="3408" y="5077"/>
                    </a:lnTo>
                    <a:lnTo>
                      <a:pt x="3432" y="5171"/>
                    </a:lnTo>
                    <a:lnTo>
                      <a:pt x="3549" y="5429"/>
                    </a:lnTo>
                    <a:lnTo>
                      <a:pt x="3925" y="6134"/>
                    </a:lnTo>
                    <a:lnTo>
                      <a:pt x="4442" y="7075"/>
                    </a:lnTo>
                    <a:lnTo>
                      <a:pt x="4207" y="6957"/>
                    </a:lnTo>
                    <a:lnTo>
                      <a:pt x="3925" y="6769"/>
                    </a:lnTo>
                    <a:lnTo>
                      <a:pt x="3526" y="6487"/>
                    </a:lnTo>
                    <a:lnTo>
                      <a:pt x="3079" y="6134"/>
                    </a:lnTo>
                    <a:lnTo>
                      <a:pt x="2609" y="5852"/>
                    </a:lnTo>
                    <a:lnTo>
                      <a:pt x="2115" y="5547"/>
                    </a:lnTo>
                    <a:lnTo>
                      <a:pt x="1504" y="6886"/>
                    </a:lnTo>
                    <a:lnTo>
                      <a:pt x="1058" y="7874"/>
                    </a:lnTo>
                    <a:lnTo>
                      <a:pt x="799" y="8414"/>
                    </a:lnTo>
                    <a:lnTo>
                      <a:pt x="776" y="8532"/>
                    </a:lnTo>
                    <a:lnTo>
                      <a:pt x="776" y="8696"/>
                    </a:lnTo>
                    <a:lnTo>
                      <a:pt x="752" y="9096"/>
                    </a:lnTo>
                    <a:lnTo>
                      <a:pt x="752" y="9589"/>
                    </a:lnTo>
                    <a:lnTo>
                      <a:pt x="1222" y="10083"/>
                    </a:lnTo>
                    <a:lnTo>
                      <a:pt x="1669" y="10600"/>
                    </a:lnTo>
                    <a:lnTo>
                      <a:pt x="2162" y="11188"/>
                    </a:lnTo>
                    <a:lnTo>
                      <a:pt x="2256" y="11352"/>
                    </a:lnTo>
                    <a:lnTo>
                      <a:pt x="2351" y="11493"/>
                    </a:lnTo>
                    <a:lnTo>
                      <a:pt x="2421" y="11634"/>
                    </a:lnTo>
                    <a:lnTo>
                      <a:pt x="2468" y="11799"/>
                    </a:lnTo>
                    <a:lnTo>
                      <a:pt x="2515" y="12081"/>
                    </a:lnTo>
                    <a:lnTo>
                      <a:pt x="2539" y="12339"/>
                    </a:lnTo>
                    <a:lnTo>
                      <a:pt x="2515" y="12574"/>
                    </a:lnTo>
                    <a:lnTo>
                      <a:pt x="2468" y="12762"/>
                    </a:lnTo>
                    <a:lnTo>
                      <a:pt x="2445" y="12903"/>
                    </a:lnTo>
                    <a:lnTo>
                      <a:pt x="1716" y="12480"/>
                    </a:lnTo>
                    <a:lnTo>
                      <a:pt x="1457" y="12316"/>
                    </a:lnTo>
                    <a:lnTo>
                      <a:pt x="1175" y="12151"/>
                    </a:lnTo>
                    <a:lnTo>
                      <a:pt x="611" y="11916"/>
                    </a:lnTo>
                    <a:lnTo>
                      <a:pt x="47" y="11681"/>
                    </a:lnTo>
                    <a:lnTo>
                      <a:pt x="24" y="11822"/>
                    </a:lnTo>
                    <a:lnTo>
                      <a:pt x="0" y="11987"/>
                    </a:lnTo>
                    <a:lnTo>
                      <a:pt x="0" y="12245"/>
                    </a:lnTo>
                    <a:lnTo>
                      <a:pt x="0" y="12598"/>
                    </a:lnTo>
                    <a:lnTo>
                      <a:pt x="47" y="13021"/>
                    </a:lnTo>
                    <a:lnTo>
                      <a:pt x="141" y="13561"/>
                    </a:lnTo>
                    <a:lnTo>
                      <a:pt x="306" y="14196"/>
                    </a:lnTo>
                    <a:lnTo>
                      <a:pt x="423" y="14525"/>
                    </a:lnTo>
                    <a:lnTo>
                      <a:pt x="588" y="14831"/>
                    </a:lnTo>
                    <a:lnTo>
                      <a:pt x="776" y="15136"/>
                    </a:lnTo>
                    <a:lnTo>
                      <a:pt x="1011" y="15442"/>
                    </a:lnTo>
                    <a:lnTo>
                      <a:pt x="1293" y="15700"/>
                    </a:lnTo>
                    <a:lnTo>
                      <a:pt x="1551" y="15959"/>
                    </a:lnTo>
                    <a:lnTo>
                      <a:pt x="1857" y="16170"/>
                    </a:lnTo>
                    <a:lnTo>
                      <a:pt x="2139" y="16382"/>
                    </a:lnTo>
                    <a:lnTo>
                      <a:pt x="2680" y="16734"/>
                    </a:lnTo>
                    <a:lnTo>
                      <a:pt x="3150" y="17016"/>
                    </a:lnTo>
                    <a:lnTo>
                      <a:pt x="3620" y="17228"/>
                    </a:lnTo>
                    <a:lnTo>
                      <a:pt x="5382" y="17533"/>
                    </a:lnTo>
                    <a:lnTo>
                      <a:pt x="6628" y="17792"/>
                    </a:lnTo>
                    <a:lnTo>
                      <a:pt x="7075" y="17886"/>
                    </a:lnTo>
                    <a:lnTo>
                      <a:pt x="7192" y="17933"/>
                    </a:lnTo>
                    <a:lnTo>
                      <a:pt x="7263" y="17956"/>
                    </a:lnTo>
                    <a:lnTo>
                      <a:pt x="7310" y="17980"/>
                    </a:lnTo>
                    <a:lnTo>
                      <a:pt x="7404" y="17956"/>
                    </a:lnTo>
                    <a:lnTo>
                      <a:pt x="7709" y="17886"/>
                    </a:lnTo>
                    <a:lnTo>
                      <a:pt x="8132" y="17721"/>
                    </a:lnTo>
                    <a:lnTo>
                      <a:pt x="8649" y="17463"/>
                    </a:lnTo>
                    <a:lnTo>
                      <a:pt x="9260" y="17134"/>
                    </a:lnTo>
                    <a:lnTo>
                      <a:pt x="9589" y="16922"/>
                    </a:lnTo>
                    <a:lnTo>
                      <a:pt x="9918" y="16687"/>
                    </a:lnTo>
                    <a:lnTo>
                      <a:pt x="10271" y="16429"/>
                    </a:lnTo>
                    <a:lnTo>
                      <a:pt x="10600" y="16170"/>
                    </a:lnTo>
                    <a:lnTo>
                      <a:pt x="10953" y="15865"/>
                    </a:lnTo>
                    <a:lnTo>
                      <a:pt x="11282" y="15536"/>
                    </a:lnTo>
                    <a:lnTo>
                      <a:pt x="11587" y="15183"/>
                    </a:lnTo>
                    <a:lnTo>
                      <a:pt x="11846" y="14831"/>
                    </a:lnTo>
                    <a:lnTo>
                      <a:pt x="12057" y="14478"/>
                    </a:lnTo>
                    <a:lnTo>
                      <a:pt x="12222" y="14125"/>
                    </a:lnTo>
                    <a:lnTo>
                      <a:pt x="12339" y="13773"/>
                    </a:lnTo>
                    <a:lnTo>
                      <a:pt x="12410" y="13420"/>
                    </a:lnTo>
                    <a:lnTo>
                      <a:pt x="12480" y="13091"/>
                    </a:lnTo>
                    <a:lnTo>
                      <a:pt x="12504" y="12786"/>
                    </a:lnTo>
                    <a:lnTo>
                      <a:pt x="12504" y="12480"/>
                    </a:lnTo>
                    <a:lnTo>
                      <a:pt x="12480" y="12222"/>
                    </a:lnTo>
                    <a:lnTo>
                      <a:pt x="12433" y="11775"/>
                    </a:lnTo>
                    <a:lnTo>
                      <a:pt x="12386" y="11493"/>
                    </a:lnTo>
                    <a:lnTo>
                      <a:pt x="12339" y="11399"/>
                    </a:lnTo>
                    <a:lnTo>
                      <a:pt x="9754" y="12645"/>
                    </a:lnTo>
                    <a:lnTo>
                      <a:pt x="9965" y="12504"/>
                    </a:lnTo>
                    <a:lnTo>
                      <a:pt x="10177" y="12316"/>
                    </a:lnTo>
                    <a:lnTo>
                      <a:pt x="10365" y="12081"/>
                    </a:lnTo>
                    <a:lnTo>
                      <a:pt x="10530" y="11846"/>
                    </a:lnTo>
                    <a:lnTo>
                      <a:pt x="10694" y="11564"/>
                    </a:lnTo>
                    <a:lnTo>
                      <a:pt x="10835" y="11282"/>
                    </a:lnTo>
                    <a:lnTo>
                      <a:pt x="11094" y="10694"/>
                    </a:lnTo>
                    <a:lnTo>
                      <a:pt x="11282" y="10130"/>
                    </a:lnTo>
                    <a:lnTo>
                      <a:pt x="11423" y="9660"/>
                    </a:lnTo>
                    <a:lnTo>
                      <a:pt x="11517" y="9190"/>
                    </a:lnTo>
                    <a:lnTo>
                      <a:pt x="11023" y="6910"/>
                    </a:lnTo>
                    <a:lnTo>
                      <a:pt x="8861" y="7310"/>
                    </a:lnTo>
                    <a:lnTo>
                      <a:pt x="8861" y="7310"/>
                    </a:lnTo>
                    <a:lnTo>
                      <a:pt x="9260" y="6158"/>
                    </a:lnTo>
                    <a:lnTo>
                      <a:pt x="10107" y="4983"/>
                    </a:lnTo>
                    <a:lnTo>
                      <a:pt x="10036" y="4795"/>
                    </a:lnTo>
                    <a:lnTo>
                      <a:pt x="9942" y="4583"/>
                    </a:lnTo>
                    <a:lnTo>
                      <a:pt x="9777" y="4301"/>
                    </a:lnTo>
                    <a:lnTo>
                      <a:pt x="9566" y="3949"/>
                    </a:lnTo>
                    <a:lnTo>
                      <a:pt x="9307" y="3573"/>
                    </a:lnTo>
                    <a:lnTo>
                      <a:pt x="8955" y="3150"/>
                    </a:lnTo>
                    <a:lnTo>
                      <a:pt x="8532" y="2679"/>
                    </a:lnTo>
                    <a:lnTo>
                      <a:pt x="8109" y="2209"/>
                    </a:lnTo>
                    <a:lnTo>
                      <a:pt x="7733" y="1739"/>
                    </a:lnTo>
                    <a:lnTo>
                      <a:pt x="7404" y="1293"/>
                    </a:lnTo>
                    <a:lnTo>
                      <a:pt x="7145" y="870"/>
                    </a:lnTo>
                    <a:lnTo>
                      <a:pt x="6957" y="517"/>
                    </a:lnTo>
                    <a:lnTo>
                      <a:pt x="6793" y="235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-3438573" y="1695047"/>
                <a:ext cx="90129" cy="121857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5278" extrusionOk="0">
                    <a:moveTo>
                      <a:pt x="1035" y="1"/>
                    </a:moveTo>
                    <a:lnTo>
                      <a:pt x="824" y="730"/>
                    </a:lnTo>
                    <a:lnTo>
                      <a:pt x="636" y="1458"/>
                    </a:lnTo>
                    <a:lnTo>
                      <a:pt x="471" y="2187"/>
                    </a:lnTo>
                    <a:lnTo>
                      <a:pt x="353" y="2939"/>
                    </a:lnTo>
                    <a:lnTo>
                      <a:pt x="236" y="3667"/>
                    </a:lnTo>
                    <a:lnTo>
                      <a:pt x="165" y="4419"/>
                    </a:lnTo>
                    <a:lnTo>
                      <a:pt x="118" y="5172"/>
                    </a:lnTo>
                    <a:lnTo>
                      <a:pt x="118" y="5924"/>
                    </a:lnTo>
                    <a:lnTo>
                      <a:pt x="118" y="6676"/>
                    </a:lnTo>
                    <a:lnTo>
                      <a:pt x="165" y="7404"/>
                    </a:lnTo>
                    <a:lnTo>
                      <a:pt x="259" y="8391"/>
                    </a:lnTo>
                    <a:lnTo>
                      <a:pt x="400" y="9379"/>
                    </a:lnTo>
                    <a:lnTo>
                      <a:pt x="494" y="10366"/>
                    </a:lnTo>
                    <a:lnTo>
                      <a:pt x="589" y="11353"/>
                    </a:lnTo>
                    <a:lnTo>
                      <a:pt x="612" y="12081"/>
                    </a:lnTo>
                    <a:lnTo>
                      <a:pt x="589" y="12481"/>
                    </a:lnTo>
                    <a:lnTo>
                      <a:pt x="565" y="12881"/>
                    </a:lnTo>
                    <a:lnTo>
                      <a:pt x="542" y="13280"/>
                    </a:lnTo>
                    <a:lnTo>
                      <a:pt x="471" y="13680"/>
                    </a:lnTo>
                    <a:lnTo>
                      <a:pt x="400" y="14079"/>
                    </a:lnTo>
                    <a:lnTo>
                      <a:pt x="283" y="14479"/>
                    </a:lnTo>
                    <a:lnTo>
                      <a:pt x="165" y="14855"/>
                    </a:lnTo>
                    <a:lnTo>
                      <a:pt x="1" y="15231"/>
                    </a:lnTo>
                    <a:lnTo>
                      <a:pt x="95" y="15278"/>
                    </a:lnTo>
                    <a:lnTo>
                      <a:pt x="259" y="14878"/>
                    </a:lnTo>
                    <a:lnTo>
                      <a:pt x="377" y="14502"/>
                    </a:lnTo>
                    <a:lnTo>
                      <a:pt x="494" y="14103"/>
                    </a:lnTo>
                    <a:lnTo>
                      <a:pt x="565" y="13703"/>
                    </a:lnTo>
                    <a:lnTo>
                      <a:pt x="636" y="13304"/>
                    </a:lnTo>
                    <a:lnTo>
                      <a:pt x="659" y="12904"/>
                    </a:lnTo>
                    <a:lnTo>
                      <a:pt x="683" y="12481"/>
                    </a:lnTo>
                    <a:lnTo>
                      <a:pt x="706" y="12081"/>
                    </a:lnTo>
                    <a:lnTo>
                      <a:pt x="683" y="11353"/>
                    </a:lnTo>
                    <a:lnTo>
                      <a:pt x="589" y="10366"/>
                    </a:lnTo>
                    <a:lnTo>
                      <a:pt x="494" y="9379"/>
                    </a:lnTo>
                    <a:lnTo>
                      <a:pt x="353" y="8391"/>
                    </a:lnTo>
                    <a:lnTo>
                      <a:pt x="259" y="7404"/>
                    </a:lnTo>
                    <a:lnTo>
                      <a:pt x="212" y="6676"/>
                    </a:lnTo>
                    <a:lnTo>
                      <a:pt x="212" y="5924"/>
                    </a:lnTo>
                    <a:lnTo>
                      <a:pt x="212" y="5172"/>
                    </a:lnTo>
                    <a:lnTo>
                      <a:pt x="259" y="4419"/>
                    </a:lnTo>
                    <a:lnTo>
                      <a:pt x="330" y="3691"/>
                    </a:lnTo>
                    <a:lnTo>
                      <a:pt x="447" y="2939"/>
                    </a:lnTo>
                    <a:lnTo>
                      <a:pt x="565" y="2210"/>
                    </a:lnTo>
                    <a:lnTo>
                      <a:pt x="730" y="1482"/>
                    </a:lnTo>
                    <a:lnTo>
                      <a:pt x="918" y="753"/>
                    </a:lnTo>
                    <a:lnTo>
                      <a:pt x="1129" y="48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14"/>
            <p:cNvGrpSpPr/>
            <p:nvPr/>
          </p:nvGrpSpPr>
          <p:grpSpPr>
            <a:xfrm rot="1354330">
              <a:off x="-405868" y="3575940"/>
              <a:ext cx="1115157" cy="1603528"/>
              <a:chOff x="-3884675" y="1505775"/>
              <a:chExt cx="997319" cy="1434085"/>
            </a:xfrm>
          </p:grpSpPr>
          <p:sp>
            <p:nvSpPr>
              <p:cNvPr id="653" name="Google Shape;653;p14"/>
              <p:cNvSpPr/>
              <p:nvPr/>
            </p:nvSpPr>
            <p:spPr>
              <a:xfrm>
                <a:off x="-3884675" y="1505775"/>
                <a:ext cx="997319" cy="1434085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17980" extrusionOk="0">
                    <a:moveTo>
                      <a:pt x="7639" y="3197"/>
                    </a:moveTo>
                    <a:lnTo>
                      <a:pt x="7709" y="3220"/>
                    </a:lnTo>
                    <a:lnTo>
                      <a:pt x="7780" y="3244"/>
                    </a:lnTo>
                    <a:lnTo>
                      <a:pt x="7827" y="3291"/>
                    </a:lnTo>
                    <a:lnTo>
                      <a:pt x="7897" y="3361"/>
                    </a:lnTo>
                    <a:lnTo>
                      <a:pt x="7968" y="3502"/>
                    </a:lnTo>
                    <a:lnTo>
                      <a:pt x="8015" y="3643"/>
                    </a:lnTo>
                    <a:lnTo>
                      <a:pt x="8085" y="3949"/>
                    </a:lnTo>
                    <a:lnTo>
                      <a:pt x="8109" y="4254"/>
                    </a:lnTo>
                    <a:lnTo>
                      <a:pt x="8109" y="4560"/>
                    </a:lnTo>
                    <a:lnTo>
                      <a:pt x="8062" y="4865"/>
                    </a:lnTo>
                    <a:lnTo>
                      <a:pt x="8015" y="5100"/>
                    </a:lnTo>
                    <a:lnTo>
                      <a:pt x="7944" y="5359"/>
                    </a:lnTo>
                    <a:lnTo>
                      <a:pt x="7850" y="5617"/>
                    </a:lnTo>
                    <a:lnTo>
                      <a:pt x="7733" y="5852"/>
                    </a:lnTo>
                    <a:lnTo>
                      <a:pt x="7592" y="6064"/>
                    </a:lnTo>
                    <a:lnTo>
                      <a:pt x="7521" y="6181"/>
                    </a:lnTo>
                    <a:lnTo>
                      <a:pt x="7474" y="6205"/>
                    </a:lnTo>
                    <a:lnTo>
                      <a:pt x="7427" y="6228"/>
                    </a:lnTo>
                    <a:lnTo>
                      <a:pt x="7357" y="6228"/>
                    </a:lnTo>
                    <a:lnTo>
                      <a:pt x="7333" y="6205"/>
                    </a:lnTo>
                    <a:lnTo>
                      <a:pt x="7286" y="6134"/>
                    </a:lnTo>
                    <a:lnTo>
                      <a:pt x="7239" y="5899"/>
                    </a:lnTo>
                    <a:lnTo>
                      <a:pt x="7169" y="5641"/>
                    </a:lnTo>
                    <a:lnTo>
                      <a:pt x="7122" y="5359"/>
                    </a:lnTo>
                    <a:lnTo>
                      <a:pt x="7098" y="5100"/>
                    </a:lnTo>
                    <a:lnTo>
                      <a:pt x="7075" y="4818"/>
                    </a:lnTo>
                    <a:lnTo>
                      <a:pt x="7098" y="4536"/>
                    </a:lnTo>
                    <a:lnTo>
                      <a:pt x="7098" y="4278"/>
                    </a:lnTo>
                    <a:lnTo>
                      <a:pt x="7145" y="3996"/>
                    </a:lnTo>
                    <a:lnTo>
                      <a:pt x="7192" y="3737"/>
                    </a:lnTo>
                    <a:lnTo>
                      <a:pt x="7239" y="3549"/>
                    </a:lnTo>
                    <a:lnTo>
                      <a:pt x="7263" y="3455"/>
                    </a:lnTo>
                    <a:lnTo>
                      <a:pt x="7310" y="3361"/>
                    </a:lnTo>
                    <a:lnTo>
                      <a:pt x="7380" y="3291"/>
                    </a:lnTo>
                    <a:lnTo>
                      <a:pt x="7451" y="3244"/>
                    </a:lnTo>
                    <a:lnTo>
                      <a:pt x="7545" y="3197"/>
                    </a:lnTo>
                    <a:close/>
                    <a:moveTo>
                      <a:pt x="2797" y="7169"/>
                    </a:moveTo>
                    <a:lnTo>
                      <a:pt x="2868" y="7192"/>
                    </a:lnTo>
                    <a:lnTo>
                      <a:pt x="2985" y="7239"/>
                    </a:lnTo>
                    <a:lnTo>
                      <a:pt x="3197" y="7404"/>
                    </a:lnTo>
                    <a:lnTo>
                      <a:pt x="3408" y="7592"/>
                    </a:lnTo>
                    <a:lnTo>
                      <a:pt x="3620" y="7780"/>
                    </a:lnTo>
                    <a:lnTo>
                      <a:pt x="3784" y="8015"/>
                    </a:lnTo>
                    <a:lnTo>
                      <a:pt x="3902" y="8179"/>
                    </a:lnTo>
                    <a:lnTo>
                      <a:pt x="3996" y="8391"/>
                    </a:lnTo>
                    <a:lnTo>
                      <a:pt x="4113" y="8626"/>
                    </a:lnTo>
                    <a:lnTo>
                      <a:pt x="4207" y="8861"/>
                    </a:lnTo>
                    <a:lnTo>
                      <a:pt x="4278" y="9119"/>
                    </a:lnTo>
                    <a:lnTo>
                      <a:pt x="4325" y="9378"/>
                    </a:lnTo>
                    <a:lnTo>
                      <a:pt x="4301" y="9589"/>
                    </a:lnTo>
                    <a:lnTo>
                      <a:pt x="4278" y="9707"/>
                    </a:lnTo>
                    <a:lnTo>
                      <a:pt x="4231" y="9801"/>
                    </a:lnTo>
                    <a:lnTo>
                      <a:pt x="4160" y="9895"/>
                    </a:lnTo>
                    <a:lnTo>
                      <a:pt x="4090" y="9965"/>
                    </a:lnTo>
                    <a:lnTo>
                      <a:pt x="3996" y="9989"/>
                    </a:lnTo>
                    <a:lnTo>
                      <a:pt x="3902" y="10012"/>
                    </a:lnTo>
                    <a:lnTo>
                      <a:pt x="3784" y="9989"/>
                    </a:lnTo>
                    <a:lnTo>
                      <a:pt x="3690" y="9965"/>
                    </a:lnTo>
                    <a:lnTo>
                      <a:pt x="3455" y="9871"/>
                    </a:lnTo>
                    <a:lnTo>
                      <a:pt x="3220" y="9730"/>
                    </a:lnTo>
                    <a:lnTo>
                      <a:pt x="3032" y="9542"/>
                    </a:lnTo>
                    <a:lnTo>
                      <a:pt x="2868" y="9378"/>
                    </a:lnTo>
                    <a:lnTo>
                      <a:pt x="2750" y="9237"/>
                    </a:lnTo>
                    <a:lnTo>
                      <a:pt x="2656" y="9025"/>
                    </a:lnTo>
                    <a:lnTo>
                      <a:pt x="2586" y="8814"/>
                    </a:lnTo>
                    <a:lnTo>
                      <a:pt x="2562" y="8579"/>
                    </a:lnTo>
                    <a:lnTo>
                      <a:pt x="2539" y="8344"/>
                    </a:lnTo>
                    <a:lnTo>
                      <a:pt x="2562" y="8109"/>
                    </a:lnTo>
                    <a:lnTo>
                      <a:pt x="2562" y="7874"/>
                    </a:lnTo>
                    <a:lnTo>
                      <a:pt x="2633" y="7404"/>
                    </a:lnTo>
                    <a:lnTo>
                      <a:pt x="2656" y="7286"/>
                    </a:lnTo>
                    <a:lnTo>
                      <a:pt x="2703" y="7239"/>
                    </a:lnTo>
                    <a:lnTo>
                      <a:pt x="2750" y="7192"/>
                    </a:lnTo>
                    <a:lnTo>
                      <a:pt x="2797" y="7169"/>
                    </a:lnTo>
                    <a:close/>
                    <a:moveTo>
                      <a:pt x="9542" y="8720"/>
                    </a:moveTo>
                    <a:lnTo>
                      <a:pt x="9660" y="8978"/>
                    </a:lnTo>
                    <a:lnTo>
                      <a:pt x="9754" y="9237"/>
                    </a:lnTo>
                    <a:lnTo>
                      <a:pt x="9824" y="9519"/>
                    </a:lnTo>
                    <a:lnTo>
                      <a:pt x="9871" y="9801"/>
                    </a:lnTo>
                    <a:lnTo>
                      <a:pt x="9895" y="10083"/>
                    </a:lnTo>
                    <a:lnTo>
                      <a:pt x="9871" y="10365"/>
                    </a:lnTo>
                    <a:lnTo>
                      <a:pt x="9824" y="10647"/>
                    </a:lnTo>
                    <a:lnTo>
                      <a:pt x="9730" y="10906"/>
                    </a:lnTo>
                    <a:lnTo>
                      <a:pt x="9636" y="11094"/>
                    </a:lnTo>
                    <a:lnTo>
                      <a:pt x="9495" y="11282"/>
                    </a:lnTo>
                    <a:lnTo>
                      <a:pt x="9307" y="11493"/>
                    </a:lnTo>
                    <a:lnTo>
                      <a:pt x="9119" y="11705"/>
                    </a:lnTo>
                    <a:lnTo>
                      <a:pt x="8884" y="11869"/>
                    </a:lnTo>
                    <a:lnTo>
                      <a:pt x="8767" y="11940"/>
                    </a:lnTo>
                    <a:lnTo>
                      <a:pt x="8673" y="11987"/>
                    </a:lnTo>
                    <a:lnTo>
                      <a:pt x="8555" y="12010"/>
                    </a:lnTo>
                    <a:lnTo>
                      <a:pt x="8438" y="12034"/>
                    </a:lnTo>
                    <a:lnTo>
                      <a:pt x="8320" y="12010"/>
                    </a:lnTo>
                    <a:lnTo>
                      <a:pt x="8226" y="11987"/>
                    </a:lnTo>
                    <a:lnTo>
                      <a:pt x="8156" y="11940"/>
                    </a:lnTo>
                    <a:lnTo>
                      <a:pt x="8085" y="11869"/>
                    </a:lnTo>
                    <a:lnTo>
                      <a:pt x="8038" y="11775"/>
                    </a:lnTo>
                    <a:lnTo>
                      <a:pt x="7991" y="11658"/>
                    </a:lnTo>
                    <a:lnTo>
                      <a:pt x="7921" y="11399"/>
                    </a:lnTo>
                    <a:lnTo>
                      <a:pt x="7897" y="11094"/>
                    </a:lnTo>
                    <a:lnTo>
                      <a:pt x="7874" y="10811"/>
                    </a:lnTo>
                    <a:lnTo>
                      <a:pt x="7897" y="10529"/>
                    </a:lnTo>
                    <a:lnTo>
                      <a:pt x="7921" y="10271"/>
                    </a:lnTo>
                    <a:lnTo>
                      <a:pt x="7968" y="10106"/>
                    </a:lnTo>
                    <a:lnTo>
                      <a:pt x="8085" y="9871"/>
                    </a:lnTo>
                    <a:lnTo>
                      <a:pt x="8226" y="9636"/>
                    </a:lnTo>
                    <a:lnTo>
                      <a:pt x="8391" y="9448"/>
                    </a:lnTo>
                    <a:lnTo>
                      <a:pt x="8602" y="9284"/>
                    </a:lnTo>
                    <a:lnTo>
                      <a:pt x="8814" y="9119"/>
                    </a:lnTo>
                    <a:lnTo>
                      <a:pt x="9049" y="8978"/>
                    </a:lnTo>
                    <a:lnTo>
                      <a:pt x="9542" y="8720"/>
                    </a:lnTo>
                    <a:close/>
                    <a:moveTo>
                      <a:pt x="6675" y="0"/>
                    </a:moveTo>
                    <a:lnTo>
                      <a:pt x="5359" y="1786"/>
                    </a:lnTo>
                    <a:lnTo>
                      <a:pt x="4889" y="2444"/>
                    </a:lnTo>
                    <a:lnTo>
                      <a:pt x="4489" y="3032"/>
                    </a:lnTo>
                    <a:lnTo>
                      <a:pt x="4160" y="3549"/>
                    </a:lnTo>
                    <a:lnTo>
                      <a:pt x="3878" y="3996"/>
                    </a:lnTo>
                    <a:lnTo>
                      <a:pt x="3690" y="4395"/>
                    </a:lnTo>
                    <a:lnTo>
                      <a:pt x="3526" y="4701"/>
                    </a:lnTo>
                    <a:lnTo>
                      <a:pt x="3432" y="4912"/>
                    </a:lnTo>
                    <a:lnTo>
                      <a:pt x="3408" y="5030"/>
                    </a:lnTo>
                    <a:lnTo>
                      <a:pt x="3408" y="5077"/>
                    </a:lnTo>
                    <a:lnTo>
                      <a:pt x="3432" y="5171"/>
                    </a:lnTo>
                    <a:lnTo>
                      <a:pt x="3549" y="5429"/>
                    </a:lnTo>
                    <a:lnTo>
                      <a:pt x="3925" y="6134"/>
                    </a:lnTo>
                    <a:lnTo>
                      <a:pt x="4442" y="7075"/>
                    </a:lnTo>
                    <a:lnTo>
                      <a:pt x="4207" y="6957"/>
                    </a:lnTo>
                    <a:lnTo>
                      <a:pt x="3925" y="6769"/>
                    </a:lnTo>
                    <a:lnTo>
                      <a:pt x="3526" y="6487"/>
                    </a:lnTo>
                    <a:lnTo>
                      <a:pt x="3079" y="6134"/>
                    </a:lnTo>
                    <a:lnTo>
                      <a:pt x="2609" y="5852"/>
                    </a:lnTo>
                    <a:lnTo>
                      <a:pt x="2115" y="5547"/>
                    </a:lnTo>
                    <a:lnTo>
                      <a:pt x="1504" y="6886"/>
                    </a:lnTo>
                    <a:lnTo>
                      <a:pt x="1058" y="7874"/>
                    </a:lnTo>
                    <a:lnTo>
                      <a:pt x="799" y="8414"/>
                    </a:lnTo>
                    <a:lnTo>
                      <a:pt x="776" y="8532"/>
                    </a:lnTo>
                    <a:lnTo>
                      <a:pt x="776" y="8696"/>
                    </a:lnTo>
                    <a:lnTo>
                      <a:pt x="752" y="9096"/>
                    </a:lnTo>
                    <a:lnTo>
                      <a:pt x="752" y="9589"/>
                    </a:lnTo>
                    <a:lnTo>
                      <a:pt x="1222" y="10083"/>
                    </a:lnTo>
                    <a:lnTo>
                      <a:pt x="1669" y="10600"/>
                    </a:lnTo>
                    <a:lnTo>
                      <a:pt x="2162" y="11188"/>
                    </a:lnTo>
                    <a:lnTo>
                      <a:pt x="2256" y="11352"/>
                    </a:lnTo>
                    <a:lnTo>
                      <a:pt x="2351" y="11493"/>
                    </a:lnTo>
                    <a:lnTo>
                      <a:pt x="2421" y="11634"/>
                    </a:lnTo>
                    <a:lnTo>
                      <a:pt x="2468" y="11799"/>
                    </a:lnTo>
                    <a:lnTo>
                      <a:pt x="2515" y="12081"/>
                    </a:lnTo>
                    <a:lnTo>
                      <a:pt x="2539" y="12339"/>
                    </a:lnTo>
                    <a:lnTo>
                      <a:pt x="2515" y="12574"/>
                    </a:lnTo>
                    <a:lnTo>
                      <a:pt x="2468" y="12762"/>
                    </a:lnTo>
                    <a:lnTo>
                      <a:pt x="2445" y="12903"/>
                    </a:lnTo>
                    <a:lnTo>
                      <a:pt x="1716" y="12480"/>
                    </a:lnTo>
                    <a:lnTo>
                      <a:pt x="1457" y="12316"/>
                    </a:lnTo>
                    <a:lnTo>
                      <a:pt x="1175" y="12151"/>
                    </a:lnTo>
                    <a:lnTo>
                      <a:pt x="611" y="11916"/>
                    </a:lnTo>
                    <a:lnTo>
                      <a:pt x="47" y="11681"/>
                    </a:lnTo>
                    <a:lnTo>
                      <a:pt x="24" y="11822"/>
                    </a:lnTo>
                    <a:lnTo>
                      <a:pt x="0" y="11987"/>
                    </a:lnTo>
                    <a:lnTo>
                      <a:pt x="0" y="12245"/>
                    </a:lnTo>
                    <a:lnTo>
                      <a:pt x="0" y="12598"/>
                    </a:lnTo>
                    <a:lnTo>
                      <a:pt x="47" y="13021"/>
                    </a:lnTo>
                    <a:lnTo>
                      <a:pt x="141" y="13561"/>
                    </a:lnTo>
                    <a:lnTo>
                      <a:pt x="306" y="14196"/>
                    </a:lnTo>
                    <a:lnTo>
                      <a:pt x="423" y="14525"/>
                    </a:lnTo>
                    <a:lnTo>
                      <a:pt x="588" y="14831"/>
                    </a:lnTo>
                    <a:lnTo>
                      <a:pt x="776" y="15136"/>
                    </a:lnTo>
                    <a:lnTo>
                      <a:pt x="1011" y="15442"/>
                    </a:lnTo>
                    <a:lnTo>
                      <a:pt x="1293" y="15700"/>
                    </a:lnTo>
                    <a:lnTo>
                      <a:pt x="1551" y="15959"/>
                    </a:lnTo>
                    <a:lnTo>
                      <a:pt x="1857" y="16170"/>
                    </a:lnTo>
                    <a:lnTo>
                      <a:pt x="2139" y="16382"/>
                    </a:lnTo>
                    <a:lnTo>
                      <a:pt x="2680" y="16734"/>
                    </a:lnTo>
                    <a:lnTo>
                      <a:pt x="3150" y="17016"/>
                    </a:lnTo>
                    <a:lnTo>
                      <a:pt x="3620" y="17228"/>
                    </a:lnTo>
                    <a:lnTo>
                      <a:pt x="5382" y="17533"/>
                    </a:lnTo>
                    <a:lnTo>
                      <a:pt x="6628" y="17792"/>
                    </a:lnTo>
                    <a:lnTo>
                      <a:pt x="7075" y="17886"/>
                    </a:lnTo>
                    <a:lnTo>
                      <a:pt x="7192" y="17933"/>
                    </a:lnTo>
                    <a:lnTo>
                      <a:pt x="7263" y="17956"/>
                    </a:lnTo>
                    <a:lnTo>
                      <a:pt x="7310" y="17980"/>
                    </a:lnTo>
                    <a:lnTo>
                      <a:pt x="7404" y="17956"/>
                    </a:lnTo>
                    <a:lnTo>
                      <a:pt x="7709" y="17886"/>
                    </a:lnTo>
                    <a:lnTo>
                      <a:pt x="8132" y="17721"/>
                    </a:lnTo>
                    <a:lnTo>
                      <a:pt x="8649" y="17463"/>
                    </a:lnTo>
                    <a:lnTo>
                      <a:pt x="9260" y="17134"/>
                    </a:lnTo>
                    <a:lnTo>
                      <a:pt x="9589" y="16922"/>
                    </a:lnTo>
                    <a:lnTo>
                      <a:pt x="9918" y="16687"/>
                    </a:lnTo>
                    <a:lnTo>
                      <a:pt x="10271" y="16429"/>
                    </a:lnTo>
                    <a:lnTo>
                      <a:pt x="10600" y="16170"/>
                    </a:lnTo>
                    <a:lnTo>
                      <a:pt x="10953" y="15865"/>
                    </a:lnTo>
                    <a:lnTo>
                      <a:pt x="11282" y="15536"/>
                    </a:lnTo>
                    <a:lnTo>
                      <a:pt x="11587" y="15183"/>
                    </a:lnTo>
                    <a:lnTo>
                      <a:pt x="11846" y="14831"/>
                    </a:lnTo>
                    <a:lnTo>
                      <a:pt x="12057" y="14478"/>
                    </a:lnTo>
                    <a:lnTo>
                      <a:pt x="12222" y="14125"/>
                    </a:lnTo>
                    <a:lnTo>
                      <a:pt x="12339" y="13773"/>
                    </a:lnTo>
                    <a:lnTo>
                      <a:pt x="12410" y="13420"/>
                    </a:lnTo>
                    <a:lnTo>
                      <a:pt x="12480" y="13091"/>
                    </a:lnTo>
                    <a:lnTo>
                      <a:pt x="12504" y="12786"/>
                    </a:lnTo>
                    <a:lnTo>
                      <a:pt x="12504" y="12480"/>
                    </a:lnTo>
                    <a:lnTo>
                      <a:pt x="12480" y="12222"/>
                    </a:lnTo>
                    <a:lnTo>
                      <a:pt x="12433" y="11775"/>
                    </a:lnTo>
                    <a:lnTo>
                      <a:pt x="12386" y="11493"/>
                    </a:lnTo>
                    <a:lnTo>
                      <a:pt x="12339" y="11399"/>
                    </a:lnTo>
                    <a:lnTo>
                      <a:pt x="9754" y="12645"/>
                    </a:lnTo>
                    <a:lnTo>
                      <a:pt x="9965" y="12504"/>
                    </a:lnTo>
                    <a:lnTo>
                      <a:pt x="10177" y="12316"/>
                    </a:lnTo>
                    <a:lnTo>
                      <a:pt x="10365" y="12081"/>
                    </a:lnTo>
                    <a:lnTo>
                      <a:pt x="10530" y="11846"/>
                    </a:lnTo>
                    <a:lnTo>
                      <a:pt x="10694" y="11564"/>
                    </a:lnTo>
                    <a:lnTo>
                      <a:pt x="10835" y="11282"/>
                    </a:lnTo>
                    <a:lnTo>
                      <a:pt x="11094" y="10694"/>
                    </a:lnTo>
                    <a:lnTo>
                      <a:pt x="11282" y="10130"/>
                    </a:lnTo>
                    <a:lnTo>
                      <a:pt x="11423" y="9660"/>
                    </a:lnTo>
                    <a:lnTo>
                      <a:pt x="11517" y="9190"/>
                    </a:lnTo>
                    <a:lnTo>
                      <a:pt x="11023" y="6910"/>
                    </a:lnTo>
                    <a:lnTo>
                      <a:pt x="8861" y="7310"/>
                    </a:lnTo>
                    <a:lnTo>
                      <a:pt x="8861" y="7310"/>
                    </a:lnTo>
                    <a:lnTo>
                      <a:pt x="9260" y="6158"/>
                    </a:lnTo>
                    <a:lnTo>
                      <a:pt x="10107" y="4983"/>
                    </a:lnTo>
                    <a:lnTo>
                      <a:pt x="10036" y="4795"/>
                    </a:lnTo>
                    <a:lnTo>
                      <a:pt x="9942" y="4583"/>
                    </a:lnTo>
                    <a:lnTo>
                      <a:pt x="9777" y="4301"/>
                    </a:lnTo>
                    <a:lnTo>
                      <a:pt x="9566" y="3949"/>
                    </a:lnTo>
                    <a:lnTo>
                      <a:pt x="9307" y="3573"/>
                    </a:lnTo>
                    <a:lnTo>
                      <a:pt x="8955" y="3150"/>
                    </a:lnTo>
                    <a:lnTo>
                      <a:pt x="8532" y="2679"/>
                    </a:lnTo>
                    <a:lnTo>
                      <a:pt x="8109" y="2209"/>
                    </a:lnTo>
                    <a:lnTo>
                      <a:pt x="7733" y="1739"/>
                    </a:lnTo>
                    <a:lnTo>
                      <a:pt x="7404" y="1293"/>
                    </a:lnTo>
                    <a:lnTo>
                      <a:pt x="7145" y="870"/>
                    </a:lnTo>
                    <a:lnTo>
                      <a:pt x="6957" y="517"/>
                    </a:lnTo>
                    <a:lnTo>
                      <a:pt x="6793" y="235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-3438573" y="1695047"/>
                <a:ext cx="90129" cy="121857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5278" extrusionOk="0">
                    <a:moveTo>
                      <a:pt x="1035" y="1"/>
                    </a:moveTo>
                    <a:lnTo>
                      <a:pt x="824" y="730"/>
                    </a:lnTo>
                    <a:lnTo>
                      <a:pt x="636" y="1458"/>
                    </a:lnTo>
                    <a:lnTo>
                      <a:pt x="471" y="2187"/>
                    </a:lnTo>
                    <a:lnTo>
                      <a:pt x="353" y="2939"/>
                    </a:lnTo>
                    <a:lnTo>
                      <a:pt x="236" y="3667"/>
                    </a:lnTo>
                    <a:lnTo>
                      <a:pt x="165" y="4419"/>
                    </a:lnTo>
                    <a:lnTo>
                      <a:pt x="118" y="5172"/>
                    </a:lnTo>
                    <a:lnTo>
                      <a:pt x="118" y="5924"/>
                    </a:lnTo>
                    <a:lnTo>
                      <a:pt x="118" y="6676"/>
                    </a:lnTo>
                    <a:lnTo>
                      <a:pt x="165" y="7404"/>
                    </a:lnTo>
                    <a:lnTo>
                      <a:pt x="259" y="8391"/>
                    </a:lnTo>
                    <a:lnTo>
                      <a:pt x="400" y="9379"/>
                    </a:lnTo>
                    <a:lnTo>
                      <a:pt x="494" y="10366"/>
                    </a:lnTo>
                    <a:lnTo>
                      <a:pt x="589" y="11353"/>
                    </a:lnTo>
                    <a:lnTo>
                      <a:pt x="612" y="12081"/>
                    </a:lnTo>
                    <a:lnTo>
                      <a:pt x="589" y="12481"/>
                    </a:lnTo>
                    <a:lnTo>
                      <a:pt x="565" y="12881"/>
                    </a:lnTo>
                    <a:lnTo>
                      <a:pt x="542" y="13280"/>
                    </a:lnTo>
                    <a:lnTo>
                      <a:pt x="471" y="13680"/>
                    </a:lnTo>
                    <a:lnTo>
                      <a:pt x="400" y="14079"/>
                    </a:lnTo>
                    <a:lnTo>
                      <a:pt x="283" y="14479"/>
                    </a:lnTo>
                    <a:lnTo>
                      <a:pt x="165" y="14855"/>
                    </a:lnTo>
                    <a:lnTo>
                      <a:pt x="1" y="15231"/>
                    </a:lnTo>
                    <a:lnTo>
                      <a:pt x="95" y="15278"/>
                    </a:lnTo>
                    <a:lnTo>
                      <a:pt x="259" y="14878"/>
                    </a:lnTo>
                    <a:lnTo>
                      <a:pt x="377" y="14502"/>
                    </a:lnTo>
                    <a:lnTo>
                      <a:pt x="494" y="14103"/>
                    </a:lnTo>
                    <a:lnTo>
                      <a:pt x="565" y="13703"/>
                    </a:lnTo>
                    <a:lnTo>
                      <a:pt x="636" y="13304"/>
                    </a:lnTo>
                    <a:lnTo>
                      <a:pt x="659" y="12904"/>
                    </a:lnTo>
                    <a:lnTo>
                      <a:pt x="683" y="12481"/>
                    </a:lnTo>
                    <a:lnTo>
                      <a:pt x="706" y="12081"/>
                    </a:lnTo>
                    <a:lnTo>
                      <a:pt x="683" y="11353"/>
                    </a:lnTo>
                    <a:lnTo>
                      <a:pt x="589" y="10366"/>
                    </a:lnTo>
                    <a:lnTo>
                      <a:pt x="494" y="9379"/>
                    </a:lnTo>
                    <a:lnTo>
                      <a:pt x="353" y="8391"/>
                    </a:lnTo>
                    <a:lnTo>
                      <a:pt x="259" y="7404"/>
                    </a:lnTo>
                    <a:lnTo>
                      <a:pt x="212" y="6676"/>
                    </a:lnTo>
                    <a:lnTo>
                      <a:pt x="212" y="5924"/>
                    </a:lnTo>
                    <a:lnTo>
                      <a:pt x="212" y="5172"/>
                    </a:lnTo>
                    <a:lnTo>
                      <a:pt x="259" y="4419"/>
                    </a:lnTo>
                    <a:lnTo>
                      <a:pt x="330" y="3691"/>
                    </a:lnTo>
                    <a:lnTo>
                      <a:pt x="447" y="2939"/>
                    </a:lnTo>
                    <a:lnTo>
                      <a:pt x="565" y="2210"/>
                    </a:lnTo>
                    <a:lnTo>
                      <a:pt x="730" y="1482"/>
                    </a:lnTo>
                    <a:lnTo>
                      <a:pt x="918" y="753"/>
                    </a:lnTo>
                    <a:lnTo>
                      <a:pt x="1129" y="48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14"/>
            <p:cNvGrpSpPr/>
            <p:nvPr/>
          </p:nvGrpSpPr>
          <p:grpSpPr>
            <a:xfrm>
              <a:off x="6915741" y="3966735"/>
              <a:ext cx="1249570" cy="1295466"/>
              <a:chOff x="4467625" y="-1181825"/>
              <a:chExt cx="930778" cy="964965"/>
            </a:xfrm>
          </p:grpSpPr>
          <p:sp>
            <p:nvSpPr>
              <p:cNvPr id="656" name="Google Shape;656;p14"/>
              <p:cNvSpPr/>
              <p:nvPr/>
            </p:nvSpPr>
            <p:spPr>
              <a:xfrm>
                <a:off x="4745532" y="-1181825"/>
                <a:ext cx="474250" cy="733376"/>
              </a:xfrm>
              <a:custGeom>
                <a:avLst/>
                <a:gdLst/>
                <a:ahLst/>
                <a:cxnLst/>
                <a:rect l="l" t="t" r="r" b="b"/>
                <a:pathLst>
                  <a:path w="11058" h="17100" extrusionOk="0">
                    <a:moveTo>
                      <a:pt x="2058" y="1"/>
                    </a:moveTo>
                    <a:lnTo>
                      <a:pt x="1723" y="26"/>
                    </a:lnTo>
                    <a:lnTo>
                      <a:pt x="1415" y="129"/>
                    </a:lnTo>
                    <a:lnTo>
                      <a:pt x="1132" y="258"/>
                    </a:lnTo>
                    <a:lnTo>
                      <a:pt x="978" y="335"/>
                    </a:lnTo>
                    <a:lnTo>
                      <a:pt x="823" y="463"/>
                    </a:lnTo>
                    <a:lnTo>
                      <a:pt x="695" y="566"/>
                    </a:lnTo>
                    <a:lnTo>
                      <a:pt x="566" y="695"/>
                    </a:lnTo>
                    <a:lnTo>
                      <a:pt x="361" y="1003"/>
                    </a:lnTo>
                    <a:lnTo>
                      <a:pt x="206" y="1312"/>
                    </a:lnTo>
                    <a:lnTo>
                      <a:pt x="103" y="1672"/>
                    </a:lnTo>
                    <a:lnTo>
                      <a:pt x="26" y="2032"/>
                    </a:lnTo>
                    <a:lnTo>
                      <a:pt x="1" y="2392"/>
                    </a:lnTo>
                    <a:lnTo>
                      <a:pt x="1" y="2752"/>
                    </a:lnTo>
                    <a:lnTo>
                      <a:pt x="52" y="3112"/>
                    </a:lnTo>
                    <a:lnTo>
                      <a:pt x="129" y="3472"/>
                    </a:lnTo>
                    <a:lnTo>
                      <a:pt x="258" y="3806"/>
                    </a:lnTo>
                    <a:lnTo>
                      <a:pt x="386" y="4140"/>
                    </a:lnTo>
                    <a:lnTo>
                      <a:pt x="541" y="4475"/>
                    </a:lnTo>
                    <a:lnTo>
                      <a:pt x="695" y="4809"/>
                    </a:lnTo>
                    <a:lnTo>
                      <a:pt x="1055" y="5452"/>
                    </a:lnTo>
                    <a:lnTo>
                      <a:pt x="1903" y="6892"/>
                    </a:lnTo>
                    <a:lnTo>
                      <a:pt x="2778" y="8306"/>
                    </a:lnTo>
                    <a:lnTo>
                      <a:pt x="3729" y="9694"/>
                    </a:lnTo>
                    <a:lnTo>
                      <a:pt x="4680" y="11057"/>
                    </a:lnTo>
                    <a:lnTo>
                      <a:pt x="5683" y="12394"/>
                    </a:lnTo>
                    <a:lnTo>
                      <a:pt x="6737" y="13706"/>
                    </a:lnTo>
                    <a:lnTo>
                      <a:pt x="7817" y="14991"/>
                    </a:lnTo>
                    <a:lnTo>
                      <a:pt x="8923" y="16251"/>
                    </a:lnTo>
                    <a:lnTo>
                      <a:pt x="9129" y="16457"/>
                    </a:lnTo>
                    <a:lnTo>
                      <a:pt x="9360" y="16663"/>
                    </a:lnTo>
                    <a:lnTo>
                      <a:pt x="9592" y="16868"/>
                    </a:lnTo>
                    <a:lnTo>
                      <a:pt x="9849" y="16997"/>
                    </a:lnTo>
                    <a:lnTo>
                      <a:pt x="9977" y="17048"/>
                    </a:lnTo>
                    <a:lnTo>
                      <a:pt x="10132" y="17074"/>
                    </a:lnTo>
                    <a:lnTo>
                      <a:pt x="10286" y="17100"/>
                    </a:lnTo>
                    <a:lnTo>
                      <a:pt x="10440" y="17074"/>
                    </a:lnTo>
                    <a:lnTo>
                      <a:pt x="10594" y="17048"/>
                    </a:lnTo>
                    <a:lnTo>
                      <a:pt x="10723" y="16997"/>
                    </a:lnTo>
                    <a:lnTo>
                      <a:pt x="10851" y="16920"/>
                    </a:lnTo>
                    <a:lnTo>
                      <a:pt x="10954" y="16843"/>
                    </a:lnTo>
                    <a:lnTo>
                      <a:pt x="11006" y="16740"/>
                    </a:lnTo>
                    <a:lnTo>
                      <a:pt x="11031" y="16611"/>
                    </a:lnTo>
                    <a:lnTo>
                      <a:pt x="11057" y="16431"/>
                    </a:lnTo>
                    <a:lnTo>
                      <a:pt x="11031" y="16251"/>
                    </a:lnTo>
                    <a:lnTo>
                      <a:pt x="10954" y="15789"/>
                    </a:lnTo>
                    <a:lnTo>
                      <a:pt x="10851" y="15300"/>
                    </a:lnTo>
                    <a:lnTo>
                      <a:pt x="10543" y="14349"/>
                    </a:lnTo>
                    <a:lnTo>
                      <a:pt x="10363" y="13654"/>
                    </a:lnTo>
                    <a:lnTo>
                      <a:pt x="10106" y="12677"/>
                    </a:lnTo>
                    <a:lnTo>
                      <a:pt x="9823" y="11674"/>
                    </a:lnTo>
                    <a:lnTo>
                      <a:pt x="9540" y="10697"/>
                    </a:lnTo>
                    <a:lnTo>
                      <a:pt x="9206" y="9746"/>
                    </a:lnTo>
                    <a:lnTo>
                      <a:pt x="8820" y="8769"/>
                    </a:lnTo>
                    <a:lnTo>
                      <a:pt x="8434" y="7817"/>
                    </a:lnTo>
                    <a:lnTo>
                      <a:pt x="7997" y="6866"/>
                    </a:lnTo>
                    <a:lnTo>
                      <a:pt x="7534" y="5940"/>
                    </a:lnTo>
                    <a:lnTo>
                      <a:pt x="7046" y="5040"/>
                    </a:lnTo>
                    <a:lnTo>
                      <a:pt x="6532" y="4140"/>
                    </a:lnTo>
                    <a:lnTo>
                      <a:pt x="5992" y="3266"/>
                    </a:lnTo>
                    <a:lnTo>
                      <a:pt x="5426" y="2392"/>
                    </a:lnTo>
                    <a:lnTo>
                      <a:pt x="5040" y="1852"/>
                    </a:lnTo>
                    <a:lnTo>
                      <a:pt x="4629" y="1338"/>
                    </a:lnTo>
                    <a:lnTo>
                      <a:pt x="4397" y="1081"/>
                    </a:lnTo>
                    <a:lnTo>
                      <a:pt x="4166" y="849"/>
                    </a:lnTo>
                    <a:lnTo>
                      <a:pt x="3909" y="643"/>
                    </a:lnTo>
                    <a:lnTo>
                      <a:pt x="3626" y="463"/>
                    </a:lnTo>
                    <a:lnTo>
                      <a:pt x="3343" y="309"/>
                    </a:lnTo>
                    <a:lnTo>
                      <a:pt x="3035" y="181"/>
                    </a:lnTo>
                    <a:lnTo>
                      <a:pt x="2726" y="78"/>
                    </a:lnTo>
                    <a:lnTo>
                      <a:pt x="2392" y="26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4860212" y="-1052779"/>
                <a:ext cx="367289" cy="693662"/>
              </a:xfrm>
              <a:custGeom>
                <a:avLst/>
                <a:gdLst/>
                <a:ahLst/>
                <a:cxnLst/>
                <a:rect l="l" t="t" r="r" b="b"/>
                <a:pathLst>
                  <a:path w="8564" h="16174" extrusionOk="0">
                    <a:moveTo>
                      <a:pt x="104" y="0"/>
                    </a:moveTo>
                    <a:lnTo>
                      <a:pt x="1" y="52"/>
                    </a:lnTo>
                    <a:lnTo>
                      <a:pt x="78" y="206"/>
                    </a:lnTo>
                    <a:lnTo>
                      <a:pt x="1621" y="2880"/>
                    </a:lnTo>
                    <a:lnTo>
                      <a:pt x="4192" y="7457"/>
                    </a:lnTo>
                    <a:lnTo>
                      <a:pt x="5529" y="9848"/>
                    </a:lnTo>
                    <a:lnTo>
                      <a:pt x="6712" y="12034"/>
                    </a:lnTo>
                    <a:lnTo>
                      <a:pt x="7586" y="13705"/>
                    </a:lnTo>
                    <a:lnTo>
                      <a:pt x="7843" y="14297"/>
                    </a:lnTo>
                    <a:lnTo>
                      <a:pt x="7997" y="14682"/>
                    </a:lnTo>
                    <a:lnTo>
                      <a:pt x="8486" y="16174"/>
                    </a:lnTo>
                    <a:lnTo>
                      <a:pt x="8563" y="16148"/>
                    </a:lnTo>
                    <a:lnTo>
                      <a:pt x="8100" y="14631"/>
                    </a:lnTo>
                    <a:lnTo>
                      <a:pt x="7946" y="14219"/>
                    </a:lnTo>
                    <a:lnTo>
                      <a:pt x="7612" y="13577"/>
                    </a:lnTo>
                    <a:lnTo>
                      <a:pt x="6789" y="11982"/>
                    </a:lnTo>
                    <a:lnTo>
                      <a:pt x="5709" y="9977"/>
                    </a:lnTo>
                    <a:lnTo>
                      <a:pt x="4475" y="7740"/>
                    </a:lnTo>
                    <a:lnTo>
                      <a:pt x="3189" y="5477"/>
                    </a:lnTo>
                    <a:lnTo>
                      <a:pt x="1029" y="162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4"/>
              <p:cNvSpPr/>
              <p:nvPr/>
            </p:nvSpPr>
            <p:spPr>
              <a:xfrm>
                <a:off x="4467625" y="-850997"/>
                <a:ext cx="743326" cy="463228"/>
              </a:xfrm>
              <a:custGeom>
                <a:avLst/>
                <a:gdLst/>
                <a:ahLst/>
                <a:cxnLst/>
                <a:rect l="l" t="t" r="r" b="b"/>
                <a:pathLst>
                  <a:path w="17332" h="10801" extrusionOk="0">
                    <a:moveTo>
                      <a:pt x="2161" y="1"/>
                    </a:moveTo>
                    <a:lnTo>
                      <a:pt x="1826" y="52"/>
                    </a:lnTo>
                    <a:lnTo>
                      <a:pt x="1518" y="155"/>
                    </a:lnTo>
                    <a:lnTo>
                      <a:pt x="1209" y="283"/>
                    </a:lnTo>
                    <a:lnTo>
                      <a:pt x="901" y="438"/>
                    </a:lnTo>
                    <a:lnTo>
                      <a:pt x="644" y="643"/>
                    </a:lnTo>
                    <a:lnTo>
                      <a:pt x="438" y="875"/>
                    </a:lnTo>
                    <a:lnTo>
                      <a:pt x="232" y="1132"/>
                    </a:lnTo>
                    <a:lnTo>
                      <a:pt x="155" y="1312"/>
                    </a:lnTo>
                    <a:lnTo>
                      <a:pt x="104" y="1466"/>
                    </a:lnTo>
                    <a:lnTo>
                      <a:pt x="52" y="1646"/>
                    </a:lnTo>
                    <a:lnTo>
                      <a:pt x="27" y="1826"/>
                    </a:lnTo>
                    <a:lnTo>
                      <a:pt x="1" y="2160"/>
                    </a:lnTo>
                    <a:lnTo>
                      <a:pt x="27" y="2520"/>
                    </a:lnTo>
                    <a:lnTo>
                      <a:pt x="104" y="2880"/>
                    </a:lnTo>
                    <a:lnTo>
                      <a:pt x="232" y="3240"/>
                    </a:lnTo>
                    <a:lnTo>
                      <a:pt x="412" y="3549"/>
                    </a:lnTo>
                    <a:lnTo>
                      <a:pt x="618" y="3858"/>
                    </a:lnTo>
                    <a:lnTo>
                      <a:pt x="849" y="4140"/>
                    </a:lnTo>
                    <a:lnTo>
                      <a:pt x="1106" y="4398"/>
                    </a:lnTo>
                    <a:lnTo>
                      <a:pt x="1389" y="4629"/>
                    </a:lnTo>
                    <a:lnTo>
                      <a:pt x="1672" y="4835"/>
                    </a:lnTo>
                    <a:lnTo>
                      <a:pt x="1981" y="5040"/>
                    </a:lnTo>
                    <a:lnTo>
                      <a:pt x="2289" y="5246"/>
                    </a:lnTo>
                    <a:lnTo>
                      <a:pt x="2932" y="5606"/>
                    </a:lnTo>
                    <a:lnTo>
                      <a:pt x="4398" y="6377"/>
                    </a:lnTo>
                    <a:lnTo>
                      <a:pt x="5915" y="7123"/>
                    </a:lnTo>
                    <a:lnTo>
                      <a:pt x="7432" y="7817"/>
                    </a:lnTo>
                    <a:lnTo>
                      <a:pt x="8975" y="8460"/>
                    </a:lnTo>
                    <a:lnTo>
                      <a:pt x="10517" y="9077"/>
                    </a:lnTo>
                    <a:lnTo>
                      <a:pt x="12112" y="9643"/>
                    </a:lnTo>
                    <a:lnTo>
                      <a:pt x="13706" y="10157"/>
                    </a:lnTo>
                    <a:lnTo>
                      <a:pt x="15300" y="10620"/>
                    </a:lnTo>
                    <a:lnTo>
                      <a:pt x="15583" y="10697"/>
                    </a:lnTo>
                    <a:lnTo>
                      <a:pt x="15892" y="10774"/>
                    </a:lnTo>
                    <a:lnTo>
                      <a:pt x="16174" y="10800"/>
                    </a:lnTo>
                    <a:lnTo>
                      <a:pt x="16483" y="10774"/>
                    </a:lnTo>
                    <a:lnTo>
                      <a:pt x="16637" y="10749"/>
                    </a:lnTo>
                    <a:lnTo>
                      <a:pt x="16766" y="10697"/>
                    </a:lnTo>
                    <a:lnTo>
                      <a:pt x="16920" y="10620"/>
                    </a:lnTo>
                    <a:lnTo>
                      <a:pt x="17023" y="10543"/>
                    </a:lnTo>
                    <a:lnTo>
                      <a:pt x="17151" y="10440"/>
                    </a:lnTo>
                    <a:lnTo>
                      <a:pt x="17229" y="10312"/>
                    </a:lnTo>
                    <a:lnTo>
                      <a:pt x="17306" y="10183"/>
                    </a:lnTo>
                    <a:lnTo>
                      <a:pt x="17331" y="10054"/>
                    </a:lnTo>
                    <a:lnTo>
                      <a:pt x="17331" y="9952"/>
                    </a:lnTo>
                    <a:lnTo>
                      <a:pt x="17280" y="9823"/>
                    </a:lnTo>
                    <a:lnTo>
                      <a:pt x="17203" y="9669"/>
                    </a:lnTo>
                    <a:lnTo>
                      <a:pt x="17100" y="9514"/>
                    </a:lnTo>
                    <a:lnTo>
                      <a:pt x="16792" y="9180"/>
                    </a:lnTo>
                    <a:lnTo>
                      <a:pt x="16432" y="8820"/>
                    </a:lnTo>
                    <a:lnTo>
                      <a:pt x="15686" y="8152"/>
                    </a:lnTo>
                    <a:lnTo>
                      <a:pt x="15146" y="7689"/>
                    </a:lnTo>
                    <a:lnTo>
                      <a:pt x="14426" y="6969"/>
                    </a:lnTo>
                    <a:lnTo>
                      <a:pt x="13680" y="6275"/>
                    </a:lnTo>
                    <a:lnTo>
                      <a:pt x="12909" y="5606"/>
                    </a:lnTo>
                    <a:lnTo>
                      <a:pt x="12112" y="4963"/>
                    </a:lnTo>
                    <a:lnTo>
                      <a:pt x="11289" y="4320"/>
                    </a:lnTo>
                    <a:lnTo>
                      <a:pt x="10440" y="3729"/>
                    </a:lnTo>
                    <a:lnTo>
                      <a:pt x="9566" y="3138"/>
                    </a:lnTo>
                    <a:lnTo>
                      <a:pt x="8692" y="2598"/>
                    </a:lnTo>
                    <a:lnTo>
                      <a:pt x="7818" y="2083"/>
                    </a:lnTo>
                    <a:lnTo>
                      <a:pt x="6892" y="1595"/>
                    </a:lnTo>
                    <a:lnTo>
                      <a:pt x="5966" y="1132"/>
                    </a:lnTo>
                    <a:lnTo>
                      <a:pt x="5041" y="695"/>
                    </a:lnTo>
                    <a:lnTo>
                      <a:pt x="4423" y="438"/>
                    </a:lnTo>
                    <a:lnTo>
                      <a:pt x="3781" y="206"/>
                    </a:lnTo>
                    <a:lnTo>
                      <a:pt x="3472" y="129"/>
                    </a:lnTo>
                    <a:lnTo>
                      <a:pt x="3138" y="52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>
                <a:off x="4597744" y="-738506"/>
                <a:ext cx="677151" cy="400355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9335" extrusionOk="0">
                    <a:moveTo>
                      <a:pt x="52" y="0"/>
                    </a:moveTo>
                    <a:lnTo>
                      <a:pt x="1" y="77"/>
                    </a:lnTo>
                    <a:lnTo>
                      <a:pt x="155" y="180"/>
                    </a:lnTo>
                    <a:lnTo>
                      <a:pt x="2855" y="1646"/>
                    </a:lnTo>
                    <a:lnTo>
                      <a:pt x="7483" y="4166"/>
                    </a:lnTo>
                    <a:lnTo>
                      <a:pt x="9875" y="5503"/>
                    </a:lnTo>
                    <a:lnTo>
                      <a:pt x="12009" y="6737"/>
                    </a:lnTo>
                    <a:lnTo>
                      <a:pt x="13655" y="7714"/>
                    </a:lnTo>
                    <a:lnTo>
                      <a:pt x="14195" y="8049"/>
                    </a:lnTo>
                    <a:lnTo>
                      <a:pt x="14503" y="8306"/>
                    </a:lnTo>
                    <a:lnTo>
                      <a:pt x="15557" y="9206"/>
                    </a:lnTo>
                    <a:lnTo>
                      <a:pt x="15712" y="9334"/>
                    </a:lnTo>
                    <a:lnTo>
                      <a:pt x="15789" y="9257"/>
                    </a:lnTo>
                    <a:lnTo>
                      <a:pt x="14580" y="8229"/>
                    </a:lnTo>
                    <a:lnTo>
                      <a:pt x="14220" y="7946"/>
                    </a:lnTo>
                    <a:lnTo>
                      <a:pt x="13603" y="7560"/>
                    </a:lnTo>
                    <a:lnTo>
                      <a:pt x="12060" y="6660"/>
                    </a:lnTo>
                    <a:lnTo>
                      <a:pt x="10081" y="5503"/>
                    </a:lnTo>
                    <a:lnTo>
                      <a:pt x="7843" y="4269"/>
                    </a:lnTo>
                    <a:lnTo>
                      <a:pt x="5581" y="3009"/>
                    </a:lnTo>
                    <a:lnTo>
                      <a:pt x="1698" y="90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5157976" y="-1129975"/>
                <a:ext cx="240427" cy="826013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19260" extrusionOk="0">
                    <a:moveTo>
                      <a:pt x="2957" y="0"/>
                    </a:moveTo>
                    <a:lnTo>
                      <a:pt x="2777" y="26"/>
                    </a:lnTo>
                    <a:lnTo>
                      <a:pt x="2623" y="77"/>
                    </a:lnTo>
                    <a:lnTo>
                      <a:pt x="2289" y="180"/>
                    </a:lnTo>
                    <a:lnTo>
                      <a:pt x="1954" y="360"/>
                    </a:lnTo>
                    <a:lnTo>
                      <a:pt x="1672" y="566"/>
                    </a:lnTo>
                    <a:lnTo>
                      <a:pt x="1389" y="823"/>
                    </a:lnTo>
                    <a:lnTo>
                      <a:pt x="1157" y="1106"/>
                    </a:lnTo>
                    <a:lnTo>
                      <a:pt x="952" y="1414"/>
                    </a:lnTo>
                    <a:lnTo>
                      <a:pt x="797" y="1749"/>
                    </a:lnTo>
                    <a:lnTo>
                      <a:pt x="669" y="2083"/>
                    </a:lnTo>
                    <a:lnTo>
                      <a:pt x="566" y="2417"/>
                    </a:lnTo>
                    <a:lnTo>
                      <a:pt x="463" y="2777"/>
                    </a:lnTo>
                    <a:lnTo>
                      <a:pt x="412" y="3137"/>
                    </a:lnTo>
                    <a:lnTo>
                      <a:pt x="335" y="3497"/>
                    </a:lnTo>
                    <a:lnTo>
                      <a:pt x="257" y="4217"/>
                    </a:lnTo>
                    <a:lnTo>
                      <a:pt x="129" y="5888"/>
                    </a:lnTo>
                    <a:lnTo>
                      <a:pt x="26" y="7560"/>
                    </a:lnTo>
                    <a:lnTo>
                      <a:pt x="0" y="9231"/>
                    </a:lnTo>
                    <a:lnTo>
                      <a:pt x="0" y="10903"/>
                    </a:lnTo>
                    <a:lnTo>
                      <a:pt x="52" y="12574"/>
                    </a:lnTo>
                    <a:lnTo>
                      <a:pt x="129" y="14245"/>
                    </a:lnTo>
                    <a:lnTo>
                      <a:pt x="283" y="15917"/>
                    </a:lnTo>
                    <a:lnTo>
                      <a:pt x="463" y="17588"/>
                    </a:lnTo>
                    <a:lnTo>
                      <a:pt x="515" y="17871"/>
                    </a:lnTo>
                    <a:lnTo>
                      <a:pt x="566" y="18179"/>
                    </a:lnTo>
                    <a:lnTo>
                      <a:pt x="643" y="18462"/>
                    </a:lnTo>
                    <a:lnTo>
                      <a:pt x="772" y="18719"/>
                    </a:lnTo>
                    <a:lnTo>
                      <a:pt x="874" y="18848"/>
                    </a:lnTo>
                    <a:lnTo>
                      <a:pt x="977" y="18976"/>
                    </a:lnTo>
                    <a:lnTo>
                      <a:pt x="1080" y="19054"/>
                    </a:lnTo>
                    <a:lnTo>
                      <a:pt x="1209" y="19156"/>
                    </a:lnTo>
                    <a:lnTo>
                      <a:pt x="1363" y="19208"/>
                    </a:lnTo>
                    <a:lnTo>
                      <a:pt x="1492" y="19234"/>
                    </a:lnTo>
                    <a:lnTo>
                      <a:pt x="1646" y="19259"/>
                    </a:lnTo>
                    <a:lnTo>
                      <a:pt x="1774" y="19234"/>
                    </a:lnTo>
                    <a:lnTo>
                      <a:pt x="1877" y="19182"/>
                    </a:lnTo>
                    <a:lnTo>
                      <a:pt x="1980" y="19105"/>
                    </a:lnTo>
                    <a:lnTo>
                      <a:pt x="2083" y="18976"/>
                    </a:lnTo>
                    <a:lnTo>
                      <a:pt x="2186" y="18796"/>
                    </a:lnTo>
                    <a:lnTo>
                      <a:pt x="2392" y="18385"/>
                    </a:lnTo>
                    <a:lnTo>
                      <a:pt x="2572" y="17922"/>
                    </a:lnTo>
                    <a:lnTo>
                      <a:pt x="2906" y="16971"/>
                    </a:lnTo>
                    <a:lnTo>
                      <a:pt x="3112" y="16302"/>
                    </a:lnTo>
                    <a:lnTo>
                      <a:pt x="3497" y="15351"/>
                    </a:lnTo>
                    <a:lnTo>
                      <a:pt x="3832" y="14374"/>
                    </a:lnTo>
                    <a:lnTo>
                      <a:pt x="4166" y="13397"/>
                    </a:lnTo>
                    <a:lnTo>
                      <a:pt x="4449" y="12420"/>
                    </a:lnTo>
                    <a:lnTo>
                      <a:pt x="4706" y="11417"/>
                    </a:lnTo>
                    <a:lnTo>
                      <a:pt x="4911" y="10414"/>
                    </a:lnTo>
                    <a:lnTo>
                      <a:pt x="5117" y="9385"/>
                    </a:lnTo>
                    <a:lnTo>
                      <a:pt x="5271" y="8383"/>
                    </a:lnTo>
                    <a:lnTo>
                      <a:pt x="5400" y="7354"/>
                    </a:lnTo>
                    <a:lnTo>
                      <a:pt x="5503" y="6326"/>
                    </a:lnTo>
                    <a:lnTo>
                      <a:pt x="5580" y="5297"/>
                    </a:lnTo>
                    <a:lnTo>
                      <a:pt x="5606" y="4243"/>
                    </a:lnTo>
                    <a:lnTo>
                      <a:pt x="5606" y="3574"/>
                    </a:lnTo>
                    <a:lnTo>
                      <a:pt x="5554" y="2931"/>
                    </a:lnTo>
                    <a:lnTo>
                      <a:pt x="5529" y="2597"/>
                    </a:lnTo>
                    <a:lnTo>
                      <a:pt x="5451" y="2263"/>
                    </a:lnTo>
                    <a:lnTo>
                      <a:pt x="5374" y="1954"/>
                    </a:lnTo>
                    <a:lnTo>
                      <a:pt x="5246" y="1646"/>
                    </a:lnTo>
                    <a:lnTo>
                      <a:pt x="5117" y="1337"/>
                    </a:lnTo>
                    <a:lnTo>
                      <a:pt x="4937" y="1054"/>
                    </a:lnTo>
                    <a:lnTo>
                      <a:pt x="4731" y="797"/>
                    </a:lnTo>
                    <a:lnTo>
                      <a:pt x="4500" y="566"/>
                    </a:lnTo>
                    <a:lnTo>
                      <a:pt x="4243" y="360"/>
                    </a:lnTo>
                    <a:lnTo>
                      <a:pt x="3960" y="206"/>
                    </a:lnTo>
                    <a:lnTo>
                      <a:pt x="3652" y="77"/>
                    </a:lnTo>
                    <a:lnTo>
                      <a:pt x="3317" y="26"/>
                    </a:lnTo>
                    <a:lnTo>
                      <a:pt x="3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5183322" y="-992137"/>
                <a:ext cx="107004" cy="775277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8077" extrusionOk="0">
                    <a:moveTo>
                      <a:pt x="2392" y="0"/>
                    </a:moveTo>
                    <a:lnTo>
                      <a:pt x="2315" y="643"/>
                    </a:lnTo>
                    <a:lnTo>
                      <a:pt x="1981" y="4166"/>
                    </a:lnTo>
                    <a:lnTo>
                      <a:pt x="1441" y="9206"/>
                    </a:lnTo>
                    <a:lnTo>
                      <a:pt x="1183" y="11725"/>
                    </a:lnTo>
                    <a:lnTo>
                      <a:pt x="901" y="13937"/>
                    </a:lnTo>
                    <a:lnTo>
                      <a:pt x="669" y="15608"/>
                    </a:lnTo>
                    <a:lnTo>
                      <a:pt x="566" y="16200"/>
                    </a:lnTo>
                    <a:lnTo>
                      <a:pt x="489" y="16560"/>
                    </a:lnTo>
                    <a:lnTo>
                      <a:pt x="52" y="17871"/>
                    </a:lnTo>
                    <a:lnTo>
                      <a:pt x="1" y="18051"/>
                    </a:lnTo>
                    <a:lnTo>
                      <a:pt x="78" y="18077"/>
                    </a:lnTo>
                    <a:lnTo>
                      <a:pt x="155" y="17897"/>
                    </a:lnTo>
                    <a:lnTo>
                      <a:pt x="566" y="16585"/>
                    </a:lnTo>
                    <a:lnTo>
                      <a:pt x="669" y="16148"/>
                    </a:lnTo>
                    <a:lnTo>
                      <a:pt x="798" y="15428"/>
                    </a:lnTo>
                    <a:lnTo>
                      <a:pt x="1029" y="13654"/>
                    </a:lnTo>
                    <a:lnTo>
                      <a:pt x="1312" y="11391"/>
                    </a:lnTo>
                    <a:lnTo>
                      <a:pt x="1595" y="8846"/>
                    </a:lnTo>
                    <a:lnTo>
                      <a:pt x="1852" y="6249"/>
                    </a:lnTo>
                    <a:lnTo>
                      <a:pt x="2315" y="1877"/>
                    </a:lnTo>
                    <a:lnTo>
                      <a:pt x="24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14"/>
            <p:cNvGrpSpPr/>
            <p:nvPr/>
          </p:nvGrpSpPr>
          <p:grpSpPr>
            <a:xfrm rot="1580231" flipH="1">
              <a:off x="829106" y="4144667"/>
              <a:ext cx="1402505" cy="1454018"/>
              <a:chOff x="4467625" y="-1181825"/>
              <a:chExt cx="930778" cy="964965"/>
            </a:xfrm>
          </p:grpSpPr>
          <p:sp>
            <p:nvSpPr>
              <p:cNvPr id="663" name="Google Shape;663;p14"/>
              <p:cNvSpPr/>
              <p:nvPr/>
            </p:nvSpPr>
            <p:spPr>
              <a:xfrm>
                <a:off x="4745532" y="-1181825"/>
                <a:ext cx="474250" cy="733376"/>
              </a:xfrm>
              <a:custGeom>
                <a:avLst/>
                <a:gdLst/>
                <a:ahLst/>
                <a:cxnLst/>
                <a:rect l="l" t="t" r="r" b="b"/>
                <a:pathLst>
                  <a:path w="11058" h="17100" extrusionOk="0">
                    <a:moveTo>
                      <a:pt x="2058" y="1"/>
                    </a:moveTo>
                    <a:lnTo>
                      <a:pt x="1723" y="26"/>
                    </a:lnTo>
                    <a:lnTo>
                      <a:pt x="1415" y="129"/>
                    </a:lnTo>
                    <a:lnTo>
                      <a:pt x="1132" y="258"/>
                    </a:lnTo>
                    <a:lnTo>
                      <a:pt x="978" y="335"/>
                    </a:lnTo>
                    <a:lnTo>
                      <a:pt x="823" y="463"/>
                    </a:lnTo>
                    <a:lnTo>
                      <a:pt x="695" y="566"/>
                    </a:lnTo>
                    <a:lnTo>
                      <a:pt x="566" y="695"/>
                    </a:lnTo>
                    <a:lnTo>
                      <a:pt x="361" y="1003"/>
                    </a:lnTo>
                    <a:lnTo>
                      <a:pt x="206" y="1312"/>
                    </a:lnTo>
                    <a:lnTo>
                      <a:pt x="103" y="1672"/>
                    </a:lnTo>
                    <a:lnTo>
                      <a:pt x="26" y="2032"/>
                    </a:lnTo>
                    <a:lnTo>
                      <a:pt x="1" y="2392"/>
                    </a:lnTo>
                    <a:lnTo>
                      <a:pt x="1" y="2752"/>
                    </a:lnTo>
                    <a:lnTo>
                      <a:pt x="52" y="3112"/>
                    </a:lnTo>
                    <a:lnTo>
                      <a:pt x="129" y="3472"/>
                    </a:lnTo>
                    <a:lnTo>
                      <a:pt x="258" y="3806"/>
                    </a:lnTo>
                    <a:lnTo>
                      <a:pt x="386" y="4140"/>
                    </a:lnTo>
                    <a:lnTo>
                      <a:pt x="541" y="4475"/>
                    </a:lnTo>
                    <a:lnTo>
                      <a:pt x="695" y="4809"/>
                    </a:lnTo>
                    <a:lnTo>
                      <a:pt x="1055" y="5452"/>
                    </a:lnTo>
                    <a:lnTo>
                      <a:pt x="1903" y="6892"/>
                    </a:lnTo>
                    <a:lnTo>
                      <a:pt x="2778" y="8306"/>
                    </a:lnTo>
                    <a:lnTo>
                      <a:pt x="3729" y="9694"/>
                    </a:lnTo>
                    <a:lnTo>
                      <a:pt x="4680" y="11057"/>
                    </a:lnTo>
                    <a:lnTo>
                      <a:pt x="5683" y="12394"/>
                    </a:lnTo>
                    <a:lnTo>
                      <a:pt x="6737" y="13706"/>
                    </a:lnTo>
                    <a:lnTo>
                      <a:pt x="7817" y="14991"/>
                    </a:lnTo>
                    <a:lnTo>
                      <a:pt x="8923" y="16251"/>
                    </a:lnTo>
                    <a:lnTo>
                      <a:pt x="9129" y="16457"/>
                    </a:lnTo>
                    <a:lnTo>
                      <a:pt x="9360" y="16663"/>
                    </a:lnTo>
                    <a:lnTo>
                      <a:pt x="9592" y="16868"/>
                    </a:lnTo>
                    <a:lnTo>
                      <a:pt x="9849" y="16997"/>
                    </a:lnTo>
                    <a:lnTo>
                      <a:pt x="9977" y="17048"/>
                    </a:lnTo>
                    <a:lnTo>
                      <a:pt x="10132" y="17074"/>
                    </a:lnTo>
                    <a:lnTo>
                      <a:pt x="10286" y="17100"/>
                    </a:lnTo>
                    <a:lnTo>
                      <a:pt x="10440" y="17074"/>
                    </a:lnTo>
                    <a:lnTo>
                      <a:pt x="10594" y="17048"/>
                    </a:lnTo>
                    <a:lnTo>
                      <a:pt x="10723" y="16997"/>
                    </a:lnTo>
                    <a:lnTo>
                      <a:pt x="10851" y="16920"/>
                    </a:lnTo>
                    <a:lnTo>
                      <a:pt x="10954" y="16843"/>
                    </a:lnTo>
                    <a:lnTo>
                      <a:pt x="11006" y="16740"/>
                    </a:lnTo>
                    <a:lnTo>
                      <a:pt x="11031" y="16611"/>
                    </a:lnTo>
                    <a:lnTo>
                      <a:pt x="11057" y="16431"/>
                    </a:lnTo>
                    <a:lnTo>
                      <a:pt x="11031" y="16251"/>
                    </a:lnTo>
                    <a:lnTo>
                      <a:pt x="10954" y="15789"/>
                    </a:lnTo>
                    <a:lnTo>
                      <a:pt x="10851" y="15300"/>
                    </a:lnTo>
                    <a:lnTo>
                      <a:pt x="10543" y="14349"/>
                    </a:lnTo>
                    <a:lnTo>
                      <a:pt x="10363" y="13654"/>
                    </a:lnTo>
                    <a:lnTo>
                      <a:pt x="10106" y="12677"/>
                    </a:lnTo>
                    <a:lnTo>
                      <a:pt x="9823" y="11674"/>
                    </a:lnTo>
                    <a:lnTo>
                      <a:pt x="9540" y="10697"/>
                    </a:lnTo>
                    <a:lnTo>
                      <a:pt x="9206" y="9746"/>
                    </a:lnTo>
                    <a:lnTo>
                      <a:pt x="8820" y="8769"/>
                    </a:lnTo>
                    <a:lnTo>
                      <a:pt x="8434" y="7817"/>
                    </a:lnTo>
                    <a:lnTo>
                      <a:pt x="7997" y="6866"/>
                    </a:lnTo>
                    <a:lnTo>
                      <a:pt x="7534" y="5940"/>
                    </a:lnTo>
                    <a:lnTo>
                      <a:pt x="7046" y="5040"/>
                    </a:lnTo>
                    <a:lnTo>
                      <a:pt x="6532" y="4140"/>
                    </a:lnTo>
                    <a:lnTo>
                      <a:pt x="5992" y="3266"/>
                    </a:lnTo>
                    <a:lnTo>
                      <a:pt x="5426" y="2392"/>
                    </a:lnTo>
                    <a:lnTo>
                      <a:pt x="5040" y="1852"/>
                    </a:lnTo>
                    <a:lnTo>
                      <a:pt x="4629" y="1338"/>
                    </a:lnTo>
                    <a:lnTo>
                      <a:pt x="4397" y="1081"/>
                    </a:lnTo>
                    <a:lnTo>
                      <a:pt x="4166" y="849"/>
                    </a:lnTo>
                    <a:lnTo>
                      <a:pt x="3909" y="643"/>
                    </a:lnTo>
                    <a:lnTo>
                      <a:pt x="3626" y="463"/>
                    </a:lnTo>
                    <a:lnTo>
                      <a:pt x="3343" y="309"/>
                    </a:lnTo>
                    <a:lnTo>
                      <a:pt x="3035" y="181"/>
                    </a:lnTo>
                    <a:lnTo>
                      <a:pt x="2726" y="78"/>
                    </a:lnTo>
                    <a:lnTo>
                      <a:pt x="2392" y="26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4860212" y="-1052779"/>
                <a:ext cx="367289" cy="693662"/>
              </a:xfrm>
              <a:custGeom>
                <a:avLst/>
                <a:gdLst/>
                <a:ahLst/>
                <a:cxnLst/>
                <a:rect l="l" t="t" r="r" b="b"/>
                <a:pathLst>
                  <a:path w="8564" h="16174" extrusionOk="0">
                    <a:moveTo>
                      <a:pt x="104" y="0"/>
                    </a:moveTo>
                    <a:lnTo>
                      <a:pt x="1" y="52"/>
                    </a:lnTo>
                    <a:lnTo>
                      <a:pt x="78" y="206"/>
                    </a:lnTo>
                    <a:lnTo>
                      <a:pt x="1621" y="2880"/>
                    </a:lnTo>
                    <a:lnTo>
                      <a:pt x="4192" y="7457"/>
                    </a:lnTo>
                    <a:lnTo>
                      <a:pt x="5529" y="9848"/>
                    </a:lnTo>
                    <a:lnTo>
                      <a:pt x="6712" y="12034"/>
                    </a:lnTo>
                    <a:lnTo>
                      <a:pt x="7586" y="13705"/>
                    </a:lnTo>
                    <a:lnTo>
                      <a:pt x="7843" y="14297"/>
                    </a:lnTo>
                    <a:lnTo>
                      <a:pt x="7997" y="14682"/>
                    </a:lnTo>
                    <a:lnTo>
                      <a:pt x="8486" y="16174"/>
                    </a:lnTo>
                    <a:lnTo>
                      <a:pt x="8563" y="16148"/>
                    </a:lnTo>
                    <a:lnTo>
                      <a:pt x="8100" y="14631"/>
                    </a:lnTo>
                    <a:lnTo>
                      <a:pt x="7946" y="14219"/>
                    </a:lnTo>
                    <a:lnTo>
                      <a:pt x="7612" y="13577"/>
                    </a:lnTo>
                    <a:lnTo>
                      <a:pt x="6789" y="11982"/>
                    </a:lnTo>
                    <a:lnTo>
                      <a:pt x="5709" y="9977"/>
                    </a:lnTo>
                    <a:lnTo>
                      <a:pt x="4475" y="7740"/>
                    </a:lnTo>
                    <a:lnTo>
                      <a:pt x="3189" y="5477"/>
                    </a:lnTo>
                    <a:lnTo>
                      <a:pt x="1029" y="162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4467625" y="-850997"/>
                <a:ext cx="743326" cy="463228"/>
              </a:xfrm>
              <a:custGeom>
                <a:avLst/>
                <a:gdLst/>
                <a:ahLst/>
                <a:cxnLst/>
                <a:rect l="l" t="t" r="r" b="b"/>
                <a:pathLst>
                  <a:path w="17332" h="10801" extrusionOk="0">
                    <a:moveTo>
                      <a:pt x="2161" y="1"/>
                    </a:moveTo>
                    <a:lnTo>
                      <a:pt x="1826" y="52"/>
                    </a:lnTo>
                    <a:lnTo>
                      <a:pt x="1518" y="155"/>
                    </a:lnTo>
                    <a:lnTo>
                      <a:pt x="1209" y="283"/>
                    </a:lnTo>
                    <a:lnTo>
                      <a:pt x="901" y="438"/>
                    </a:lnTo>
                    <a:lnTo>
                      <a:pt x="644" y="643"/>
                    </a:lnTo>
                    <a:lnTo>
                      <a:pt x="438" y="875"/>
                    </a:lnTo>
                    <a:lnTo>
                      <a:pt x="232" y="1132"/>
                    </a:lnTo>
                    <a:lnTo>
                      <a:pt x="155" y="1312"/>
                    </a:lnTo>
                    <a:lnTo>
                      <a:pt x="104" y="1466"/>
                    </a:lnTo>
                    <a:lnTo>
                      <a:pt x="52" y="1646"/>
                    </a:lnTo>
                    <a:lnTo>
                      <a:pt x="27" y="1826"/>
                    </a:lnTo>
                    <a:lnTo>
                      <a:pt x="1" y="2160"/>
                    </a:lnTo>
                    <a:lnTo>
                      <a:pt x="27" y="2520"/>
                    </a:lnTo>
                    <a:lnTo>
                      <a:pt x="104" y="2880"/>
                    </a:lnTo>
                    <a:lnTo>
                      <a:pt x="232" y="3240"/>
                    </a:lnTo>
                    <a:lnTo>
                      <a:pt x="412" y="3549"/>
                    </a:lnTo>
                    <a:lnTo>
                      <a:pt x="618" y="3858"/>
                    </a:lnTo>
                    <a:lnTo>
                      <a:pt x="849" y="4140"/>
                    </a:lnTo>
                    <a:lnTo>
                      <a:pt x="1106" y="4398"/>
                    </a:lnTo>
                    <a:lnTo>
                      <a:pt x="1389" y="4629"/>
                    </a:lnTo>
                    <a:lnTo>
                      <a:pt x="1672" y="4835"/>
                    </a:lnTo>
                    <a:lnTo>
                      <a:pt x="1981" y="5040"/>
                    </a:lnTo>
                    <a:lnTo>
                      <a:pt x="2289" y="5246"/>
                    </a:lnTo>
                    <a:lnTo>
                      <a:pt x="2932" y="5606"/>
                    </a:lnTo>
                    <a:lnTo>
                      <a:pt x="4398" y="6377"/>
                    </a:lnTo>
                    <a:lnTo>
                      <a:pt x="5915" y="7123"/>
                    </a:lnTo>
                    <a:lnTo>
                      <a:pt x="7432" y="7817"/>
                    </a:lnTo>
                    <a:lnTo>
                      <a:pt x="8975" y="8460"/>
                    </a:lnTo>
                    <a:lnTo>
                      <a:pt x="10517" y="9077"/>
                    </a:lnTo>
                    <a:lnTo>
                      <a:pt x="12112" y="9643"/>
                    </a:lnTo>
                    <a:lnTo>
                      <a:pt x="13706" y="10157"/>
                    </a:lnTo>
                    <a:lnTo>
                      <a:pt x="15300" y="10620"/>
                    </a:lnTo>
                    <a:lnTo>
                      <a:pt x="15583" y="10697"/>
                    </a:lnTo>
                    <a:lnTo>
                      <a:pt x="15892" y="10774"/>
                    </a:lnTo>
                    <a:lnTo>
                      <a:pt x="16174" y="10800"/>
                    </a:lnTo>
                    <a:lnTo>
                      <a:pt x="16483" y="10774"/>
                    </a:lnTo>
                    <a:lnTo>
                      <a:pt x="16637" y="10749"/>
                    </a:lnTo>
                    <a:lnTo>
                      <a:pt x="16766" y="10697"/>
                    </a:lnTo>
                    <a:lnTo>
                      <a:pt x="16920" y="10620"/>
                    </a:lnTo>
                    <a:lnTo>
                      <a:pt x="17023" y="10543"/>
                    </a:lnTo>
                    <a:lnTo>
                      <a:pt x="17151" y="10440"/>
                    </a:lnTo>
                    <a:lnTo>
                      <a:pt x="17229" y="10312"/>
                    </a:lnTo>
                    <a:lnTo>
                      <a:pt x="17306" y="10183"/>
                    </a:lnTo>
                    <a:lnTo>
                      <a:pt x="17331" y="10054"/>
                    </a:lnTo>
                    <a:lnTo>
                      <a:pt x="17331" y="9952"/>
                    </a:lnTo>
                    <a:lnTo>
                      <a:pt x="17280" y="9823"/>
                    </a:lnTo>
                    <a:lnTo>
                      <a:pt x="17203" y="9669"/>
                    </a:lnTo>
                    <a:lnTo>
                      <a:pt x="17100" y="9514"/>
                    </a:lnTo>
                    <a:lnTo>
                      <a:pt x="16792" y="9180"/>
                    </a:lnTo>
                    <a:lnTo>
                      <a:pt x="16432" y="8820"/>
                    </a:lnTo>
                    <a:lnTo>
                      <a:pt x="15686" y="8152"/>
                    </a:lnTo>
                    <a:lnTo>
                      <a:pt x="15146" y="7689"/>
                    </a:lnTo>
                    <a:lnTo>
                      <a:pt x="14426" y="6969"/>
                    </a:lnTo>
                    <a:lnTo>
                      <a:pt x="13680" y="6275"/>
                    </a:lnTo>
                    <a:lnTo>
                      <a:pt x="12909" y="5606"/>
                    </a:lnTo>
                    <a:lnTo>
                      <a:pt x="12112" y="4963"/>
                    </a:lnTo>
                    <a:lnTo>
                      <a:pt x="11289" y="4320"/>
                    </a:lnTo>
                    <a:lnTo>
                      <a:pt x="10440" y="3729"/>
                    </a:lnTo>
                    <a:lnTo>
                      <a:pt x="9566" y="3138"/>
                    </a:lnTo>
                    <a:lnTo>
                      <a:pt x="8692" y="2598"/>
                    </a:lnTo>
                    <a:lnTo>
                      <a:pt x="7818" y="2083"/>
                    </a:lnTo>
                    <a:lnTo>
                      <a:pt x="6892" y="1595"/>
                    </a:lnTo>
                    <a:lnTo>
                      <a:pt x="5966" y="1132"/>
                    </a:lnTo>
                    <a:lnTo>
                      <a:pt x="5041" y="695"/>
                    </a:lnTo>
                    <a:lnTo>
                      <a:pt x="4423" y="438"/>
                    </a:lnTo>
                    <a:lnTo>
                      <a:pt x="3781" y="206"/>
                    </a:lnTo>
                    <a:lnTo>
                      <a:pt x="3472" y="129"/>
                    </a:lnTo>
                    <a:lnTo>
                      <a:pt x="3138" y="52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4597744" y="-738506"/>
                <a:ext cx="677151" cy="400355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9335" extrusionOk="0">
                    <a:moveTo>
                      <a:pt x="52" y="0"/>
                    </a:moveTo>
                    <a:lnTo>
                      <a:pt x="1" y="77"/>
                    </a:lnTo>
                    <a:lnTo>
                      <a:pt x="155" y="180"/>
                    </a:lnTo>
                    <a:lnTo>
                      <a:pt x="2855" y="1646"/>
                    </a:lnTo>
                    <a:lnTo>
                      <a:pt x="7483" y="4166"/>
                    </a:lnTo>
                    <a:lnTo>
                      <a:pt x="9875" y="5503"/>
                    </a:lnTo>
                    <a:lnTo>
                      <a:pt x="12009" y="6737"/>
                    </a:lnTo>
                    <a:lnTo>
                      <a:pt x="13655" y="7714"/>
                    </a:lnTo>
                    <a:lnTo>
                      <a:pt x="14195" y="8049"/>
                    </a:lnTo>
                    <a:lnTo>
                      <a:pt x="14503" y="8306"/>
                    </a:lnTo>
                    <a:lnTo>
                      <a:pt x="15557" y="9206"/>
                    </a:lnTo>
                    <a:lnTo>
                      <a:pt x="15712" y="9334"/>
                    </a:lnTo>
                    <a:lnTo>
                      <a:pt x="15789" y="9257"/>
                    </a:lnTo>
                    <a:lnTo>
                      <a:pt x="14580" y="8229"/>
                    </a:lnTo>
                    <a:lnTo>
                      <a:pt x="14220" y="7946"/>
                    </a:lnTo>
                    <a:lnTo>
                      <a:pt x="13603" y="7560"/>
                    </a:lnTo>
                    <a:lnTo>
                      <a:pt x="12060" y="6660"/>
                    </a:lnTo>
                    <a:lnTo>
                      <a:pt x="10081" y="5503"/>
                    </a:lnTo>
                    <a:lnTo>
                      <a:pt x="7843" y="4269"/>
                    </a:lnTo>
                    <a:lnTo>
                      <a:pt x="5581" y="3009"/>
                    </a:lnTo>
                    <a:lnTo>
                      <a:pt x="1698" y="90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5157976" y="-1129975"/>
                <a:ext cx="240427" cy="826013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19260" extrusionOk="0">
                    <a:moveTo>
                      <a:pt x="2957" y="0"/>
                    </a:moveTo>
                    <a:lnTo>
                      <a:pt x="2777" y="26"/>
                    </a:lnTo>
                    <a:lnTo>
                      <a:pt x="2623" y="77"/>
                    </a:lnTo>
                    <a:lnTo>
                      <a:pt x="2289" y="180"/>
                    </a:lnTo>
                    <a:lnTo>
                      <a:pt x="1954" y="360"/>
                    </a:lnTo>
                    <a:lnTo>
                      <a:pt x="1672" y="566"/>
                    </a:lnTo>
                    <a:lnTo>
                      <a:pt x="1389" y="823"/>
                    </a:lnTo>
                    <a:lnTo>
                      <a:pt x="1157" y="1106"/>
                    </a:lnTo>
                    <a:lnTo>
                      <a:pt x="952" y="1414"/>
                    </a:lnTo>
                    <a:lnTo>
                      <a:pt x="797" y="1749"/>
                    </a:lnTo>
                    <a:lnTo>
                      <a:pt x="669" y="2083"/>
                    </a:lnTo>
                    <a:lnTo>
                      <a:pt x="566" y="2417"/>
                    </a:lnTo>
                    <a:lnTo>
                      <a:pt x="463" y="2777"/>
                    </a:lnTo>
                    <a:lnTo>
                      <a:pt x="412" y="3137"/>
                    </a:lnTo>
                    <a:lnTo>
                      <a:pt x="335" y="3497"/>
                    </a:lnTo>
                    <a:lnTo>
                      <a:pt x="257" y="4217"/>
                    </a:lnTo>
                    <a:lnTo>
                      <a:pt x="129" y="5888"/>
                    </a:lnTo>
                    <a:lnTo>
                      <a:pt x="26" y="7560"/>
                    </a:lnTo>
                    <a:lnTo>
                      <a:pt x="0" y="9231"/>
                    </a:lnTo>
                    <a:lnTo>
                      <a:pt x="0" y="10903"/>
                    </a:lnTo>
                    <a:lnTo>
                      <a:pt x="52" y="12574"/>
                    </a:lnTo>
                    <a:lnTo>
                      <a:pt x="129" y="14245"/>
                    </a:lnTo>
                    <a:lnTo>
                      <a:pt x="283" y="15917"/>
                    </a:lnTo>
                    <a:lnTo>
                      <a:pt x="463" y="17588"/>
                    </a:lnTo>
                    <a:lnTo>
                      <a:pt x="515" y="17871"/>
                    </a:lnTo>
                    <a:lnTo>
                      <a:pt x="566" y="18179"/>
                    </a:lnTo>
                    <a:lnTo>
                      <a:pt x="643" y="18462"/>
                    </a:lnTo>
                    <a:lnTo>
                      <a:pt x="772" y="18719"/>
                    </a:lnTo>
                    <a:lnTo>
                      <a:pt x="874" y="18848"/>
                    </a:lnTo>
                    <a:lnTo>
                      <a:pt x="977" y="18976"/>
                    </a:lnTo>
                    <a:lnTo>
                      <a:pt x="1080" y="19054"/>
                    </a:lnTo>
                    <a:lnTo>
                      <a:pt x="1209" y="19156"/>
                    </a:lnTo>
                    <a:lnTo>
                      <a:pt x="1363" y="19208"/>
                    </a:lnTo>
                    <a:lnTo>
                      <a:pt x="1492" y="19234"/>
                    </a:lnTo>
                    <a:lnTo>
                      <a:pt x="1646" y="19259"/>
                    </a:lnTo>
                    <a:lnTo>
                      <a:pt x="1774" y="19234"/>
                    </a:lnTo>
                    <a:lnTo>
                      <a:pt x="1877" y="19182"/>
                    </a:lnTo>
                    <a:lnTo>
                      <a:pt x="1980" y="19105"/>
                    </a:lnTo>
                    <a:lnTo>
                      <a:pt x="2083" y="18976"/>
                    </a:lnTo>
                    <a:lnTo>
                      <a:pt x="2186" y="18796"/>
                    </a:lnTo>
                    <a:lnTo>
                      <a:pt x="2392" y="18385"/>
                    </a:lnTo>
                    <a:lnTo>
                      <a:pt x="2572" y="17922"/>
                    </a:lnTo>
                    <a:lnTo>
                      <a:pt x="2906" y="16971"/>
                    </a:lnTo>
                    <a:lnTo>
                      <a:pt x="3112" y="16302"/>
                    </a:lnTo>
                    <a:lnTo>
                      <a:pt x="3497" y="15351"/>
                    </a:lnTo>
                    <a:lnTo>
                      <a:pt x="3832" y="14374"/>
                    </a:lnTo>
                    <a:lnTo>
                      <a:pt x="4166" y="13397"/>
                    </a:lnTo>
                    <a:lnTo>
                      <a:pt x="4449" y="12420"/>
                    </a:lnTo>
                    <a:lnTo>
                      <a:pt x="4706" y="11417"/>
                    </a:lnTo>
                    <a:lnTo>
                      <a:pt x="4911" y="10414"/>
                    </a:lnTo>
                    <a:lnTo>
                      <a:pt x="5117" y="9385"/>
                    </a:lnTo>
                    <a:lnTo>
                      <a:pt x="5271" y="8383"/>
                    </a:lnTo>
                    <a:lnTo>
                      <a:pt x="5400" y="7354"/>
                    </a:lnTo>
                    <a:lnTo>
                      <a:pt x="5503" y="6326"/>
                    </a:lnTo>
                    <a:lnTo>
                      <a:pt x="5580" y="5297"/>
                    </a:lnTo>
                    <a:lnTo>
                      <a:pt x="5606" y="4243"/>
                    </a:lnTo>
                    <a:lnTo>
                      <a:pt x="5606" y="3574"/>
                    </a:lnTo>
                    <a:lnTo>
                      <a:pt x="5554" y="2931"/>
                    </a:lnTo>
                    <a:lnTo>
                      <a:pt x="5529" y="2597"/>
                    </a:lnTo>
                    <a:lnTo>
                      <a:pt x="5451" y="2263"/>
                    </a:lnTo>
                    <a:lnTo>
                      <a:pt x="5374" y="1954"/>
                    </a:lnTo>
                    <a:lnTo>
                      <a:pt x="5246" y="1646"/>
                    </a:lnTo>
                    <a:lnTo>
                      <a:pt x="5117" y="1337"/>
                    </a:lnTo>
                    <a:lnTo>
                      <a:pt x="4937" y="1054"/>
                    </a:lnTo>
                    <a:lnTo>
                      <a:pt x="4731" y="797"/>
                    </a:lnTo>
                    <a:lnTo>
                      <a:pt x="4500" y="566"/>
                    </a:lnTo>
                    <a:lnTo>
                      <a:pt x="4243" y="360"/>
                    </a:lnTo>
                    <a:lnTo>
                      <a:pt x="3960" y="206"/>
                    </a:lnTo>
                    <a:lnTo>
                      <a:pt x="3652" y="77"/>
                    </a:lnTo>
                    <a:lnTo>
                      <a:pt x="3317" y="26"/>
                    </a:lnTo>
                    <a:lnTo>
                      <a:pt x="3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5183322" y="-992137"/>
                <a:ext cx="107004" cy="775277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8077" extrusionOk="0">
                    <a:moveTo>
                      <a:pt x="2392" y="0"/>
                    </a:moveTo>
                    <a:lnTo>
                      <a:pt x="2315" y="643"/>
                    </a:lnTo>
                    <a:lnTo>
                      <a:pt x="1981" y="4166"/>
                    </a:lnTo>
                    <a:lnTo>
                      <a:pt x="1441" y="9206"/>
                    </a:lnTo>
                    <a:lnTo>
                      <a:pt x="1183" y="11725"/>
                    </a:lnTo>
                    <a:lnTo>
                      <a:pt x="901" y="13937"/>
                    </a:lnTo>
                    <a:lnTo>
                      <a:pt x="669" y="15608"/>
                    </a:lnTo>
                    <a:lnTo>
                      <a:pt x="566" y="16200"/>
                    </a:lnTo>
                    <a:lnTo>
                      <a:pt x="489" y="16560"/>
                    </a:lnTo>
                    <a:lnTo>
                      <a:pt x="52" y="17871"/>
                    </a:lnTo>
                    <a:lnTo>
                      <a:pt x="1" y="18051"/>
                    </a:lnTo>
                    <a:lnTo>
                      <a:pt x="78" y="18077"/>
                    </a:lnTo>
                    <a:lnTo>
                      <a:pt x="155" y="17897"/>
                    </a:lnTo>
                    <a:lnTo>
                      <a:pt x="566" y="16585"/>
                    </a:lnTo>
                    <a:lnTo>
                      <a:pt x="669" y="16148"/>
                    </a:lnTo>
                    <a:lnTo>
                      <a:pt x="798" y="15428"/>
                    </a:lnTo>
                    <a:lnTo>
                      <a:pt x="1029" y="13654"/>
                    </a:lnTo>
                    <a:lnTo>
                      <a:pt x="1312" y="11391"/>
                    </a:lnTo>
                    <a:lnTo>
                      <a:pt x="1595" y="8846"/>
                    </a:lnTo>
                    <a:lnTo>
                      <a:pt x="1852" y="6249"/>
                    </a:lnTo>
                    <a:lnTo>
                      <a:pt x="2315" y="1877"/>
                    </a:lnTo>
                    <a:lnTo>
                      <a:pt x="24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9" name="Google Shape;669;p14"/>
            <p:cNvSpPr/>
            <p:nvPr/>
          </p:nvSpPr>
          <p:spPr>
            <a:xfrm rot="1771002">
              <a:off x="1406282" y="4436178"/>
              <a:ext cx="835387" cy="1025377"/>
            </a:xfrm>
            <a:custGeom>
              <a:avLst/>
              <a:gdLst/>
              <a:ahLst/>
              <a:cxnLst/>
              <a:rect l="l" t="t" r="r" b="b"/>
              <a:pathLst>
                <a:path w="12549" h="15403" extrusionOk="0">
                  <a:moveTo>
                    <a:pt x="12549" y="0"/>
                  </a:moveTo>
                  <a:lnTo>
                    <a:pt x="12394" y="129"/>
                  </a:lnTo>
                  <a:lnTo>
                    <a:pt x="11932" y="489"/>
                  </a:lnTo>
                  <a:lnTo>
                    <a:pt x="11623" y="771"/>
                  </a:lnTo>
                  <a:lnTo>
                    <a:pt x="11289" y="1106"/>
                  </a:lnTo>
                  <a:lnTo>
                    <a:pt x="10903" y="1491"/>
                  </a:lnTo>
                  <a:lnTo>
                    <a:pt x="10492" y="1929"/>
                  </a:lnTo>
                  <a:lnTo>
                    <a:pt x="10080" y="2443"/>
                  </a:lnTo>
                  <a:lnTo>
                    <a:pt x="9669" y="3008"/>
                  </a:lnTo>
                  <a:lnTo>
                    <a:pt x="9283" y="3626"/>
                  </a:lnTo>
                  <a:lnTo>
                    <a:pt x="8872" y="4320"/>
                  </a:lnTo>
                  <a:lnTo>
                    <a:pt x="8537" y="5066"/>
                  </a:lnTo>
                  <a:lnTo>
                    <a:pt x="8357" y="5451"/>
                  </a:lnTo>
                  <a:lnTo>
                    <a:pt x="8203" y="5863"/>
                  </a:lnTo>
                  <a:lnTo>
                    <a:pt x="8049" y="6274"/>
                  </a:lnTo>
                  <a:lnTo>
                    <a:pt x="7920" y="6711"/>
                  </a:lnTo>
                  <a:lnTo>
                    <a:pt x="7818" y="7148"/>
                  </a:lnTo>
                  <a:lnTo>
                    <a:pt x="7715" y="7611"/>
                  </a:lnTo>
                  <a:lnTo>
                    <a:pt x="7715" y="7123"/>
                  </a:lnTo>
                  <a:lnTo>
                    <a:pt x="7689" y="6583"/>
                  </a:lnTo>
                  <a:lnTo>
                    <a:pt x="7638" y="5888"/>
                  </a:lnTo>
                  <a:lnTo>
                    <a:pt x="7509" y="5143"/>
                  </a:lnTo>
                  <a:lnTo>
                    <a:pt x="7432" y="4757"/>
                  </a:lnTo>
                  <a:lnTo>
                    <a:pt x="7355" y="4346"/>
                  </a:lnTo>
                  <a:lnTo>
                    <a:pt x="7252" y="3960"/>
                  </a:lnTo>
                  <a:lnTo>
                    <a:pt x="7098" y="3574"/>
                  </a:lnTo>
                  <a:lnTo>
                    <a:pt x="6969" y="3214"/>
                  </a:lnTo>
                  <a:lnTo>
                    <a:pt x="6789" y="2880"/>
                  </a:lnTo>
                  <a:lnTo>
                    <a:pt x="6660" y="3214"/>
                  </a:lnTo>
                  <a:lnTo>
                    <a:pt x="6429" y="4037"/>
                  </a:lnTo>
                  <a:lnTo>
                    <a:pt x="6326" y="4526"/>
                  </a:lnTo>
                  <a:lnTo>
                    <a:pt x="6249" y="4988"/>
                  </a:lnTo>
                  <a:lnTo>
                    <a:pt x="6249" y="5400"/>
                  </a:lnTo>
                  <a:lnTo>
                    <a:pt x="6249" y="5554"/>
                  </a:lnTo>
                  <a:lnTo>
                    <a:pt x="6275" y="5708"/>
                  </a:lnTo>
                  <a:lnTo>
                    <a:pt x="5966" y="5091"/>
                  </a:lnTo>
                  <a:lnTo>
                    <a:pt x="5658" y="4448"/>
                  </a:lnTo>
                  <a:lnTo>
                    <a:pt x="5298" y="3677"/>
                  </a:lnTo>
                  <a:lnTo>
                    <a:pt x="4938" y="2854"/>
                  </a:lnTo>
                  <a:lnTo>
                    <a:pt x="4809" y="2443"/>
                  </a:lnTo>
                  <a:lnTo>
                    <a:pt x="4681" y="2057"/>
                  </a:lnTo>
                  <a:lnTo>
                    <a:pt x="4578" y="1723"/>
                  </a:lnTo>
                  <a:lnTo>
                    <a:pt x="4526" y="1389"/>
                  </a:lnTo>
                  <a:lnTo>
                    <a:pt x="4501" y="1131"/>
                  </a:lnTo>
                  <a:lnTo>
                    <a:pt x="4526" y="1029"/>
                  </a:lnTo>
                  <a:lnTo>
                    <a:pt x="4552" y="926"/>
                  </a:lnTo>
                  <a:lnTo>
                    <a:pt x="4475" y="1209"/>
                  </a:lnTo>
                  <a:lnTo>
                    <a:pt x="4398" y="1594"/>
                  </a:lnTo>
                  <a:lnTo>
                    <a:pt x="4295" y="2108"/>
                  </a:lnTo>
                  <a:lnTo>
                    <a:pt x="4243" y="2777"/>
                  </a:lnTo>
                  <a:lnTo>
                    <a:pt x="4192" y="3600"/>
                  </a:lnTo>
                  <a:lnTo>
                    <a:pt x="4166" y="4577"/>
                  </a:lnTo>
                  <a:lnTo>
                    <a:pt x="4218" y="5708"/>
                  </a:lnTo>
                  <a:lnTo>
                    <a:pt x="4398" y="8922"/>
                  </a:lnTo>
                  <a:lnTo>
                    <a:pt x="4038" y="8537"/>
                  </a:lnTo>
                  <a:lnTo>
                    <a:pt x="3652" y="8125"/>
                  </a:lnTo>
                  <a:lnTo>
                    <a:pt x="3189" y="7560"/>
                  </a:lnTo>
                  <a:lnTo>
                    <a:pt x="2649" y="6865"/>
                  </a:lnTo>
                  <a:lnTo>
                    <a:pt x="2109" y="6094"/>
                  </a:lnTo>
                  <a:lnTo>
                    <a:pt x="1852" y="5657"/>
                  </a:lnTo>
                  <a:lnTo>
                    <a:pt x="1595" y="5220"/>
                  </a:lnTo>
                  <a:lnTo>
                    <a:pt x="1338" y="4757"/>
                  </a:lnTo>
                  <a:lnTo>
                    <a:pt x="1132" y="4294"/>
                  </a:lnTo>
                  <a:lnTo>
                    <a:pt x="1" y="1774"/>
                  </a:lnTo>
                  <a:lnTo>
                    <a:pt x="78" y="2803"/>
                  </a:lnTo>
                  <a:lnTo>
                    <a:pt x="284" y="5168"/>
                  </a:lnTo>
                  <a:lnTo>
                    <a:pt x="412" y="6505"/>
                  </a:lnTo>
                  <a:lnTo>
                    <a:pt x="566" y="7791"/>
                  </a:lnTo>
                  <a:lnTo>
                    <a:pt x="746" y="8845"/>
                  </a:lnTo>
                  <a:lnTo>
                    <a:pt x="824" y="9257"/>
                  </a:lnTo>
                  <a:lnTo>
                    <a:pt x="926" y="9565"/>
                  </a:lnTo>
                  <a:lnTo>
                    <a:pt x="1132" y="10208"/>
                  </a:lnTo>
                  <a:lnTo>
                    <a:pt x="1364" y="11031"/>
                  </a:lnTo>
                  <a:lnTo>
                    <a:pt x="1852" y="12985"/>
                  </a:lnTo>
                  <a:lnTo>
                    <a:pt x="2263" y="14682"/>
                  </a:lnTo>
                  <a:lnTo>
                    <a:pt x="2443" y="15402"/>
                  </a:lnTo>
                  <a:lnTo>
                    <a:pt x="9155" y="14322"/>
                  </a:lnTo>
                  <a:lnTo>
                    <a:pt x="9000" y="14117"/>
                  </a:lnTo>
                  <a:lnTo>
                    <a:pt x="8975" y="13654"/>
                  </a:lnTo>
                  <a:lnTo>
                    <a:pt x="9000" y="12419"/>
                  </a:lnTo>
                  <a:lnTo>
                    <a:pt x="9026" y="11571"/>
                  </a:lnTo>
                  <a:lnTo>
                    <a:pt x="9077" y="10594"/>
                  </a:lnTo>
                  <a:lnTo>
                    <a:pt x="9180" y="9540"/>
                  </a:lnTo>
                  <a:lnTo>
                    <a:pt x="9309" y="8408"/>
                  </a:lnTo>
                  <a:lnTo>
                    <a:pt x="9489" y="7251"/>
                  </a:lnTo>
                  <a:lnTo>
                    <a:pt x="9695" y="6068"/>
                  </a:lnTo>
                  <a:lnTo>
                    <a:pt x="9849" y="5477"/>
                  </a:lnTo>
                  <a:lnTo>
                    <a:pt x="10003" y="4886"/>
                  </a:lnTo>
                  <a:lnTo>
                    <a:pt x="10157" y="4294"/>
                  </a:lnTo>
                  <a:lnTo>
                    <a:pt x="10337" y="3728"/>
                  </a:lnTo>
                  <a:lnTo>
                    <a:pt x="10543" y="3188"/>
                  </a:lnTo>
                  <a:lnTo>
                    <a:pt x="10775" y="2648"/>
                  </a:lnTo>
                  <a:lnTo>
                    <a:pt x="11006" y="2134"/>
                  </a:lnTo>
                  <a:lnTo>
                    <a:pt x="11289" y="1646"/>
                  </a:lnTo>
                  <a:lnTo>
                    <a:pt x="11572" y="1183"/>
                  </a:lnTo>
                  <a:lnTo>
                    <a:pt x="11880" y="771"/>
                  </a:lnTo>
                  <a:lnTo>
                    <a:pt x="12214" y="360"/>
                  </a:lnTo>
                  <a:lnTo>
                    <a:pt x="12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0" name="Google Shape;670;p14"/>
            <p:cNvGrpSpPr/>
            <p:nvPr/>
          </p:nvGrpSpPr>
          <p:grpSpPr>
            <a:xfrm>
              <a:off x="6479040" y="3680951"/>
              <a:ext cx="1191615" cy="1602398"/>
              <a:chOff x="4198188" y="5143925"/>
              <a:chExt cx="887609" cy="1193592"/>
            </a:xfrm>
          </p:grpSpPr>
          <p:sp>
            <p:nvSpPr>
              <p:cNvPr id="671" name="Google Shape;671;p14"/>
              <p:cNvSpPr/>
              <p:nvPr/>
            </p:nvSpPr>
            <p:spPr>
              <a:xfrm>
                <a:off x="4364774" y="6060287"/>
                <a:ext cx="514354" cy="16025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2351" extrusionOk="0">
                    <a:moveTo>
                      <a:pt x="2139" y="0"/>
                    </a:moveTo>
                    <a:lnTo>
                      <a:pt x="1646" y="24"/>
                    </a:lnTo>
                    <a:lnTo>
                      <a:pt x="1223" y="71"/>
                    </a:lnTo>
                    <a:lnTo>
                      <a:pt x="870" y="165"/>
                    </a:lnTo>
                    <a:lnTo>
                      <a:pt x="565" y="235"/>
                    </a:lnTo>
                    <a:lnTo>
                      <a:pt x="306" y="329"/>
                    </a:lnTo>
                    <a:lnTo>
                      <a:pt x="142" y="400"/>
                    </a:lnTo>
                    <a:lnTo>
                      <a:pt x="1" y="470"/>
                    </a:lnTo>
                    <a:lnTo>
                      <a:pt x="330" y="752"/>
                    </a:lnTo>
                    <a:lnTo>
                      <a:pt x="682" y="987"/>
                    </a:lnTo>
                    <a:lnTo>
                      <a:pt x="1011" y="1222"/>
                    </a:lnTo>
                    <a:lnTo>
                      <a:pt x="1364" y="1434"/>
                    </a:lnTo>
                    <a:lnTo>
                      <a:pt x="1693" y="1598"/>
                    </a:lnTo>
                    <a:lnTo>
                      <a:pt x="2022" y="1763"/>
                    </a:lnTo>
                    <a:lnTo>
                      <a:pt x="2375" y="1904"/>
                    </a:lnTo>
                    <a:lnTo>
                      <a:pt x="2704" y="2021"/>
                    </a:lnTo>
                    <a:lnTo>
                      <a:pt x="3033" y="2115"/>
                    </a:lnTo>
                    <a:lnTo>
                      <a:pt x="3338" y="2186"/>
                    </a:lnTo>
                    <a:lnTo>
                      <a:pt x="3667" y="2256"/>
                    </a:lnTo>
                    <a:lnTo>
                      <a:pt x="3973" y="2303"/>
                    </a:lnTo>
                    <a:lnTo>
                      <a:pt x="4560" y="2350"/>
                    </a:lnTo>
                    <a:lnTo>
                      <a:pt x="5124" y="2350"/>
                    </a:lnTo>
                    <a:lnTo>
                      <a:pt x="5641" y="2327"/>
                    </a:lnTo>
                    <a:lnTo>
                      <a:pt x="6111" y="2280"/>
                    </a:lnTo>
                    <a:lnTo>
                      <a:pt x="6535" y="2209"/>
                    </a:lnTo>
                    <a:lnTo>
                      <a:pt x="6887" y="2115"/>
                    </a:lnTo>
                    <a:lnTo>
                      <a:pt x="7381" y="1974"/>
                    </a:lnTo>
                    <a:lnTo>
                      <a:pt x="7545" y="1904"/>
                    </a:lnTo>
                    <a:lnTo>
                      <a:pt x="7146" y="1622"/>
                    </a:lnTo>
                    <a:lnTo>
                      <a:pt x="6746" y="1363"/>
                    </a:lnTo>
                    <a:lnTo>
                      <a:pt x="6347" y="1128"/>
                    </a:lnTo>
                    <a:lnTo>
                      <a:pt x="5970" y="940"/>
                    </a:lnTo>
                    <a:lnTo>
                      <a:pt x="5594" y="752"/>
                    </a:lnTo>
                    <a:lnTo>
                      <a:pt x="5242" y="588"/>
                    </a:lnTo>
                    <a:lnTo>
                      <a:pt x="4866" y="447"/>
                    </a:lnTo>
                    <a:lnTo>
                      <a:pt x="4537" y="329"/>
                    </a:lnTo>
                    <a:lnTo>
                      <a:pt x="4184" y="235"/>
                    </a:lnTo>
                    <a:lnTo>
                      <a:pt x="3855" y="165"/>
                    </a:lnTo>
                    <a:lnTo>
                      <a:pt x="3244" y="47"/>
                    </a:lnTo>
                    <a:lnTo>
                      <a:pt x="26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4465721" y="6109909"/>
                <a:ext cx="464664" cy="84999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1247" extrusionOk="0">
                    <a:moveTo>
                      <a:pt x="24" y="1"/>
                    </a:moveTo>
                    <a:lnTo>
                      <a:pt x="0" y="95"/>
                    </a:lnTo>
                    <a:lnTo>
                      <a:pt x="564" y="283"/>
                    </a:lnTo>
                    <a:lnTo>
                      <a:pt x="1223" y="471"/>
                    </a:lnTo>
                    <a:lnTo>
                      <a:pt x="2022" y="682"/>
                    </a:lnTo>
                    <a:lnTo>
                      <a:pt x="2915" y="894"/>
                    </a:lnTo>
                    <a:lnTo>
                      <a:pt x="3831" y="1058"/>
                    </a:lnTo>
                    <a:lnTo>
                      <a:pt x="4301" y="1152"/>
                    </a:lnTo>
                    <a:lnTo>
                      <a:pt x="4748" y="1199"/>
                    </a:lnTo>
                    <a:lnTo>
                      <a:pt x="5195" y="1246"/>
                    </a:lnTo>
                    <a:lnTo>
                      <a:pt x="5594" y="1246"/>
                    </a:lnTo>
                    <a:lnTo>
                      <a:pt x="6064" y="1223"/>
                    </a:lnTo>
                    <a:lnTo>
                      <a:pt x="6816" y="1176"/>
                    </a:lnTo>
                    <a:lnTo>
                      <a:pt x="6816" y="1082"/>
                    </a:lnTo>
                    <a:lnTo>
                      <a:pt x="6064" y="1129"/>
                    </a:lnTo>
                    <a:lnTo>
                      <a:pt x="5594" y="1152"/>
                    </a:lnTo>
                    <a:lnTo>
                      <a:pt x="5195" y="1152"/>
                    </a:lnTo>
                    <a:lnTo>
                      <a:pt x="4772" y="1105"/>
                    </a:lnTo>
                    <a:lnTo>
                      <a:pt x="4325" y="1058"/>
                    </a:lnTo>
                    <a:lnTo>
                      <a:pt x="3855" y="988"/>
                    </a:lnTo>
                    <a:lnTo>
                      <a:pt x="2938" y="800"/>
                    </a:lnTo>
                    <a:lnTo>
                      <a:pt x="2045" y="588"/>
                    </a:lnTo>
                    <a:lnTo>
                      <a:pt x="1246" y="377"/>
                    </a:lnTo>
                    <a:lnTo>
                      <a:pt x="611" y="189"/>
                    </a:lnTo>
                    <a:lnTo>
                      <a:pt x="188" y="48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4297499" y="5767057"/>
                <a:ext cx="434195" cy="163522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2399" extrusionOk="0">
                    <a:moveTo>
                      <a:pt x="1105" y="1"/>
                    </a:moveTo>
                    <a:lnTo>
                      <a:pt x="776" y="48"/>
                    </a:lnTo>
                    <a:lnTo>
                      <a:pt x="494" y="71"/>
                    </a:lnTo>
                    <a:lnTo>
                      <a:pt x="118" y="165"/>
                    </a:lnTo>
                    <a:lnTo>
                      <a:pt x="1" y="212"/>
                    </a:lnTo>
                    <a:lnTo>
                      <a:pt x="259" y="495"/>
                    </a:lnTo>
                    <a:lnTo>
                      <a:pt x="518" y="753"/>
                    </a:lnTo>
                    <a:lnTo>
                      <a:pt x="800" y="965"/>
                    </a:lnTo>
                    <a:lnTo>
                      <a:pt x="1082" y="1176"/>
                    </a:lnTo>
                    <a:lnTo>
                      <a:pt x="1340" y="1364"/>
                    </a:lnTo>
                    <a:lnTo>
                      <a:pt x="1622" y="1529"/>
                    </a:lnTo>
                    <a:lnTo>
                      <a:pt x="1904" y="1693"/>
                    </a:lnTo>
                    <a:lnTo>
                      <a:pt x="2163" y="1811"/>
                    </a:lnTo>
                    <a:lnTo>
                      <a:pt x="2703" y="2046"/>
                    </a:lnTo>
                    <a:lnTo>
                      <a:pt x="3244" y="2187"/>
                    </a:lnTo>
                    <a:lnTo>
                      <a:pt x="3738" y="2304"/>
                    </a:lnTo>
                    <a:lnTo>
                      <a:pt x="4231" y="2375"/>
                    </a:lnTo>
                    <a:lnTo>
                      <a:pt x="4678" y="2398"/>
                    </a:lnTo>
                    <a:lnTo>
                      <a:pt x="5077" y="2398"/>
                    </a:lnTo>
                    <a:lnTo>
                      <a:pt x="5453" y="2375"/>
                    </a:lnTo>
                    <a:lnTo>
                      <a:pt x="5759" y="2328"/>
                    </a:lnTo>
                    <a:lnTo>
                      <a:pt x="6205" y="2257"/>
                    </a:lnTo>
                    <a:lnTo>
                      <a:pt x="6370" y="2210"/>
                    </a:lnTo>
                    <a:lnTo>
                      <a:pt x="6041" y="1928"/>
                    </a:lnTo>
                    <a:lnTo>
                      <a:pt x="5735" y="1670"/>
                    </a:lnTo>
                    <a:lnTo>
                      <a:pt x="5406" y="1435"/>
                    </a:lnTo>
                    <a:lnTo>
                      <a:pt x="5101" y="1223"/>
                    </a:lnTo>
                    <a:lnTo>
                      <a:pt x="4795" y="1012"/>
                    </a:lnTo>
                    <a:lnTo>
                      <a:pt x="4490" y="847"/>
                    </a:lnTo>
                    <a:lnTo>
                      <a:pt x="4208" y="706"/>
                    </a:lnTo>
                    <a:lnTo>
                      <a:pt x="3926" y="565"/>
                    </a:lnTo>
                    <a:lnTo>
                      <a:pt x="3362" y="353"/>
                    </a:lnTo>
                    <a:lnTo>
                      <a:pt x="2844" y="189"/>
                    </a:lnTo>
                    <a:lnTo>
                      <a:pt x="2351" y="71"/>
                    </a:lnTo>
                    <a:lnTo>
                      <a:pt x="1881" y="24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4380792" y="5807136"/>
                <a:ext cx="370122" cy="120239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1764" extrusionOk="0">
                    <a:moveTo>
                      <a:pt x="48" y="1"/>
                    </a:moveTo>
                    <a:lnTo>
                      <a:pt x="1" y="95"/>
                    </a:lnTo>
                    <a:lnTo>
                      <a:pt x="565" y="330"/>
                    </a:lnTo>
                    <a:lnTo>
                      <a:pt x="1176" y="588"/>
                    </a:lnTo>
                    <a:lnTo>
                      <a:pt x="1928" y="870"/>
                    </a:lnTo>
                    <a:lnTo>
                      <a:pt x="2751" y="1176"/>
                    </a:lnTo>
                    <a:lnTo>
                      <a:pt x="3620" y="1434"/>
                    </a:lnTo>
                    <a:lnTo>
                      <a:pt x="4020" y="1528"/>
                    </a:lnTo>
                    <a:lnTo>
                      <a:pt x="4419" y="1599"/>
                    </a:lnTo>
                    <a:lnTo>
                      <a:pt x="4795" y="1646"/>
                    </a:lnTo>
                    <a:lnTo>
                      <a:pt x="5125" y="1668"/>
                    </a:lnTo>
                    <a:lnTo>
                      <a:pt x="5125" y="1668"/>
                    </a:lnTo>
                    <a:lnTo>
                      <a:pt x="5124" y="1669"/>
                    </a:lnTo>
                    <a:lnTo>
                      <a:pt x="5406" y="1763"/>
                    </a:lnTo>
                    <a:lnTo>
                      <a:pt x="5430" y="1669"/>
                    </a:lnTo>
                    <a:lnTo>
                      <a:pt x="5148" y="1575"/>
                    </a:lnTo>
                    <a:lnTo>
                      <a:pt x="4819" y="1552"/>
                    </a:lnTo>
                    <a:lnTo>
                      <a:pt x="4443" y="1505"/>
                    </a:lnTo>
                    <a:lnTo>
                      <a:pt x="4043" y="1434"/>
                    </a:lnTo>
                    <a:lnTo>
                      <a:pt x="3644" y="1340"/>
                    </a:lnTo>
                    <a:lnTo>
                      <a:pt x="2798" y="1082"/>
                    </a:lnTo>
                    <a:lnTo>
                      <a:pt x="1975" y="800"/>
                    </a:lnTo>
                    <a:lnTo>
                      <a:pt x="1223" y="494"/>
                    </a:lnTo>
                    <a:lnTo>
                      <a:pt x="612" y="259"/>
                    </a:lnTo>
                    <a:lnTo>
                      <a:pt x="189" y="71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4198188" y="5441859"/>
                <a:ext cx="403795" cy="217984"/>
              </a:xfrm>
              <a:custGeom>
                <a:avLst/>
                <a:gdLst/>
                <a:ahLst/>
                <a:cxnLst/>
                <a:rect l="l" t="t" r="r" b="b"/>
                <a:pathLst>
                  <a:path w="5924" h="3198" extrusionOk="0">
                    <a:moveTo>
                      <a:pt x="541" y="1"/>
                    </a:moveTo>
                    <a:lnTo>
                      <a:pt x="141" y="24"/>
                    </a:lnTo>
                    <a:lnTo>
                      <a:pt x="0" y="48"/>
                    </a:lnTo>
                    <a:lnTo>
                      <a:pt x="212" y="377"/>
                    </a:lnTo>
                    <a:lnTo>
                      <a:pt x="447" y="659"/>
                    </a:lnTo>
                    <a:lnTo>
                      <a:pt x="658" y="941"/>
                    </a:lnTo>
                    <a:lnTo>
                      <a:pt x="893" y="1199"/>
                    </a:lnTo>
                    <a:lnTo>
                      <a:pt x="1129" y="1435"/>
                    </a:lnTo>
                    <a:lnTo>
                      <a:pt x="1364" y="1646"/>
                    </a:lnTo>
                    <a:lnTo>
                      <a:pt x="1622" y="1834"/>
                    </a:lnTo>
                    <a:lnTo>
                      <a:pt x="1857" y="2022"/>
                    </a:lnTo>
                    <a:lnTo>
                      <a:pt x="2351" y="2328"/>
                    </a:lnTo>
                    <a:lnTo>
                      <a:pt x="2844" y="2586"/>
                    </a:lnTo>
                    <a:lnTo>
                      <a:pt x="3314" y="2798"/>
                    </a:lnTo>
                    <a:lnTo>
                      <a:pt x="3784" y="2939"/>
                    </a:lnTo>
                    <a:lnTo>
                      <a:pt x="4231" y="3033"/>
                    </a:lnTo>
                    <a:lnTo>
                      <a:pt x="4630" y="3127"/>
                    </a:lnTo>
                    <a:lnTo>
                      <a:pt x="4983" y="3174"/>
                    </a:lnTo>
                    <a:lnTo>
                      <a:pt x="5312" y="3174"/>
                    </a:lnTo>
                    <a:lnTo>
                      <a:pt x="5759" y="3197"/>
                    </a:lnTo>
                    <a:lnTo>
                      <a:pt x="5923" y="3174"/>
                    </a:lnTo>
                    <a:lnTo>
                      <a:pt x="5641" y="2845"/>
                    </a:lnTo>
                    <a:lnTo>
                      <a:pt x="5383" y="2516"/>
                    </a:lnTo>
                    <a:lnTo>
                      <a:pt x="5124" y="2234"/>
                    </a:lnTo>
                    <a:lnTo>
                      <a:pt x="4866" y="1975"/>
                    </a:lnTo>
                    <a:lnTo>
                      <a:pt x="4583" y="1717"/>
                    </a:lnTo>
                    <a:lnTo>
                      <a:pt x="4325" y="1505"/>
                    </a:lnTo>
                    <a:lnTo>
                      <a:pt x="4066" y="1293"/>
                    </a:lnTo>
                    <a:lnTo>
                      <a:pt x="3808" y="1105"/>
                    </a:lnTo>
                    <a:lnTo>
                      <a:pt x="3291" y="800"/>
                    </a:lnTo>
                    <a:lnTo>
                      <a:pt x="2821" y="541"/>
                    </a:lnTo>
                    <a:lnTo>
                      <a:pt x="2351" y="353"/>
                    </a:lnTo>
                    <a:lnTo>
                      <a:pt x="1904" y="212"/>
                    </a:lnTo>
                    <a:lnTo>
                      <a:pt x="1505" y="118"/>
                    </a:lnTo>
                    <a:lnTo>
                      <a:pt x="1129" y="48"/>
                    </a:lnTo>
                    <a:lnTo>
                      <a:pt x="823" y="24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4276709" y="5486709"/>
                <a:ext cx="355672" cy="189151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2775" extrusionOk="0">
                    <a:moveTo>
                      <a:pt x="47" y="1"/>
                    </a:moveTo>
                    <a:lnTo>
                      <a:pt x="0" y="71"/>
                    </a:lnTo>
                    <a:lnTo>
                      <a:pt x="494" y="424"/>
                    </a:lnTo>
                    <a:lnTo>
                      <a:pt x="1058" y="777"/>
                    </a:lnTo>
                    <a:lnTo>
                      <a:pt x="1739" y="1200"/>
                    </a:lnTo>
                    <a:lnTo>
                      <a:pt x="2515" y="1646"/>
                    </a:lnTo>
                    <a:lnTo>
                      <a:pt x="3290" y="2046"/>
                    </a:lnTo>
                    <a:lnTo>
                      <a:pt x="3690" y="2210"/>
                    </a:lnTo>
                    <a:lnTo>
                      <a:pt x="4066" y="2375"/>
                    </a:lnTo>
                    <a:lnTo>
                      <a:pt x="4419" y="2492"/>
                    </a:lnTo>
                    <a:lnTo>
                      <a:pt x="4748" y="2563"/>
                    </a:lnTo>
                    <a:lnTo>
                      <a:pt x="5194" y="2774"/>
                    </a:lnTo>
                    <a:lnTo>
                      <a:pt x="5218" y="2704"/>
                    </a:lnTo>
                    <a:lnTo>
                      <a:pt x="4771" y="2469"/>
                    </a:lnTo>
                    <a:lnTo>
                      <a:pt x="4442" y="2398"/>
                    </a:lnTo>
                    <a:lnTo>
                      <a:pt x="4090" y="2281"/>
                    </a:lnTo>
                    <a:lnTo>
                      <a:pt x="3714" y="2140"/>
                    </a:lnTo>
                    <a:lnTo>
                      <a:pt x="3337" y="1952"/>
                    </a:lnTo>
                    <a:lnTo>
                      <a:pt x="2538" y="1552"/>
                    </a:lnTo>
                    <a:lnTo>
                      <a:pt x="1786" y="1129"/>
                    </a:lnTo>
                    <a:lnTo>
                      <a:pt x="1105" y="706"/>
                    </a:lnTo>
                    <a:lnTo>
                      <a:pt x="564" y="353"/>
                    </a:lnTo>
                    <a:lnTo>
                      <a:pt x="188" y="95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4380792" y="5143925"/>
                <a:ext cx="205169" cy="40699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5971" extrusionOk="0">
                    <a:moveTo>
                      <a:pt x="1" y="0"/>
                    </a:moveTo>
                    <a:lnTo>
                      <a:pt x="1" y="376"/>
                    </a:lnTo>
                    <a:lnTo>
                      <a:pt x="1" y="752"/>
                    </a:lnTo>
                    <a:lnTo>
                      <a:pt x="24" y="1105"/>
                    </a:lnTo>
                    <a:lnTo>
                      <a:pt x="71" y="1457"/>
                    </a:lnTo>
                    <a:lnTo>
                      <a:pt x="118" y="1786"/>
                    </a:lnTo>
                    <a:lnTo>
                      <a:pt x="189" y="2092"/>
                    </a:lnTo>
                    <a:lnTo>
                      <a:pt x="283" y="2398"/>
                    </a:lnTo>
                    <a:lnTo>
                      <a:pt x="377" y="2680"/>
                    </a:lnTo>
                    <a:lnTo>
                      <a:pt x="588" y="3220"/>
                    </a:lnTo>
                    <a:lnTo>
                      <a:pt x="847" y="3714"/>
                    </a:lnTo>
                    <a:lnTo>
                      <a:pt x="1129" y="4160"/>
                    </a:lnTo>
                    <a:lnTo>
                      <a:pt x="1411" y="4536"/>
                    </a:lnTo>
                    <a:lnTo>
                      <a:pt x="1716" y="4889"/>
                    </a:lnTo>
                    <a:lnTo>
                      <a:pt x="1998" y="5171"/>
                    </a:lnTo>
                    <a:lnTo>
                      <a:pt x="2257" y="5429"/>
                    </a:lnTo>
                    <a:lnTo>
                      <a:pt x="2516" y="5617"/>
                    </a:lnTo>
                    <a:lnTo>
                      <a:pt x="2868" y="5876"/>
                    </a:lnTo>
                    <a:lnTo>
                      <a:pt x="3009" y="5970"/>
                    </a:lnTo>
                    <a:lnTo>
                      <a:pt x="2986" y="5547"/>
                    </a:lnTo>
                    <a:lnTo>
                      <a:pt x="2962" y="5124"/>
                    </a:lnTo>
                    <a:lnTo>
                      <a:pt x="2915" y="4748"/>
                    </a:lnTo>
                    <a:lnTo>
                      <a:pt x="2845" y="4372"/>
                    </a:lnTo>
                    <a:lnTo>
                      <a:pt x="2774" y="4019"/>
                    </a:lnTo>
                    <a:lnTo>
                      <a:pt x="2704" y="3690"/>
                    </a:lnTo>
                    <a:lnTo>
                      <a:pt x="2610" y="3361"/>
                    </a:lnTo>
                    <a:lnTo>
                      <a:pt x="2492" y="3056"/>
                    </a:lnTo>
                    <a:lnTo>
                      <a:pt x="2257" y="2515"/>
                    </a:lnTo>
                    <a:lnTo>
                      <a:pt x="2022" y="2022"/>
                    </a:lnTo>
                    <a:lnTo>
                      <a:pt x="1740" y="1598"/>
                    </a:lnTo>
                    <a:lnTo>
                      <a:pt x="1458" y="1222"/>
                    </a:lnTo>
                    <a:lnTo>
                      <a:pt x="1199" y="917"/>
                    </a:lnTo>
                    <a:lnTo>
                      <a:pt x="941" y="658"/>
                    </a:lnTo>
                    <a:lnTo>
                      <a:pt x="682" y="447"/>
                    </a:lnTo>
                    <a:lnTo>
                      <a:pt x="471" y="282"/>
                    </a:lnTo>
                    <a:lnTo>
                      <a:pt x="142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4417667" y="5224015"/>
                <a:ext cx="668129" cy="1113503"/>
              </a:xfrm>
              <a:custGeom>
                <a:avLst/>
                <a:gdLst/>
                <a:ahLst/>
                <a:cxnLst/>
                <a:rect l="l" t="t" r="r" b="b"/>
                <a:pathLst>
                  <a:path w="9802" h="16336" extrusionOk="0">
                    <a:moveTo>
                      <a:pt x="94" y="0"/>
                    </a:moveTo>
                    <a:lnTo>
                      <a:pt x="0" y="47"/>
                    </a:lnTo>
                    <a:lnTo>
                      <a:pt x="212" y="611"/>
                    </a:lnTo>
                    <a:lnTo>
                      <a:pt x="447" y="1223"/>
                    </a:lnTo>
                    <a:lnTo>
                      <a:pt x="776" y="1975"/>
                    </a:lnTo>
                    <a:lnTo>
                      <a:pt x="1152" y="2774"/>
                    </a:lnTo>
                    <a:lnTo>
                      <a:pt x="1551" y="3549"/>
                    </a:lnTo>
                    <a:lnTo>
                      <a:pt x="1763" y="3925"/>
                    </a:lnTo>
                    <a:lnTo>
                      <a:pt x="1998" y="4278"/>
                    </a:lnTo>
                    <a:lnTo>
                      <a:pt x="2210" y="4560"/>
                    </a:lnTo>
                    <a:lnTo>
                      <a:pt x="2424" y="4817"/>
                    </a:lnTo>
                    <a:lnTo>
                      <a:pt x="2421" y="4819"/>
                    </a:lnTo>
                    <a:lnTo>
                      <a:pt x="2539" y="5171"/>
                    </a:lnTo>
                    <a:lnTo>
                      <a:pt x="2915" y="6135"/>
                    </a:lnTo>
                    <a:lnTo>
                      <a:pt x="3173" y="6816"/>
                    </a:lnTo>
                    <a:lnTo>
                      <a:pt x="3502" y="7568"/>
                    </a:lnTo>
                    <a:lnTo>
                      <a:pt x="3878" y="8415"/>
                    </a:lnTo>
                    <a:lnTo>
                      <a:pt x="4325" y="9308"/>
                    </a:lnTo>
                    <a:lnTo>
                      <a:pt x="4818" y="10248"/>
                    </a:lnTo>
                    <a:lnTo>
                      <a:pt x="5359" y="11211"/>
                    </a:lnTo>
                    <a:lnTo>
                      <a:pt x="5970" y="12175"/>
                    </a:lnTo>
                    <a:lnTo>
                      <a:pt x="6276" y="12645"/>
                    </a:lnTo>
                    <a:lnTo>
                      <a:pt x="6605" y="13115"/>
                    </a:lnTo>
                    <a:lnTo>
                      <a:pt x="6957" y="13585"/>
                    </a:lnTo>
                    <a:lnTo>
                      <a:pt x="7310" y="14032"/>
                    </a:lnTo>
                    <a:lnTo>
                      <a:pt x="7686" y="14455"/>
                    </a:lnTo>
                    <a:lnTo>
                      <a:pt x="8062" y="14878"/>
                    </a:lnTo>
                    <a:lnTo>
                      <a:pt x="8461" y="15277"/>
                    </a:lnTo>
                    <a:lnTo>
                      <a:pt x="8884" y="15653"/>
                    </a:lnTo>
                    <a:lnTo>
                      <a:pt x="9308" y="16006"/>
                    </a:lnTo>
                    <a:lnTo>
                      <a:pt x="9731" y="16335"/>
                    </a:lnTo>
                    <a:lnTo>
                      <a:pt x="9801" y="16265"/>
                    </a:lnTo>
                    <a:lnTo>
                      <a:pt x="9355" y="15935"/>
                    </a:lnTo>
                    <a:lnTo>
                      <a:pt x="8931" y="15583"/>
                    </a:lnTo>
                    <a:lnTo>
                      <a:pt x="8532" y="15207"/>
                    </a:lnTo>
                    <a:lnTo>
                      <a:pt x="8132" y="14807"/>
                    </a:lnTo>
                    <a:lnTo>
                      <a:pt x="7756" y="14384"/>
                    </a:lnTo>
                    <a:lnTo>
                      <a:pt x="7380" y="13961"/>
                    </a:lnTo>
                    <a:lnTo>
                      <a:pt x="7028" y="13515"/>
                    </a:lnTo>
                    <a:lnTo>
                      <a:pt x="6699" y="13068"/>
                    </a:lnTo>
                    <a:lnTo>
                      <a:pt x="6346" y="12598"/>
                    </a:lnTo>
                    <a:lnTo>
                      <a:pt x="6041" y="12128"/>
                    </a:lnTo>
                    <a:lnTo>
                      <a:pt x="5453" y="11164"/>
                    </a:lnTo>
                    <a:lnTo>
                      <a:pt x="4889" y="10201"/>
                    </a:lnTo>
                    <a:lnTo>
                      <a:pt x="4395" y="9261"/>
                    </a:lnTo>
                    <a:lnTo>
                      <a:pt x="3972" y="8367"/>
                    </a:lnTo>
                    <a:lnTo>
                      <a:pt x="3596" y="7545"/>
                    </a:lnTo>
                    <a:lnTo>
                      <a:pt x="3267" y="6769"/>
                    </a:lnTo>
                    <a:lnTo>
                      <a:pt x="3009" y="6111"/>
                    </a:lnTo>
                    <a:lnTo>
                      <a:pt x="2633" y="5148"/>
                    </a:lnTo>
                    <a:lnTo>
                      <a:pt x="2539" y="4866"/>
                    </a:lnTo>
                    <a:lnTo>
                      <a:pt x="2515" y="4795"/>
                    </a:lnTo>
                    <a:lnTo>
                      <a:pt x="2515" y="4772"/>
                    </a:lnTo>
                    <a:lnTo>
                      <a:pt x="2280" y="4513"/>
                    </a:lnTo>
                    <a:lnTo>
                      <a:pt x="2069" y="4207"/>
                    </a:lnTo>
                    <a:lnTo>
                      <a:pt x="1857" y="3878"/>
                    </a:lnTo>
                    <a:lnTo>
                      <a:pt x="1646" y="3502"/>
                    </a:lnTo>
                    <a:lnTo>
                      <a:pt x="1222" y="2727"/>
                    </a:lnTo>
                    <a:lnTo>
                      <a:pt x="846" y="1928"/>
                    </a:lnTo>
                    <a:lnTo>
                      <a:pt x="541" y="1199"/>
                    </a:lnTo>
                    <a:lnTo>
                      <a:pt x="306" y="588"/>
                    </a:lnTo>
                    <a:lnTo>
                      <a:pt x="141" y="16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4911088" y="5635710"/>
                <a:ext cx="160250" cy="517558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7593" extrusionOk="0">
                    <a:moveTo>
                      <a:pt x="1857" y="1"/>
                    </a:moveTo>
                    <a:lnTo>
                      <a:pt x="1575" y="353"/>
                    </a:lnTo>
                    <a:lnTo>
                      <a:pt x="1340" y="682"/>
                    </a:lnTo>
                    <a:lnTo>
                      <a:pt x="1105" y="1035"/>
                    </a:lnTo>
                    <a:lnTo>
                      <a:pt x="917" y="1387"/>
                    </a:lnTo>
                    <a:lnTo>
                      <a:pt x="729" y="1716"/>
                    </a:lnTo>
                    <a:lnTo>
                      <a:pt x="588" y="2069"/>
                    </a:lnTo>
                    <a:lnTo>
                      <a:pt x="447" y="2398"/>
                    </a:lnTo>
                    <a:lnTo>
                      <a:pt x="329" y="2727"/>
                    </a:lnTo>
                    <a:lnTo>
                      <a:pt x="235" y="3056"/>
                    </a:lnTo>
                    <a:lnTo>
                      <a:pt x="165" y="3385"/>
                    </a:lnTo>
                    <a:lnTo>
                      <a:pt x="118" y="3691"/>
                    </a:lnTo>
                    <a:lnTo>
                      <a:pt x="71" y="3996"/>
                    </a:lnTo>
                    <a:lnTo>
                      <a:pt x="24" y="4607"/>
                    </a:lnTo>
                    <a:lnTo>
                      <a:pt x="0" y="5171"/>
                    </a:lnTo>
                    <a:lnTo>
                      <a:pt x="47" y="5688"/>
                    </a:lnTo>
                    <a:lnTo>
                      <a:pt x="94" y="6135"/>
                    </a:lnTo>
                    <a:lnTo>
                      <a:pt x="188" y="6558"/>
                    </a:lnTo>
                    <a:lnTo>
                      <a:pt x="259" y="6911"/>
                    </a:lnTo>
                    <a:lnTo>
                      <a:pt x="423" y="7404"/>
                    </a:lnTo>
                    <a:lnTo>
                      <a:pt x="494" y="7592"/>
                    </a:lnTo>
                    <a:lnTo>
                      <a:pt x="776" y="7169"/>
                    </a:lnTo>
                    <a:lnTo>
                      <a:pt x="1011" y="6770"/>
                    </a:lnTo>
                    <a:lnTo>
                      <a:pt x="1246" y="6370"/>
                    </a:lnTo>
                    <a:lnTo>
                      <a:pt x="1457" y="5994"/>
                    </a:lnTo>
                    <a:lnTo>
                      <a:pt x="1622" y="5618"/>
                    </a:lnTo>
                    <a:lnTo>
                      <a:pt x="1786" y="5242"/>
                    </a:lnTo>
                    <a:lnTo>
                      <a:pt x="1904" y="4889"/>
                    </a:lnTo>
                    <a:lnTo>
                      <a:pt x="2021" y="4537"/>
                    </a:lnTo>
                    <a:lnTo>
                      <a:pt x="2116" y="4208"/>
                    </a:lnTo>
                    <a:lnTo>
                      <a:pt x="2186" y="3879"/>
                    </a:lnTo>
                    <a:lnTo>
                      <a:pt x="2304" y="3244"/>
                    </a:lnTo>
                    <a:lnTo>
                      <a:pt x="2351" y="2680"/>
                    </a:lnTo>
                    <a:lnTo>
                      <a:pt x="2351" y="2139"/>
                    </a:lnTo>
                    <a:lnTo>
                      <a:pt x="2304" y="1669"/>
                    </a:lnTo>
                    <a:lnTo>
                      <a:pt x="2257" y="1246"/>
                    </a:lnTo>
                    <a:lnTo>
                      <a:pt x="2163" y="870"/>
                    </a:lnTo>
                    <a:lnTo>
                      <a:pt x="2092" y="565"/>
                    </a:lnTo>
                    <a:lnTo>
                      <a:pt x="1998" y="330"/>
                    </a:lnTo>
                    <a:lnTo>
                      <a:pt x="1927" y="142"/>
                    </a:lnTo>
                    <a:lnTo>
                      <a:pt x="1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4927106" y="5759082"/>
                <a:ext cx="96177" cy="429424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6300" extrusionOk="0">
                    <a:moveTo>
                      <a:pt x="1316" y="0"/>
                    </a:moveTo>
                    <a:lnTo>
                      <a:pt x="1316" y="118"/>
                    </a:lnTo>
                    <a:lnTo>
                      <a:pt x="1316" y="517"/>
                    </a:lnTo>
                    <a:lnTo>
                      <a:pt x="1269" y="964"/>
                    </a:lnTo>
                    <a:lnTo>
                      <a:pt x="1222" y="1411"/>
                    </a:lnTo>
                    <a:lnTo>
                      <a:pt x="1152" y="1857"/>
                    </a:lnTo>
                    <a:lnTo>
                      <a:pt x="964" y="2797"/>
                    </a:lnTo>
                    <a:lnTo>
                      <a:pt x="776" y="3714"/>
                    </a:lnTo>
                    <a:lnTo>
                      <a:pt x="564" y="4513"/>
                    </a:lnTo>
                    <a:lnTo>
                      <a:pt x="376" y="5171"/>
                    </a:lnTo>
                    <a:lnTo>
                      <a:pt x="259" y="5594"/>
                    </a:lnTo>
                    <a:lnTo>
                      <a:pt x="212" y="5759"/>
                    </a:lnTo>
                    <a:lnTo>
                      <a:pt x="0" y="6252"/>
                    </a:lnTo>
                    <a:lnTo>
                      <a:pt x="94" y="6299"/>
                    </a:lnTo>
                    <a:lnTo>
                      <a:pt x="306" y="5782"/>
                    </a:lnTo>
                    <a:lnTo>
                      <a:pt x="470" y="5195"/>
                    </a:lnTo>
                    <a:lnTo>
                      <a:pt x="658" y="4537"/>
                    </a:lnTo>
                    <a:lnTo>
                      <a:pt x="846" y="3737"/>
                    </a:lnTo>
                    <a:lnTo>
                      <a:pt x="1058" y="2821"/>
                    </a:lnTo>
                    <a:lnTo>
                      <a:pt x="1246" y="1881"/>
                    </a:lnTo>
                    <a:lnTo>
                      <a:pt x="1316" y="1411"/>
                    </a:lnTo>
                    <a:lnTo>
                      <a:pt x="1363" y="964"/>
                    </a:lnTo>
                    <a:lnTo>
                      <a:pt x="1410" y="541"/>
                    </a:lnTo>
                    <a:lnTo>
                      <a:pt x="1410" y="118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4696379" y="5291290"/>
                <a:ext cx="160318" cy="517558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7593" extrusionOk="0">
                    <a:moveTo>
                      <a:pt x="1858" y="1"/>
                    </a:moveTo>
                    <a:lnTo>
                      <a:pt x="1576" y="353"/>
                    </a:lnTo>
                    <a:lnTo>
                      <a:pt x="1317" y="706"/>
                    </a:lnTo>
                    <a:lnTo>
                      <a:pt x="1105" y="1035"/>
                    </a:lnTo>
                    <a:lnTo>
                      <a:pt x="894" y="1387"/>
                    </a:lnTo>
                    <a:lnTo>
                      <a:pt x="729" y="1716"/>
                    </a:lnTo>
                    <a:lnTo>
                      <a:pt x="565" y="2069"/>
                    </a:lnTo>
                    <a:lnTo>
                      <a:pt x="447" y="2398"/>
                    </a:lnTo>
                    <a:lnTo>
                      <a:pt x="330" y="2727"/>
                    </a:lnTo>
                    <a:lnTo>
                      <a:pt x="236" y="3056"/>
                    </a:lnTo>
                    <a:lnTo>
                      <a:pt x="165" y="3385"/>
                    </a:lnTo>
                    <a:lnTo>
                      <a:pt x="95" y="3691"/>
                    </a:lnTo>
                    <a:lnTo>
                      <a:pt x="48" y="4020"/>
                    </a:lnTo>
                    <a:lnTo>
                      <a:pt x="1" y="4607"/>
                    </a:lnTo>
                    <a:lnTo>
                      <a:pt x="1" y="5171"/>
                    </a:lnTo>
                    <a:lnTo>
                      <a:pt x="48" y="5688"/>
                    </a:lnTo>
                    <a:lnTo>
                      <a:pt x="95" y="6158"/>
                    </a:lnTo>
                    <a:lnTo>
                      <a:pt x="165" y="6558"/>
                    </a:lnTo>
                    <a:lnTo>
                      <a:pt x="259" y="6910"/>
                    </a:lnTo>
                    <a:lnTo>
                      <a:pt x="424" y="7404"/>
                    </a:lnTo>
                    <a:lnTo>
                      <a:pt x="471" y="7592"/>
                    </a:lnTo>
                    <a:lnTo>
                      <a:pt x="753" y="7169"/>
                    </a:lnTo>
                    <a:lnTo>
                      <a:pt x="1011" y="6769"/>
                    </a:lnTo>
                    <a:lnTo>
                      <a:pt x="1246" y="6393"/>
                    </a:lnTo>
                    <a:lnTo>
                      <a:pt x="1435" y="5994"/>
                    </a:lnTo>
                    <a:lnTo>
                      <a:pt x="1623" y="5618"/>
                    </a:lnTo>
                    <a:lnTo>
                      <a:pt x="1764" y="5242"/>
                    </a:lnTo>
                    <a:lnTo>
                      <a:pt x="1905" y="4889"/>
                    </a:lnTo>
                    <a:lnTo>
                      <a:pt x="2022" y="4537"/>
                    </a:lnTo>
                    <a:lnTo>
                      <a:pt x="2116" y="4208"/>
                    </a:lnTo>
                    <a:lnTo>
                      <a:pt x="2187" y="3879"/>
                    </a:lnTo>
                    <a:lnTo>
                      <a:pt x="2304" y="3267"/>
                    </a:lnTo>
                    <a:lnTo>
                      <a:pt x="2351" y="2680"/>
                    </a:lnTo>
                    <a:lnTo>
                      <a:pt x="2351" y="2139"/>
                    </a:lnTo>
                    <a:lnTo>
                      <a:pt x="2304" y="1669"/>
                    </a:lnTo>
                    <a:lnTo>
                      <a:pt x="2234" y="1246"/>
                    </a:lnTo>
                    <a:lnTo>
                      <a:pt x="2163" y="894"/>
                    </a:lnTo>
                    <a:lnTo>
                      <a:pt x="2069" y="588"/>
                    </a:lnTo>
                    <a:lnTo>
                      <a:pt x="1999" y="330"/>
                    </a:lnTo>
                    <a:lnTo>
                      <a:pt x="1928" y="165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4725212" y="5414662"/>
                <a:ext cx="83431" cy="467867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6864" extrusionOk="0">
                    <a:moveTo>
                      <a:pt x="1129" y="0"/>
                    </a:moveTo>
                    <a:lnTo>
                      <a:pt x="1129" y="141"/>
                    </a:lnTo>
                    <a:lnTo>
                      <a:pt x="1106" y="541"/>
                    </a:lnTo>
                    <a:lnTo>
                      <a:pt x="1082" y="964"/>
                    </a:lnTo>
                    <a:lnTo>
                      <a:pt x="1012" y="1410"/>
                    </a:lnTo>
                    <a:lnTo>
                      <a:pt x="941" y="1881"/>
                    </a:lnTo>
                    <a:lnTo>
                      <a:pt x="776" y="2821"/>
                    </a:lnTo>
                    <a:lnTo>
                      <a:pt x="565" y="3714"/>
                    </a:lnTo>
                    <a:lnTo>
                      <a:pt x="353" y="4513"/>
                    </a:lnTo>
                    <a:lnTo>
                      <a:pt x="189" y="5171"/>
                    </a:lnTo>
                    <a:lnTo>
                      <a:pt x="71" y="5594"/>
                    </a:lnTo>
                    <a:lnTo>
                      <a:pt x="24" y="5759"/>
                    </a:lnTo>
                    <a:lnTo>
                      <a:pt x="1" y="5759"/>
                    </a:lnTo>
                    <a:lnTo>
                      <a:pt x="1" y="6863"/>
                    </a:lnTo>
                    <a:lnTo>
                      <a:pt x="95" y="6863"/>
                    </a:lnTo>
                    <a:lnTo>
                      <a:pt x="95" y="5782"/>
                    </a:lnTo>
                    <a:lnTo>
                      <a:pt x="283" y="5194"/>
                    </a:lnTo>
                    <a:lnTo>
                      <a:pt x="447" y="4536"/>
                    </a:lnTo>
                    <a:lnTo>
                      <a:pt x="659" y="3737"/>
                    </a:lnTo>
                    <a:lnTo>
                      <a:pt x="870" y="2821"/>
                    </a:lnTo>
                    <a:lnTo>
                      <a:pt x="1035" y="1881"/>
                    </a:lnTo>
                    <a:lnTo>
                      <a:pt x="1106" y="1410"/>
                    </a:lnTo>
                    <a:lnTo>
                      <a:pt x="1176" y="964"/>
                    </a:lnTo>
                    <a:lnTo>
                      <a:pt x="1200" y="541"/>
                    </a:lnTo>
                    <a:lnTo>
                      <a:pt x="1223" y="141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4A622B-A7EB-CCA1-1412-2D928CA28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1435" y="1136484"/>
            <a:ext cx="4665331" cy="3505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68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wo 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5"/>
          <p:cNvGrpSpPr/>
          <p:nvPr/>
        </p:nvGrpSpPr>
        <p:grpSpPr>
          <a:xfrm>
            <a:off x="-1206692" y="605891"/>
            <a:ext cx="11557383" cy="4861186"/>
            <a:chOff x="-1216800" y="628585"/>
            <a:chExt cx="11557383" cy="4861186"/>
          </a:xfrm>
        </p:grpSpPr>
        <p:sp>
          <p:nvSpPr>
            <p:cNvPr id="197" name="Google Shape;197;p5"/>
            <p:cNvSpPr/>
            <p:nvPr/>
          </p:nvSpPr>
          <p:spPr>
            <a:xfrm>
              <a:off x="8201125" y="704785"/>
              <a:ext cx="2139458" cy="4202381"/>
            </a:xfrm>
            <a:custGeom>
              <a:avLst/>
              <a:gdLst/>
              <a:ahLst/>
              <a:cxnLst/>
              <a:rect l="l" t="t" r="r" b="b"/>
              <a:pathLst>
                <a:path w="26640" h="52327" extrusionOk="0">
                  <a:moveTo>
                    <a:pt x="4063" y="0"/>
                  </a:moveTo>
                  <a:lnTo>
                    <a:pt x="3215" y="1311"/>
                  </a:lnTo>
                  <a:lnTo>
                    <a:pt x="4063" y="7791"/>
                  </a:lnTo>
                  <a:lnTo>
                    <a:pt x="4012" y="7817"/>
                  </a:lnTo>
                  <a:lnTo>
                    <a:pt x="3935" y="7843"/>
                  </a:lnTo>
                  <a:lnTo>
                    <a:pt x="3780" y="7843"/>
                  </a:lnTo>
                  <a:lnTo>
                    <a:pt x="3677" y="7817"/>
                  </a:lnTo>
                  <a:lnTo>
                    <a:pt x="3575" y="7791"/>
                  </a:lnTo>
                  <a:lnTo>
                    <a:pt x="3446" y="7714"/>
                  </a:lnTo>
                  <a:lnTo>
                    <a:pt x="3318" y="7611"/>
                  </a:lnTo>
                  <a:lnTo>
                    <a:pt x="3163" y="7457"/>
                  </a:lnTo>
                  <a:lnTo>
                    <a:pt x="3035" y="7277"/>
                  </a:lnTo>
                  <a:lnTo>
                    <a:pt x="2855" y="7045"/>
                  </a:lnTo>
                  <a:lnTo>
                    <a:pt x="2700" y="6763"/>
                  </a:lnTo>
                  <a:lnTo>
                    <a:pt x="2520" y="6428"/>
                  </a:lnTo>
                  <a:lnTo>
                    <a:pt x="2340" y="6017"/>
                  </a:lnTo>
                  <a:lnTo>
                    <a:pt x="2006" y="5143"/>
                  </a:lnTo>
                  <a:lnTo>
                    <a:pt x="1698" y="4243"/>
                  </a:lnTo>
                  <a:lnTo>
                    <a:pt x="1415" y="3394"/>
                  </a:lnTo>
                  <a:lnTo>
                    <a:pt x="1209" y="2597"/>
                  </a:lnTo>
                  <a:lnTo>
                    <a:pt x="900" y="1414"/>
                  </a:lnTo>
                  <a:lnTo>
                    <a:pt x="798" y="951"/>
                  </a:lnTo>
                  <a:lnTo>
                    <a:pt x="1" y="4706"/>
                  </a:lnTo>
                  <a:lnTo>
                    <a:pt x="52" y="5014"/>
                  </a:lnTo>
                  <a:lnTo>
                    <a:pt x="129" y="5400"/>
                  </a:lnTo>
                  <a:lnTo>
                    <a:pt x="258" y="5888"/>
                  </a:lnTo>
                  <a:lnTo>
                    <a:pt x="438" y="6505"/>
                  </a:lnTo>
                  <a:lnTo>
                    <a:pt x="720" y="7200"/>
                  </a:lnTo>
                  <a:lnTo>
                    <a:pt x="1080" y="7997"/>
                  </a:lnTo>
                  <a:lnTo>
                    <a:pt x="1286" y="8434"/>
                  </a:lnTo>
                  <a:lnTo>
                    <a:pt x="1543" y="8871"/>
                  </a:lnTo>
                  <a:lnTo>
                    <a:pt x="1826" y="9334"/>
                  </a:lnTo>
                  <a:lnTo>
                    <a:pt x="2135" y="9797"/>
                  </a:lnTo>
                  <a:lnTo>
                    <a:pt x="2469" y="10285"/>
                  </a:lnTo>
                  <a:lnTo>
                    <a:pt x="2855" y="10774"/>
                  </a:lnTo>
                  <a:lnTo>
                    <a:pt x="3266" y="11288"/>
                  </a:lnTo>
                  <a:lnTo>
                    <a:pt x="3703" y="11802"/>
                  </a:lnTo>
                  <a:lnTo>
                    <a:pt x="4192" y="12317"/>
                  </a:lnTo>
                  <a:lnTo>
                    <a:pt x="4732" y="12857"/>
                  </a:lnTo>
                  <a:lnTo>
                    <a:pt x="5323" y="13371"/>
                  </a:lnTo>
                  <a:lnTo>
                    <a:pt x="5940" y="13911"/>
                  </a:lnTo>
                  <a:lnTo>
                    <a:pt x="6609" y="14425"/>
                  </a:lnTo>
                  <a:lnTo>
                    <a:pt x="7329" y="14965"/>
                  </a:lnTo>
                  <a:lnTo>
                    <a:pt x="8074" y="15479"/>
                  </a:lnTo>
                  <a:lnTo>
                    <a:pt x="8897" y="15994"/>
                  </a:lnTo>
                  <a:lnTo>
                    <a:pt x="9772" y="16508"/>
                  </a:lnTo>
                  <a:lnTo>
                    <a:pt x="10697" y="17022"/>
                  </a:lnTo>
                  <a:lnTo>
                    <a:pt x="10800" y="17202"/>
                  </a:lnTo>
                  <a:lnTo>
                    <a:pt x="10929" y="17459"/>
                  </a:lnTo>
                  <a:lnTo>
                    <a:pt x="11031" y="17742"/>
                  </a:lnTo>
                  <a:lnTo>
                    <a:pt x="11109" y="18051"/>
                  </a:lnTo>
                  <a:lnTo>
                    <a:pt x="11289" y="18771"/>
                  </a:lnTo>
                  <a:lnTo>
                    <a:pt x="11417" y="19645"/>
                  </a:lnTo>
                  <a:lnTo>
                    <a:pt x="11546" y="20622"/>
                  </a:lnTo>
                  <a:lnTo>
                    <a:pt x="11649" y="21702"/>
                  </a:lnTo>
                  <a:lnTo>
                    <a:pt x="11726" y="22910"/>
                  </a:lnTo>
                  <a:lnTo>
                    <a:pt x="11777" y="24170"/>
                  </a:lnTo>
                  <a:lnTo>
                    <a:pt x="11803" y="25507"/>
                  </a:lnTo>
                  <a:lnTo>
                    <a:pt x="11829" y="26922"/>
                  </a:lnTo>
                  <a:lnTo>
                    <a:pt x="11803" y="29904"/>
                  </a:lnTo>
                  <a:lnTo>
                    <a:pt x="11751" y="32990"/>
                  </a:lnTo>
                  <a:lnTo>
                    <a:pt x="11649" y="36127"/>
                  </a:lnTo>
                  <a:lnTo>
                    <a:pt x="11520" y="39213"/>
                  </a:lnTo>
                  <a:lnTo>
                    <a:pt x="11366" y="42170"/>
                  </a:lnTo>
                  <a:lnTo>
                    <a:pt x="11211" y="44921"/>
                  </a:lnTo>
                  <a:lnTo>
                    <a:pt x="11057" y="47364"/>
                  </a:lnTo>
                  <a:lnTo>
                    <a:pt x="10800" y="50989"/>
                  </a:lnTo>
                  <a:lnTo>
                    <a:pt x="10697" y="52326"/>
                  </a:lnTo>
                  <a:lnTo>
                    <a:pt x="21085" y="52326"/>
                  </a:lnTo>
                  <a:lnTo>
                    <a:pt x="20854" y="50938"/>
                  </a:lnTo>
                  <a:lnTo>
                    <a:pt x="20288" y="47209"/>
                  </a:lnTo>
                  <a:lnTo>
                    <a:pt x="19491" y="41887"/>
                  </a:lnTo>
                  <a:lnTo>
                    <a:pt x="19054" y="38853"/>
                  </a:lnTo>
                  <a:lnTo>
                    <a:pt x="18617" y="35716"/>
                  </a:lnTo>
                  <a:lnTo>
                    <a:pt x="18205" y="32527"/>
                  </a:lnTo>
                  <a:lnTo>
                    <a:pt x="17820" y="29416"/>
                  </a:lnTo>
                  <a:lnTo>
                    <a:pt x="17485" y="26433"/>
                  </a:lnTo>
                  <a:lnTo>
                    <a:pt x="17228" y="23708"/>
                  </a:lnTo>
                  <a:lnTo>
                    <a:pt x="17125" y="22448"/>
                  </a:lnTo>
                  <a:lnTo>
                    <a:pt x="17048" y="21316"/>
                  </a:lnTo>
                  <a:lnTo>
                    <a:pt x="17023" y="20262"/>
                  </a:lnTo>
                  <a:lnTo>
                    <a:pt x="16997" y="19336"/>
                  </a:lnTo>
                  <a:lnTo>
                    <a:pt x="16997" y="18539"/>
                  </a:lnTo>
                  <a:lnTo>
                    <a:pt x="17048" y="17871"/>
                  </a:lnTo>
                  <a:lnTo>
                    <a:pt x="17125" y="17382"/>
                  </a:lnTo>
                  <a:lnTo>
                    <a:pt x="17177" y="17176"/>
                  </a:lnTo>
                  <a:lnTo>
                    <a:pt x="17254" y="17022"/>
                  </a:lnTo>
                  <a:lnTo>
                    <a:pt x="17485" y="16508"/>
                  </a:lnTo>
                  <a:lnTo>
                    <a:pt x="17717" y="15916"/>
                  </a:lnTo>
                  <a:lnTo>
                    <a:pt x="18154" y="14682"/>
                  </a:lnTo>
                  <a:lnTo>
                    <a:pt x="18385" y="14039"/>
                  </a:lnTo>
                  <a:lnTo>
                    <a:pt x="18617" y="13371"/>
                  </a:lnTo>
                  <a:lnTo>
                    <a:pt x="18874" y="12728"/>
                  </a:lnTo>
                  <a:lnTo>
                    <a:pt x="19208" y="12085"/>
                  </a:lnTo>
                  <a:lnTo>
                    <a:pt x="19363" y="11777"/>
                  </a:lnTo>
                  <a:lnTo>
                    <a:pt x="19568" y="11468"/>
                  </a:lnTo>
                  <a:lnTo>
                    <a:pt x="19774" y="11185"/>
                  </a:lnTo>
                  <a:lnTo>
                    <a:pt x="20005" y="10877"/>
                  </a:lnTo>
                  <a:lnTo>
                    <a:pt x="20237" y="10594"/>
                  </a:lnTo>
                  <a:lnTo>
                    <a:pt x="20494" y="10337"/>
                  </a:lnTo>
                  <a:lnTo>
                    <a:pt x="20777" y="10080"/>
                  </a:lnTo>
                  <a:lnTo>
                    <a:pt x="21085" y="9822"/>
                  </a:lnTo>
                  <a:lnTo>
                    <a:pt x="21420" y="9591"/>
                  </a:lnTo>
                  <a:lnTo>
                    <a:pt x="21780" y="9360"/>
                  </a:lnTo>
                  <a:lnTo>
                    <a:pt x="22165" y="9154"/>
                  </a:lnTo>
                  <a:lnTo>
                    <a:pt x="22577" y="8974"/>
                  </a:lnTo>
                  <a:lnTo>
                    <a:pt x="23014" y="8794"/>
                  </a:lnTo>
                  <a:lnTo>
                    <a:pt x="23502" y="8665"/>
                  </a:lnTo>
                  <a:lnTo>
                    <a:pt x="23991" y="8511"/>
                  </a:lnTo>
                  <a:lnTo>
                    <a:pt x="24531" y="8408"/>
                  </a:lnTo>
                  <a:lnTo>
                    <a:pt x="25045" y="8305"/>
                  </a:lnTo>
                  <a:lnTo>
                    <a:pt x="25482" y="8203"/>
                  </a:lnTo>
                  <a:lnTo>
                    <a:pt x="25842" y="8100"/>
                  </a:lnTo>
                  <a:lnTo>
                    <a:pt x="26125" y="8023"/>
                  </a:lnTo>
                  <a:lnTo>
                    <a:pt x="26356" y="7920"/>
                  </a:lnTo>
                  <a:lnTo>
                    <a:pt x="26511" y="7817"/>
                  </a:lnTo>
                  <a:lnTo>
                    <a:pt x="26614" y="7714"/>
                  </a:lnTo>
                  <a:lnTo>
                    <a:pt x="26639" y="7611"/>
                  </a:lnTo>
                  <a:lnTo>
                    <a:pt x="26639" y="7508"/>
                  </a:lnTo>
                  <a:lnTo>
                    <a:pt x="26588" y="7405"/>
                  </a:lnTo>
                  <a:lnTo>
                    <a:pt x="26485" y="7303"/>
                  </a:lnTo>
                  <a:lnTo>
                    <a:pt x="26331" y="7225"/>
                  </a:lnTo>
                  <a:lnTo>
                    <a:pt x="26151" y="7123"/>
                  </a:lnTo>
                  <a:lnTo>
                    <a:pt x="25971" y="7045"/>
                  </a:lnTo>
                  <a:lnTo>
                    <a:pt x="25482" y="6865"/>
                  </a:lnTo>
                  <a:lnTo>
                    <a:pt x="24917" y="6711"/>
                  </a:lnTo>
                  <a:lnTo>
                    <a:pt x="24351" y="6557"/>
                  </a:lnTo>
                  <a:lnTo>
                    <a:pt x="23194" y="6325"/>
                  </a:lnTo>
                  <a:lnTo>
                    <a:pt x="22320" y="6171"/>
                  </a:lnTo>
                  <a:lnTo>
                    <a:pt x="21960" y="6120"/>
                  </a:lnTo>
                  <a:lnTo>
                    <a:pt x="21548" y="6531"/>
                  </a:lnTo>
                  <a:lnTo>
                    <a:pt x="21111" y="6994"/>
                  </a:lnTo>
                  <a:lnTo>
                    <a:pt x="20571" y="7611"/>
                  </a:lnTo>
                  <a:lnTo>
                    <a:pt x="19928" y="8357"/>
                  </a:lnTo>
                  <a:lnTo>
                    <a:pt x="19234" y="9205"/>
                  </a:lnTo>
                  <a:lnTo>
                    <a:pt x="18565" y="10131"/>
                  </a:lnTo>
                  <a:lnTo>
                    <a:pt x="18231" y="10594"/>
                  </a:lnTo>
                  <a:lnTo>
                    <a:pt x="17897" y="11082"/>
                  </a:lnTo>
                  <a:lnTo>
                    <a:pt x="17254" y="12060"/>
                  </a:lnTo>
                  <a:lnTo>
                    <a:pt x="16637" y="12985"/>
                  </a:lnTo>
                  <a:lnTo>
                    <a:pt x="15454" y="14631"/>
                  </a:lnTo>
                  <a:lnTo>
                    <a:pt x="14580" y="15788"/>
                  </a:lnTo>
                  <a:lnTo>
                    <a:pt x="14246" y="16225"/>
                  </a:lnTo>
                  <a:lnTo>
                    <a:pt x="13860" y="15968"/>
                  </a:lnTo>
                  <a:lnTo>
                    <a:pt x="12831" y="15299"/>
                  </a:lnTo>
                  <a:lnTo>
                    <a:pt x="12163" y="14811"/>
                  </a:lnTo>
                  <a:lnTo>
                    <a:pt x="11391" y="14271"/>
                  </a:lnTo>
                  <a:lnTo>
                    <a:pt x="10569" y="13654"/>
                  </a:lnTo>
                  <a:lnTo>
                    <a:pt x="9720" y="12959"/>
                  </a:lnTo>
                  <a:lnTo>
                    <a:pt x="9309" y="12651"/>
                  </a:lnTo>
                  <a:lnTo>
                    <a:pt x="8923" y="12368"/>
                  </a:lnTo>
                  <a:lnTo>
                    <a:pt x="8563" y="12111"/>
                  </a:lnTo>
                  <a:lnTo>
                    <a:pt x="8203" y="11905"/>
                  </a:lnTo>
                  <a:lnTo>
                    <a:pt x="7586" y="11571"/>
                  </a:lnTo>
                  <a:lnTo>
                    <a:pt x="7072" y="11288"/>
                  </a:lnTo>
                  <a:lnTo>
                    <a:pt x="6840" y="11160"/>
                  </a:lnTo>
                  <a:lnTo>
                    <a:pt x="6635" y="11005"/>
                  </a:lnTo>
                  <a:lnTo>
                    <a:pt x="6429" y="10851"/>
                  </a:lnTo>
                  <a:lnTo>
                    <a:pt x="6275" y="10697"/>
                  </a:lnTo>
                  <a:lnTo>
                    <a:pt x="6120" y="10491"/>
                  </a:lnTo>
                  <a:lnTo>
                    <a:pt x="5992" y="10285"/>
                  </a:lnTo>
                  <a:lnTo>
                    <a:pt x="5863" y="10028"/>
                  </a:lnTo>
                  <a:lnTo>
                    <a:pt x="5786" y="9720"/>
                  </a:lnTo>
                  <a:lnTo>
                    <a:pt x="5709" y="9360"/>
                  </a:lnTo>
                  <a:lnTo>
                    <a:pt x="5709" y="8923"/>
                  </a:lnTo>
                  <a:lnTo>
                    <a:pt x="5709" y="8408"/>
                  </a:lnTo>
                  <a:lnTo>
                    <a:pt x="5760" y="7868"/>
                  </a:lnTo>
                  <a:lnTo>
                    <a:pt x="5812" y="7277"/>
                  </a:lnTo>
                  <a:lnTo>
                    <a:pt x="5915" y="6660"/>
                  </a:lnTo>
                  <a:lnTo>
                    <a:pt x="6120" y="5426"/>
                  </a:lnTo>
                  <a:lnTo>
                    <a:pt x="6352" y="4294"/>
                  </a:lnTo>
                  <a:lnTo>
                    <a:pt x="6583" y="3343"/>
                  </a:lnTo>
                  <a:lnTo>
                    <a:pt x="6789" y="2443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-523787" y="4559346"/>
              <a:ext cx="10327125" cy="930425"/>
            </a:xfrm>
            <a:custGeom>
              <a:avLst/>
              <a:gdLst/>
              <a:ahLst/>
              <a:cxnLst/>
              <a:rect l="l" t="t" r="r" b="b"/>
              <a:pathLst>
                <a:path w="413085" h="37217" extrusionOk="0">
                  <a:moveTo>
                    <a:pt x="9205" y="23746"/>
                  </a:moveTo>
                  <a:cubicBezTo>
                    <a:pt x="17031" y="19945"/>
                    <a:pt x="27092" y="7468"/>
                    <a:pt x="51598" y="5232"/>
                  </a:cubicBezTo>
                  <a:cubicBezTo>
                    <a:pt x="76104" y="2996"/>
                    <a:pt x="128022" y="10509"/>
                    <a:pt x="156239" y="10330"/>
                  </a:cubicBezTo>
                  <a:cubicBezTo>
                    <a:pt x="184456" y="10151"/>
                    <a:pt x="193356" y="5858"/>
                    <a:pt x="220902" y="4159"/>
                  </a:cubicBezTo>
                  <a:cubicBezTo>
                    <a:pt x="248449" y="2460"/>
                    <a:pt x="293703" y="-403"/>
                    <a:pt x="321518" y="134"/>
                  </a:cubicBezTo>
                  <a:cubicBezTo>
                    <a:pt x="349333" y="671"/>
                    <a:pt x="372542" y="4249"/>
                    <a:pt x="387791" y="7379"/>
                  </a:cubicBezTo>
                  <a:cubicBezTo>
                    <a:pt x="403040" y="10509"/>
                    <a:pt x="413593" y="14444"/>
                    <a:pt x="413012" y="18916"/>
                  </a:cubicBezTo>
                  <a:cubicBezTo>
                    <a:pt x="412431" y="23388"/>
                    <a:pt x="396243" y="32242"/>
                    <a:pt x="384303" y="34210"/>
                  </a:cubicBezTo>
                  <a:cubicBezTo>
                    <a:pt x="372363" y="36178"/>
                    <a:pt x="394812" y="30230"/>
                    <a:pt x="341373" y="30722"/>
                  </a:cubicBezTo>
                  <a:cubicBezTo>
                    <a:pt x="287935" y="31214"/>
                    <a:pt x="119794" y="37608"/>
                    <a:pt x="63672" y="37161"/>
                  </a:cubicBezTo>
                  <a:cubicBezTo>
                    <a:pt x="7551" y="36714"/>
                    <a:pt x="13722" y="30275"/>
                    <a:pt x="4644" y="28039"/>
                  </a:cubicBezTo>
                  <a:cubicBezTo>
                    <a:pt x="-4434" y="25803"/>
                    <a:pt x="1379" y="27547"/>
                    <a:pt x="9205" y="23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9" name="Google Shape;199;p5"/>
            <p:cNvSpPr/>
            <p:nvPr/>
          </p:nvSpPr>
          <p:spPr>
            <a:xfrm>
              <a:off x="-1216800" y="628585"/>
              <a:ext cx="2139458" cy="4202381"/>
            </a:xfrm>
            <a:custGeom>
              <a:avLst/>
              <a:gdLst/>
              <a:ahLst/>
              <a:cxnLst/>
              <a:rect l="l" t="t" r="r" b="b"/>
              <a:pathLst>
                <a:path w="26640" h="52327" extrusionOk="0">
                  <a:moveTo>
                    <a:pt x="4063" y="0"/>
                  </a:moveTo>
                  <a:lnTo>
                    <a:pt x="3215" y="1311"/>
                  </a:lnTo>
                  <a:lnTo>
                    <a:pt x="4063" y="7791"/>
                  </a:lnTo>
                  <a:lnTo>
                    <a:pt x="4012" y="7817"/>
                  </a:lnTo>
                  <a:lnTo>
                    <a:pt x="3935" y="7843"/>
                  </a:lnTo>
                  <a:lnTo>
                    <a:pt x="3780" y="7843"/>
                  </a:lnTo>
                  <a:lnTo>
                    <a:pt x="3677" y="7817"/>
                  </a:lnTo>
                  <a:lnTo>
                    <a:pt x="3575" y="7791"/>
                  </a:lnTo>
                  <a:lnTo>
                    <a:pt x="3446" y="7714"/>
                  </a:lnTo>
                  <a:lnTo>
                    <a:pt x="3318" y="7611"/>
                  </a:lnTo>
                  <a:lnTo>
                    <a:pt x="3163" y="7457"/>
                  </a:lnTo>
                  <a:lnTo>
                    <a:pt x="3035" y="7277"/>
                  </a:lnTo>
                  <a:lnTo>
                    <a:pt x="2855" y="7045"/>
                  </a:lnTo>
                  <a:lnTo>
                    <a:pt x="2700" y="6763"/>
                  </a:lnTo>
                  <a:lnTo>
                    <a:pt x="2520" y="6428"/>
                  </a:lnTo>
                  <a:lnTo>
                    <a:pt x="2340" y="6017"/>
                  </a:lnTo>
                  <a:lnTo>
                    <a:pt x="2006" y="5143"/>
                  </a:lnTo>
                  <a:lnTo>
                    <a:pt x="1698" y="4243"/>
                  </a:lnTo>
                  <a:lnTo>
                    <a:pt x="1415" y="3394"/>
                  </a:lnTo>
                  <a:lnTo>
                    <a:pt x="1209" y="2597"/>
                  </a:lnTo>
                  <a:lnTo>
                    <a:pt x="900" y="1414"/>
                  </a:lnTo>
                  <a:lnTo>
                    <a:pt x="798" y="951"/>
                  </a:lnTo>
                  <a:lnTo>
                    <a:pt x="1" y="4706"/>
                  </a:lnTo>
                  <a:lnTo>
                    <a:pt x="52" y="5014"/>
                  </a:lnTo>
                  <a:lnTo>
                    <a:pt x="129" y="5400"/>
                  </a:lnTo>
                  <a:lnTo>
                    <a:pt x="258" y="5888"/>
                  </a:lnTo>
                  <a:lnTo>
                    <a:pt x="438" y="6505"/>
                  </a:lnTo>
                  <a:lnTo>
                    <a:pt x="720" y="7200"/>
                  </a:lnTo>
                  <a:lnTo>
                    <a:pt x="1080" y="7997"/>
                  </a:lnTo>
                  <a:lnTo>
                    <a:pt x="1286" y="8434"/>
                  </a:lnTo>
                  <a:lnTo>
                    <a:pt x="1543" y="8871"/>
                  </a:lnTo>
                  <a:lnTo>
                    <a:pt x="1826" y="9334"/>
                  </a:lnTo>
                  <a:lnTo>
                    <a:pt x="2135" y="9797"/>
                  </a:lnTo>
                  <a:lnTo>
                    <a:pt x="2469" y="10285"/>
                  </a:lnTo>
                  <a:lnTo>
                    <a:pt x="2855" y="10774"/>
                  </a:lnTo>
                  <a:lnTo>
                    <a:pt x="3266" y="11288"/>
                  </a:lnTo>
                  <a:lnTo>
                    <a:pt x="3703" y="11802"/>
                  </a:lnTo>
                  <a:lnTo>
                    <a:pt x="4192" y="12317"/>
                  </a:lnTo>
                  <a:lnTo>
                    <a:pt x="4732" y="12857"/>
                  </a:lnTo>
                  <a:lnTo>
                    <a:pt x="5323" y="13371"/>
                  </a:lnTo>
                  <a:lnTo>
                    <a:pt x="5940" y="13911"/>
                  </a:lnTo>
                  <a:lnTo>
                    <a:pt x="6609" y="14425"/>
                  </a:lnTo>
                  <a:lnTo>
                    <a:pt x="7329" y="14965"/>
                  </a:lnTo>
                  <a:lnTo>
                    <a:pt x="8074" y="15479"/>
                  </a:lnTo>
                  <a:lnTo>
                    <a:pt x="8897" y="15994"/>
                  </a:lnTo>
                  <a:lnTo>
                    <a:pt x="9772" y="16508"/>
                  </a:lnTo>
                  <a:lnTo>
                    <a:pt x="10697" y="17022"/>
                  </a:lnTo>
                  <a:lnTo>
                    <a:pt x="10800" y="17202"/>
                  </a:lnTo>
                  <a:lnTo>
                    <a:pt x="10929" y="17459"/>
                  </a:lnTo>
                  <a:lnTo>
                    <a:pt x="11031" y="17742"/>
                  </a:lnTo>
                  <a:lnTo>
                    <a:pt x="11109" y="18051"/>
                  </a:lnTo>
                  <a:lnTo>
                    <a:pt x="11289" y="18771"/>
                  </a:lnTo>
                  <a:lnTo>
                    <a:pt x="11417" y="19645"/>
                  </a:lnTo>
                  <a:lnTo>
                    <a:pt x="11546" y="20622"/>
                  </a:lnTo>
                  <a:lnTo>
                    <a:pt x="11649" y="21702"/>
                  </a:lnTo>
                  <a:lnTo>
                    <a:pt x="11726" y="22910"/>
                  </a:lnTo>
                  <a:lnTo>
                    <a:pt x="11777" y="24170"/>
                  </a:lnTo>
                  <a:lnTo>
                    <a:pt x="11803" y="25507"/>
                  </a:lnTo>
                  <a:lnTo>
                    <a:pt x="11829" y="26922"/>
                  </a:lnTo>
                  <a:lnTo>
                    <a:pt x="11803" y="29904"/>
                  </a:lnTo>
                  <a:lnTo>
                    <a:pt x="11751" y="32990"/>
                  </a:lnTo>
                  <a:lnTo>
                    <a:pt x="11649" y="36127"/>
                  </a:lnTo>
                  <a:lnTo>
                    <a:pt x="11520" y="39213"/>
                  </a:lnTo>
                  <a:lnTo>
                    <a:pt x="11366" y="42170"/>
                  </a:lnTo>
                  <a:lnTo>
                    <a:pt x="11211" y="44921"/>
                  </a:lnTo>
                  <a:lnTo>
                    <a:pt x="11057" y="47364"/>
                  </a:lnTo>
                  <a:lnTo>
                    <a:pt x="10800" y="50989"/>
                  </a:lnTo>
                  <a:lnTo>
                    <a:pt x="10697" y="52326"/>
                  </a:lnTo>
                  <a:lnTo>
                    <a:pt x="21085" y="52326"/>
                  </a:lnTo>
                  <a:lnTo>
                    <a:pt x="20854" y="50938"/>
                  </a:lnTo>
                  <a:lnTo>
                    <a:pt x="20288" y="47209"/>
                  </a:lnTo>
                  <a:lnTo>
                    <a:pt x="19491" y="41887"/>
                  </a:lnTo>
                  <a:lnTo>
                    <a:pt x="19054" y="38853"/>
                  </a:lnTo>
                  <a:lnTo>
                    <a:pt x="18617" y="35716"/>
                  </a:lnTo>
                  <a:lnTo>
                    <a:pt x="18205" y="32527"/>
                  </a:lnTo>
                  <a:lnTo>
                    <a:pt x="17820" y="29416"/>
                  </a:lnTo>
                  <a:lnTo>
                    <a:pt x="17485" y="26433"/>
                  </a:lnTo>
                  <a:lnTo>
                    <a:pt x="17228" y="23708"/>
                  </a:lnTo>
                  <a:lnTo>
                    <a:pt x="17125" y="22448"/>
                  </a:lnTo>
                  <a:lnTo>
                    <a:pt x="17048" y="21316"/>
                  </a:lnTo>
                  <a:lnTo>
                    <a:pt x="17023" y="20262"/>
                  </a:lnTo>
                  <a:lnTo>
                    <a:pt x="16997" y="19336"/>
                  </a:lnTo>
                  <a:lnTo>
                    <a:pt x="16997" y="18539"/>
                  </a:lnTo>
                  <a:lnTo>
                    <a:pt x="17048" y="17871"/>
                  </a:lnTo>
                  <a:lnTo>
                    <a:pt x="17125" y="17382"/>
                  </a:lnTo>
                  <a:lnTo>
                    <a:pt x="17177" y="17176"/>
                  </a:lnTo>
                  <a:lnTo>
                    <a:pt x="17254" y="17022"/>
                  </a:lnTo>
                  <a:lnTo>
                    <a:pt x="17485" y="16508"/>
                  </a:lnTo>
                  <a:lnTo>
                    <a:pt x="17717" y="15916"/>
                  </a:lnTo>
                  <a:lnTo>
                    <a:pt x="18154" y="14682"/>
                  </a:lnTo>
                  <a:lnTo>
                    <a:pt x="18385" y="14039"/>
                  </a:lnTo>
                  <a:lnTo>
                    <a:pt x="18617" y="13371"/>
                  </a:lnTo>
                  <a:lnTo>
                    <a:pt x="18874" y="12728"/>
                  </a:lnTo>
                  <a:lnTo>
                    <a:pt x="19208" y="12085"/>
                  </a:lnTo>
                  <a:lnTo>
                    <a:pt x="19363" y="11777"/>
                  </a:lnTo>
                  <a:lnTo>
                    <a:pt x="19568" y="11468"/>
                  </a:lnTo>
                  <a:lnTo>
                    <a:pt x="19774" y="11185"/>
                  </a:lnTo>
                  <a:lnTo>
                    <a:pt x="20005" y="10877"/>
                  </a:lnTo>
                  <a:lnTo>
                    <a:pt x="20237" y="10594"/>
                  </a:lnTo>
                  <a:lnTo>
                    <a:pt x="20494" y="10337"/>
                  </a:lnTo>
                  <a:lnTo>
                    <a:pt x="20777" y="10080"/>
                  </a:lnTo>
                  <a:lnTo>
                    <a:pt x="21085" y="9822"/>
                  </a:lnTo>
                  <a:lnTo>
                    <a:pt x="21420" y="9591"/>
                  </a:lnTo>
                  <a:lnTo>
                    <a:pt x="21780" y="9360"/>
                  </a:lnTo>
                  <a:lnTo>
                    <a:pt x="22165" y="9154"/>
                  </a:lnTo>
                  <a:lnTo>
                    <a:pt x="22577" y="8974"/>
                  </a:lnTo>
                  <a:lnTo>
                    <a:pt x="23014" y="8794"/>
                  </a:lnTo>
                  <a:lnTo>
                    <a:pt x="23502" y="8665"/>
                  </a:lnTo>
                  <a:lnTo>
                    <a:pt x="23991" y="8511"/>
                  </a:lnTo>
                  <a:lnTo>
                    <a:pt x="24531" y="8408"/>
                  </a:lnTo>
                  <a:lnTo>
                    <a:pt x="25045" y="8305"/>
                  </a:lnTo>
                  <a:lnTo>
                    <a:pt x="25482" y="8203"/>
                  </a:lnTo>
                  <a:lnTo>
                    <a:pt x="25842" y="8100"/>
                  </a:lnTo>
                  <a:lnTo>
                    <a:pt x="26125" y="8023"/>
                  </a:lnTo>
                  <a:lnTo>
                    <a:pt x="26356" y="7920"/>
                  </a:lnTo>
                  <a:lnTo>
                    <a:pt x="26511" y="7817"/>
                  </a:lnTo>
                  <a:lnTo>
                    <a:pt x="26614" y="7714"/>
                  </a:lnTo>
                  <a:lnTo>
                    <a:pt x="26639" y="7611"/>
                  </a:lnTo>
                  <a:lnTo>
                    <a:pt x="26639" y="7508"/>
                  </a:lnTo>
                  <a:lnTo>
                    <a:pt x="26588" y="7405"/>
                  </a:lnTo>
                  <a:lnTo>
                    <a:pt x="26485" y="7303"/>
                  </a:lnTo>
                  <a:lnTo>
                    <a:pt x="26331" y="7225"/>
                  </a:lnTo>
                  <a:lnTo>
                    <a:pt x="26151" y="7123"/>
                  </a:lnTo>
                  <a:lnTo>
                    <a:pt x="25971" y="7045"/>
                  </a:lnTo>
                  <a:lnTo>
                    <a:pt x="25482" y="6865"/>
                  </a:lnTo>
                  <a:lnTo>
                    <a:pt x="24917" y="6711"/>
                  </a:lnTo>
                  <a:lnTo>
                    <a:pt x="24351" y="6557"/>
                  </a:lnTo>
                  <a:lnTo>
                    <a:pt x="23194" y="6325"/>
                  </a:lnTo>
                  <a:lnTo>
                    <a:pt x="22320" y="6171"/>
                  </a:lnTo>
                  <a:lnTo>
                    <a:pt x="21960" y="6120"/>
                  </a:lnTo>
                  <a:lnTo>
                    <a:pt x="21548" y="6531"/>
                  </a:lnTo>
                  <a:lnTo>
                    <a:pt x="21111" y="6994"/>
                  </a:lnTo>
                  <a:lnTo>
                    <a:pt x="20571" y="7611"/>
                  </a:lnTo>
                  <a:lnTo>
                    <a:pt x="19928" y="8357"/>
                  </a:lnTo>
                  <a:lnTo>
                    <a:pt x="19234" y="9205"/>
                  </a:lnTo>
                  <a:lnTo>
                    <a:pt x="18565" y="10131"/>
                  </a:lnTo>
                  <a:lnTo>
                    <a:pt x="18231" y="10594"/>
                  </a:lnTo>
                  <a:lnTo>
                    <a:pt x="17897" y="11082"/>
                  </a:lnTo>
                  <a:lnTo>
                    <a:pt x="17254" y="12060"/>
                  </a:lnTo>
                  <a:lnTo>
                    <a:pt x="16637" y="12985"/>
                  </a:lnTo>
                  <a:lnTo>
                    <a:pt x="15454" y="14631"/>
                  </a:lnTo>
                  <a:lnTo>
                    <a:pt x="14580" y="15788"/>
                  </a:lnTo>
                  <a:lnTo>
                    <a:pt x="14246" y="16225"/>
                  </a:lnTo>
                  <a:lnTo>
                    <a:pt x="13860" y="15968"/>
                  </a:lnTo>
                  <a:lnTo>
                    <a:pt x="12831" y="15299"/>
                  </a:lnTo>
                  <a:lnTo>
                    <a:pt x="12163" y="14811"/>
                  </a:lnTo>
                  <a:lnTo>
                    <a:pt x="11391" y="14271"/>
                  </a:lnTo>
                  <a:lnTo>
                    <a:pt x="10569" y="13654"/>
                  </a:lnTo>
                  <a:lnTo>
                    <a:pt x="9720" y="12959"/>
                  </a:lnTo>
                  <a:lnTo>
                    <a:pt x="9309" y="12651"/>
                  </a:lnTo>
                  <a:lnTo>
                    <a:pt x="8923" y="12368"/>
                  </a:lnTo>
                  <a:lnTo>
                    <a:pt x="8563" y="12111"/>
                  </a:lnTo>
                  <a:lnTo>
                    <a:pt x="8203" y="11905"/>
                  </a:lnTo>
                  <a:lnTo>
                    <a:pt x="7586" y="11571"/>
                  </a:lnTo>
                  <a:lnTo>
                    <a:pt x="7072" y="11288"/>
                  </a:lnTo>
                  <a:lnTo>
                    <a:pt x="6840" y="11160"/>
                  </a:lnTo>
                  <a:lnTo>
                    <a:pt x="6635" y="11005"/>
                  </a:lnTo>
                  <a:lnTo>
                    <a:pt x="6429" y="10851"/>
                  </a:lnTo>
                  <a:lnTo>
                    <a:pt x="6275" y="10697"/>
                  </a:lnTo>
                  <a:lnTo>
                    <a:pt x="6120" y="10491"/>
                  </a:lnTo>
                  <a:lnTo>
                    <a:pt x="5992" y="10285"/>
                  </a:lnTo>
                  <a:lnTo>
                    <a:pt x="5863" y="10028"/>
                  </a:lnTo>
                  <a:lnTo>
                    <a:pt x="5786" y="9720"/>
                  </a:lnTo>
                  <a:lnTo>
                    <a:pt x="5709" y="9360"/>
                  </a:lnTo>
                  <a:lnTo>
                    <a:pt x="5709" y="8923"/>
                  </a:lnTo>
                  <a:lnTo>
                    <a:pt x="5709" y="8408"/>
                  </a:lnTo>
                  <a:lnTo>
                    <a:pt x="5760" y="7868"/>
                  </a:lnTo>
                  <a:lnTo>
                    <a:pt x="5812" y="7277"/>
                  </a:lnTo>
                  <a:lnTo>
                    <a:pt x="5915" y="6660"/>
                  </a:lnTo>
                  <a:lnTo>
                    <a:pt x="6120" y="5426"/>
                  </a:lnTo>
                  <a:lnTo>
                    <a:pt x="6352" y="4294"/>
                  </a:lnTo>
                  <a:lnTo>
                    <a:pt x="6583" y="3343"/>
                  </a:lnTo>
                  <a:lnTo>
                    <a:pt x="6789" y="2443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5"/>
          <p:cNvSpPr txBox="1">
            <a:spLocks noGrp="1"/>
          </p:cNvSpPr>
          <p:nvPr>
            <p:ph type="title" idx="4"/>
          </p:nvPr>
        </p:nvSpPr>
        <p:spPr>
          <a:xfrm>
            <a:off x="1556803" y="549952"/>
            <a:ext cx="5585642" cy="44680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205" name="Google Shape;205;p5"/>
          <p:cNvGrpSpPr/>
          <p:nvPr/>
        </p:nvGrpSpPr>
        <p:grpSpPr>
          <a:xfrm>
            <a:off x="-161250" y="3481526"/>
            <a:ext cx="9700655" cy="2203476"/>
            <a:chOff x="-161250" y="3481526"/>
            <a:chExt cx="9700655" cy="2203476"/>
          </a:xfrm>
        </p:grpSpPr>
        <p:grpSp>
          <p:nvGrpSpPr>
            <p:cNvPr id="206" name="Google Shape;206;p5"/>
            <p:cNvGrpSpPr/>
            <p:nvPr/>
          </p:nvGrpSpPr>
          <p:grpSpPr>
            <a:xfrm>
              <a:off x="8344656" y="3481526"/>
              <a:ext cx="1194749" cy="1983478"/>
              <a:chOff x="8344656" y="3481526"/>
              <a:chExt cx="1194749" cy="1983478"/>
            </a:xfrm>
          </p:grpSpPr>
          <p:grpSp>
            <p:nvGrpSpPr>
              <p:cNvPr id="207" name="Google Shape;207;p5"/>
              <p:cNvGrpSpPr/>
              <p:nvPr/>
            </p:nvGrpSpPr>
            <p:grpSpPr>
              <a:xfrm>
                <a:off x="8347790" y="3481526"/>
                <a:ext cx="1191615" cy="1602398"/>
                <a:chOff x="4198188" y="5143925"/>
                <a:chExt cx="887609" cy="1193592"/>
              </a:xfrm>
            </p:grpSpPr>
            <p:sp>
              <p:nvSpPr>
                <p:cNvPr id="208" name="Google Shape;208;p5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5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5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5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5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5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5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" name="Google Shape;220;p5"/>
              <p:cNvGrpSpPr/>
              <p:nvPr/>
            </p:nvGrpSpPr>
            <p:grpSpPr>
              <a:xfrm rot="-899884" flipH="1">
                <a:off x="8489333" y="4144431"/>
                <a:ext cx="855935" cy="1230784"/>
                <a:chOff x="-3884675" y="1505775"/>
                <a:chExt cx="997319" cy="1434085"/>
              </a:xfrm>
            </p:grpSpPr>
            <p:sp>
              <p:nvSpPr>
                <p:cNvPr id="221" name="Google Shape;221;p5"/>
                <p:cNvSpPr/>
                <p:nvPr/>
              </p:nvSpPr>
              <p:spPr>
                <a:xfrm>
                  <a:off x="-3884675" y="1505775"/>
                  <a:ext cx="997319" cy="143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4" h="17980" extrusionOk="0">
                      <a:moveTo>
                        <a:pt x="7639" y="3197"/>
                      </a:moveTo>
                      <a:lnTo>
                        <a:pt x="7709" y="3220"/>
                      </a:lnTo>
                      <a:lnTo>
                        <a:pt x="7780" y="3244"/>
                      </a:lnTo>
                      <a:lnTo>
                        <a:pt x="7827" y="3291"/>
                      </a:lnTo>
                      <a:lnTo>
                        <a:pt x="7897" y="3361"/>
                      </a:lnTo>
                      <a:lnTo>
                        <a:pt x="7968" y="3502"/>
                      </a:lnTo>
                      <a:lnTo>
                        <a:pt x="8015" y="3643"/>
                      </a:lnTo>
                      <a:lnTo>
                        <a:pt x="8085" y="3949"/>
                      </a:lnTo>
                      <a:lnTo>
                        <a:pt x="8109" y="4254"/>
                      </a:lnTo>
                      <a:lnTo>
                        <a:pt x="8109" y="4560"/>
                      </a:lnTo>
                      <a:lnTo>
                        <a:pt x="8062" y="4865"/>
                      </a:lnTo>
                      <a:lnTo>
                        <a:pt x="8015" y="5100"/>
                      </a:lnTo>
                      <a:lnTo>
                        <a:pt x="7944" y="5359"/>
                      </a:lnTo>
                      <a:lnTo>
                        <a:pt x="7850" y="5617"/>
                      </a:lnTo>
                      <a:lnTo>
                        <a:pt x="7733" y="5852"/>
                      </a:lnTo>
                      <a:lnTo>
                        <a:pt x="7592" y="6064"/>
                      </a:lnTo>
                      <a:lnTo>
                        <a:pt x="7521" y="6181"/>
                      </a:lnTo>
                      <a:lnTo>
                        <a:pt x="7474" y="6205"/>
                      </a:lnTo>
                      <a:lnTo>
                        <a:pt x="7427" y="6228"/>
                      </a:lnTo>
                      <a:lnTo>
                        <a:pt x="7357" y="6228"/>
                      </a:lnTo>
                      <a:lnTo>
                        <a:pt x="7333" y="6205"/>
                      </a:lnTo>
                      <a:lnTo>
                        <a:pt x="7286" y="6134"/>
                      </a:lnTo>
                      <a:lnTo>
                        <a:pt x="7239" y="5899"/>
                      </a:lnTo>
                      <a:lnTo>
                        <a:pt x="7169" y="5641"/>
                      </a:lnTo>
                      <a:lnTo>
                        <a:pt x="7122" y="5359"/>
                      </a:lnTo>
                      <a:lnTo>
                        <a:pt x="7098" y="5100"/>
                      </a:lnTo>
                      <a:lnTo>
                        <a:pt x="7075" y="4818"/>
                      </a:lnTo>
                      <a:lnTo>
                        <a:pt x="7098" y="4536"/>
                      </a:lnTo>
                      <a:lnTo>
                        <a:pt x="7098" y="4278"/>
                      </a:lnTo>
                      <a:lnTo>
                        <a:pt x="7145" y="3996"/>
                      </a:lnTo>
                      <a:lnTo>
                        <a:pt x="7192" y="3737"/>
                      </a:lnTo>
                      <a:lnTo>
                        <a:pt x="7239" y="3549"/>
                      </a:lnTo>
                      <a:lnTo>
                        <a:pt x="7263" y="3455"/>
                      </a:lnTo>
                      <a:lnTo>
                        <a:pt x="7310" y="3361"/>
                      </a:lnTo>
                      <a:lnTo>
                        <a:pt x="7380" y="3291"/>
                      </a:lnTo>
                      <a:lnTo>
                        <a:pt x="7451" y="3244"/>
                      </a:lnTo>
                      <a:lnTo>
                        <a:pt x="7545" y="3197"/>
                      </a:lnTo>
                      <a:close/>
                      <a:moveTo>
                        <a:pt x="2797" y="7169"/>
                      </a:moveTo>
                      <a:lnTo>
                        <a:pt x="2868" y="7192"/>
                      </a:lnTo>
                      <a:lnTo>
                        <a:pt x="2985" y="7239"/>
                      </a:lnTo>
                      <a:lnTo>
                        <a:pt x="3197" y="7404"/>
                      </a:lnTo>
                      <a:lnTo>
                        <a:pt x="3408" y="7592"/>
                      </a:lnTo>
                      <a:lnTo>
                        <a:pt x="3620" y="7780"/>
                      </a:lnTo>
                      <a:lnTo>
                        <a:pt x="3784" y="8015"/>
                      </a:lnTo>
                      <a:lnTo>
                        <a:pt x="3902" y="8179"/>
                      </a:lnTo>
                      <a:lnTo>
                        <a:pt x="3996" y="8391"/>
                      </a:lnTo>
                      <a:lnTo>
                        <a:pt x="4113" y="8626"/>
                      </a:lnTo>
                      <a:lnTo>
                        <a:pt x="4207" y="8861"/>
                      </a:lnTo>
                      <a:lnTo>
                        <a:pt x="4278" y="9119"/>
                      </a:lnTo>
                      <a:lnTo>
                        <a:pt x="4325" y="9378"/>
                      </a:lnTo>
                      <a:lnTo>
                        <a:pt x="4301" y="9589"/>
                      </a:lnTo>
                      <a:lnTo>
                        <a:pt x="4278" y="9707"/>
                      </a:lnTo>
                      <a:lnTo>
                        <a:pt x="4231" y="9801"/>
                      </a:lnTo>
                      <a:lnTo>
                        <a:pt x="4160" y="9895"/>
                      </a:lnTo>
                      <a:lnTo>
                        <a:pt x="4090" y="9965"/>
                      </a:lnTo>
                      <a:lnTo>
                        <a:pt x="3996" y="9989"/>
                      </a:lnTo>
                      <a:lnTo>
                        <a:pt x="3902" y="10012"/>
                      </a:lnTo>
                      <a:lnTo>
                        <a:pt x="3784" y="9989"/>
                      </a:lnTo>
                      <a:lnTo>
                        <a:pt x="3690" y="9965"/>
                      </a:lnTo>
                      <a:lnTo>
                        <a:pt x="3455" y="9871"/>
                      </a:lnTo>
                      <a:lnTo>
                        <a:pt x="3220" y="9730"/>
                      </a:lnTo>
                      <a:lnTo>
                        <a:pt x="3032" y="9542"/>
                      </a:lnTo>
                      <a:lnTo>
                        <a:pt x="2868" y="9378"/>
                      </a:lnTo>
                      <a:lnTo>
                        <a:pt x="2750" y="9237"/>
                      </a:lnTo>
                      <a:lnTo>
                        <a:pt x="2656" y="9025"/>
                      </a:lnTo>
                      <a:lnTo>
                        <a:pt x="2586" y="8814"/>
                      </a:lnTo>
                      <a:lnTo>
                        <a:pt x="2562" y="8579"/>
                      </a:lnTo>
                      <a:lnTo>
                        <a:pt x="2539" y="8344"/>
                      </a:lnTo>
                      <a:lnTo>
                        <a:pt x="2562" y="8109"/>
                      </a:lnTo>
                      <a:lnTo>
                        <a:pt x="2562" y="7874"/>
                      </a:lnTo>
                      <a:lnTo>
                        <a:pt x="2633" y="7404"/>
                      </a:lnTo>
                      <a:lnTo>
                        <a:pt x="2656" y="7286"/>
                      </a:lnTo>
                      <a:lnTo>
                        <a:pt x="2703" y="7239"/>
                      </a:lnTo>
                      <a:lnTo>
                        <a:pt x="2750" y="7192"/>
                      </a:lnTo>
                      <a:lnTo>
                        <a:pt x="2797" y="7169"/>
                      </a:lnTo>
                      <a:close/>
                      <a:moveTo>
                        <a:pt x="9542" y="8720"/>
                      </a:moveTo>
                      <a:lnTo>
                        <a:pt x="9660" y="8978"/>
                      </a:lnTo>
                      <a:lnTo>
                        <a:pt x="9754" y="9237"/>
                      </a:lnTo>
                      <a:lnTo>
                        <a:pt x="9824" y="9519"/>
                      </a:lnTo>
                      <a:lnTo>
                        <a:pt x="9871" y="9801"/>
                      </a:lnTo>
                      <a:lnTo>
                        <a:pt x="9895" y="10083"/>
                      </a:lnTo>
                      <a:lnTo>
                        <a:pt x="9871" y="10365"/>
                      </a:lnTo>
                      <a:lnTo>
                        <a:pt x="9824" y="10647"/>
                      </a:lnTo>
                      <a:lnTo>
                        <a:pt x="9730" y="10906"/>
                      </a:lnTo>
                      <a:lnTo>
                        <a:pt x="9636" y="11094"/>
                      </a:lnTo>
                      <a:lnTo>
                        <a:pt x="9495" y="11282"/>
                      </a:lnTo>
                      <a:lnTo>
                        <a:pt x="9307" y="11493"/>
                      </a:lnTo>
                      <a:lnTo>
                        <a:pt x="9119" y="11705"/>
                      </a:lnTo>
                      <a:lnTo>
                        <a:pt x="8884" y="11869"/>
                      </a:lnTo>
                      <a:lnTo>
                        <a:pt x="8767" y="11940"/>
                      </a:lnTo>
                      <a:lnTo>
                        <a:pt x="8673" y="11987"/>
                      </a:lnTo>
                      <a:lnTo>
                        <a:pt x="8555" y="12010"/>
                      </a:lnTo>
                      <a:lnTo>
                        <a:pt x="8438" y="12034"/>
                      </a:lnTo>
                      <a:lnTo>
                        <a:pt x="8320" y="12010"/>
                      </a:lnTo>
                      <a:lnTo>
                        <a:pt x="8226" y="11987"/>
                      </a:lnTo>
                      <a:lnTo>
                        <a:pt x="8156" y="11940"/>
                      </a:lnTo>
                      <a:lnTo>
                        <a:pt x="8085" y="11869"/>
                      </a:lnTo>
                      <a:lnTo>
                        <a:pt x="8038" y="11775"/>
                      </a:lnTo>
                      <a:lnTo>
                        <a:pt x="7991" y="11658"/>
                      </a:lnTo>
                      <a:lnTo>
                        <a:pt x="7921" y="11399"/>
                      </a:lnTo>
                      <a:lnTo>
                        <a:pt x="7897" y="11094"/>
                      </a:lnTo>
                      <a:lnTo>
                        <a:pt x="7874" y="10811"/>
                      </a:lnTo>
                      <a:lnTo>
                        <a:pt x="7897" y="10529"/>
                      </a:lnTo>
                      <a:lnTo>
                        <a:pt x="7921" y="10271"/>
                      </a:lnTo>
                      <a:lnTo>
                        <a:pt x="7968" y="10106"/>
                      </a:lnTo>
                      <a:lnTo>
                        <a:pt x="8085" y="9871"/>
                      </a:lnTo>
                      <a:lnTo>
                        <a:pt x="8226" y="9636"/>
                      </a:lnTo>
                      <a:lnTo>
                        <a:pt x="8391" y="9448"/>
                      </a:lnTo>
                      <a:lnTo>
                        <a:pt x="8602" y="9284"/>
                      </a:lnTo>
                      <a:lnTo>
                        <a:pt x="8814" y="9119"/>
                      </a:lnTo>
                      <a:lnTo>
                        <a:pt x="9049" y="8978"/>
                      </a:lnTo>
                      <a:lnTo>
                        <a:pt x="9542" y="8720"/>
                      </a:lnTo>
                      <a:close/>
                      <a:moveTo>
                        <a:pt x="6675" y="0"/>
                      </a:moveTo>
                      <a:lnTo>
                        <a:pt x="5359" y="1786"/>
                      </a:lnTo>
                      <a:lnTo>
                        <a:pt x="4889" y="2444"/>
                      </a:lnTo>
                      <a:lnTo>
                        <a:pt x="4489" y="3032"/>
                      </a:lnTo>
                      <a:lnTo>
                        <a:pt x="4160" y="3549"/>
                      </a:lnTo>
                      <a:lnTo>
                        <a:pt x="3878" y="3996"/>
                      </a:lnTo>
                      <a:lnTo>
                        <a:pt x="3690" y="4395"/>
                      </a:lnTo>
                      <a:lnTo>
                        <a:pt x="3526" y="4701"/>
                      </a:lnTo>
                      <a:lnTo>
                        <a:pt x="3432" y="4912"/>
                      </a:lnTo>
                      <a:lnTo>
                        <a:pt x="3408" y="5030"/>
                      </a:lnTo>
                      <a:lnTo>
                        <a:pt x="3408" y="5077"/>
                      </a:lnTo>
                      <a:lnTo>
                        <a:pt x="3432" y="5171"/>
                      </a:lnTo>
                      <a:lnTo>
                        <a:pt x="3549" y="5429"/>
                      </a:lnTo>
                      <a:lnTo>
                        <a:pt x="3925" y="6134"/>
                      </a:lnTo>
                      <a:lnTo>
                        <a:pt x="4442" y="7075"/>
                      </a:lnTo>
                      <a:lnTo>
                        <a:pt x="4207" y="6957"/>
                      </a:lnTo>
                      <a:lnTo>
                        <a:pt x="3925" y="6769"/>
                      </a:lnTo>
                      <a:lnTo>
                        <a:pt x="3526" y="6487"/>
                      </a:lnTo>
                      <a:lnTo>
                        <a:pt x="3079" y="6134"/>
                      </a:lnTo>
                      <a:lnTo>
                        <a:pt x="2609" y="5852"/>
                      </a:lnTo>
                      <a:lnTo>
                        <a:pt x="2115" y="5547"/>
                      </a:lnTo>
                      <a:lnTo>
                        <a:pt x="1504" y="6886"/>
                      </a:lnTo>
                      <a:lnTo>
                        <a:pt x="1058" y="7874"/>
                      </a:lnTo>
                      <a:lnTo>
                        <a:pt x="799" y="8414"/>
                      </a:lnTo>
                      <a:lnTo>
                        <a:pt x="776" y="8532"/>
                      </a:lnTo>
                      <a:lnTo>
                        <a:pt x="776" y="8696"/>
                      </a:lnTo>
                      <a:lnTo>
                        <a:pt x="752" y="9096"/>
                      </a:lnTo>
                      <a:lnTo>
                        <a:pt x="752" y="9589"/>
                      </a:lnTo>
                      <a:lnTo>
                        <a:pt x="1222" y="10083"/>
                      </a:lnTo>
                      <a:lnTo>
                        <a:pt x="1669" y="10600"/>
                      </a:lnTo>
                      <a:lnTo>
                        <a:pt x="2162" y="11188"/>
                      </a:lnTo>
                      <a:lnTo>
                        <a:pt x="2256" y="11352"/>
                      </a:lnTo>
                      <a:lnTo>
                        <a:pt x="2351" y="11493"/>
                      </a:lnTo>
                      <a:lnTo>
                        <a:pt x="2421" y="11634"/>
                      </a:lnTo>
                      <a:lnTo>
                        <a:pt x="2468" y="11799"/>
                      </a:lnTo>
                      <a:lnTo>
                        <a:pt x="2515" y="12081"/>
                      </a:lnTo>
                      <a:lnTo>
                        <a:pt x="2539" y="12339"/>
                      </a:lnTo>
                      <a:lnTo>
                        <a:pt x="2515" y="12574"/>
                      </a:lnTo>
                      <a:lnTo>
                        <a:pt x="2468" y="12762"/>
                      </a:lnTo>
                      <a:lnTo>
                        <a:pt x="2445" y="12903"/>
                      </a:lnTo>
                      <a:lnTo>
                        <a:pt x="1716" y="12480"/>
                      </a:lnTo>
                      <a:lnTo>
                        <a:pt x="1457" y="12316"/>
                      </a:lnTo>
                      <a:lnTo>
                        <a:pt x="1175" y="12151"/>
                      </a:lnTo>
                      <a:lnTo>
                        <a:pt x="611" y="11916"/>
                      </a:lnTo>
                      <a:lnTo>
                        <a:pt x="47" y="11681"/>
                      </a:lnTo>
                      <a:lnTo>
                        <a:pt x="24" y="11822"/>
                      </a:lnTo>
                      <a:lnTo>
                        <a:pt x="0" y="11987"/>
                      </a:lnTo>
                      <a:lnTo>
                        <a:pt x="0" y="12245"/>
                      </a:lnTo>
                      <a:lnTo>
                        <a:pt x="0" y="12598"/>
                      </a:lnTo>
                      <a:lnTo>
                        <a:pt x="47" y="13021"/>
                      </a:lnTo>
                      <a:lnTo>
                        <a:pt x="141" y="13561"/>
                      </a:lnTo>
                      <a:lnTo>
                        <a:pt x="306" y="14196"/>
                      </a:lnTo>
                      <a:lnTo>
                        <a:pt x="423" y="14525"/>
                      </a:lnTo>
                      <a:lnTo>
                        <a:pt x="588" y="14831"/>
                      </a:lnTo>
                      <a:lnTo>
                        <a:pt x="776" y="15136"/>
                      </a:lnTo>
                      <a:lnTo>
                        <a:pt x="1011" y="15442"/>
                      </a:lnTo>
                      <a:lnTo>
                        <a:pt x="1293" y="15700"/>
                      </a:lnTo>
                      <a:lnTo>
                        <a:pt x="1551" y="15959"/>
                      </a:lnTo>
                      <a:lnTo>
                        <a:pt x="1857" y="16170"/>
                      </a:lnTo>
                      <a:lnTo>
                        <a:pt x="2139" y="16382"/>
                      </a:lnTo>
                      <a:lnTo>
                        <a:pt x="2680" y="16734"/>
                      </a:lnTo>
                      <a:lnTo>
                        <a:pt x="3150" y="17016"/>
                      </a:lnTo>
                      <a:lnTo>
                        <a:pt x="3620" y="17228"/>
                      </a:lnTo>
                      <a:lnTo>
                        <a:pt x="5382" y="17533"/>
                      </a:lnTo>
                      <a:lnTo>
                        <a:pt x="6628" y="17792"/>
                      </a:lnTo>
                      <a:lnTo>
                        <a:pt x="7075" y="17886"/>
                      </a:lnTo>
                      <a:lnTo>
                        <a:pt x="7192" y="17933"/>
                      </a:lnTo>
                      <a:lnTo>
                        <a:pt x="7263" y="17956"/>
                      </a:lnTo>
                      <a:lnTo>
                        <a:pt x="7310" y="17980"/>
                      </a:lnTo>
                      <a:lnTo>
                        <a:pt x="7404" y="17956"/>
                      </a:lnTo>
                      <a:lnTo>
                        <a:pt x="7709" y="17886"/>
                      </a:lnTo>
                      <a:lnTo>
                        <a:pt x="8132" y="17721"/>
                      </a:lnTo>
                      <a:lnTo>
                        <a:pt x="8649" y="17463"/>
                      </a:lnTo>
                      <a:lnTo>
                        <a:pt x="9260" y="17134"/>
                      </a:lnTo>
                      <a:lnTo>
                        <a:pt x="9589" y="16922"/>
                      </a:lnTo>
                      <a:lnTo>
                        <a:pt x="9918" y="16687"/>
                      </a:lnTo>
                      <a:lnTo>
                        <a:pt x="10271" y="16429"/>
                      </a:lnTo>
                      <a:lnTo>
                        <a:pt x="10600" y="16170"/>
                      </a:lnTo>
                      <a:lnTo>
                        <a:pt x="10953" y="15865"/>
                      </a:lnTo>
                      <a:lnTo>
                        <a:pt x="11282" y="15536"/>
                      </a:lnTo>
                      <a:lnTo>
                        <a:pt x="11587" y="15183"/>
                      </a:lnTo>
                      <a:lnTo>
                        <a:pt x="11846" y="14831"/>
                      </a:lnTo>
                      <a:lnTo>
                        <a:pt x="12057" y="14478"/>
                      </a:lnTo>
                      <a:lnTo>
                        <a:pt x="12222" y="14125"/>
                      </a:lnTo>
                      <a:lnTo>
                        <a:pt x="12339" y="13773"/>
                      </a:lnTo>
                      <a:lnTo>
                        <a:pt x="12410" y="13420"/>
                      </a:lnTo>
                      <a:lnTo>
                        <a:pt x="12480" y="13091"/>
                      </a:lnTo>
                      <a:lnTo>
                        <a:pt x="12504" y="12786"/>
                      </a:lnTo>
                      <a:lnTo>
                        <a:pt x="12504" y="12480"/>
                      </a:lnTo>
                      <a:lnTo>
                        <a:pt x="12480" y="12222"/>
                      </a:lnTo>
                      <a:lnTo>
                        <a:pt x="12433" y="11775"/>
                      </a:lnTo>
                      <a:lnTo>
                        <a:pt x="12386" y="11493"/>
                      </a:lnTo>
                      <a:lnTo>
                        <a:pt x="12339" y="11399"/>
                      </a:lnTo>
                      <a:lnTo>
                        <a:pt x="9754" y="12645"/>
                      </a:lnTo>
                      <a:lnTo>
                        <a:pt x="9965" y="12504"/>
                      </a:lnTo>
                      <a:lnTo>
                        <a:pt x="10177" y="12316"/>
                      </a:lnTo>
                      <a:lnTo>
                        <a:pt x="10365" y="12081"/>
                      </a:lnTo>
                      <a:lnTo>
                        <a:pt x="10530" y="11846"/>
                      </a:lnTo>
                      <a:lnTo>
                        <a:pt x="10694" y="11564"/>
                      </a:lnTo>
                      <a:lnTo>
                        <a:pt x="10835" y="11282"/>
                      </a:lnTo>
                      <a:lnTo>
                        <a:pt x="11094" y="10694"/>
                      </a:lnTo>
                      <a:lnTo>
                        <a:pt x="11282" y="10130"/>
                      </a:lnTo>
                      <a:lnTo>
                        <a:pt x="11423" y="9660"/>
                      </a:lnTo>
                      <a:lnTo>
                        <a:pt x="11517" y="9190"/>
                      </a:lnTo>
                      <a:lnTo>
                        <a:pt x="11023" y="6910"/>
                      </a:lnTo>
                      <a:lnTo>
                        <a:pt x="8861" y="7310"/>
                      </a:lnTo>
                      <a:lnTo>
                        <a:pt x="8861" y="7310"/>
                      </a:lnTo>
                      <a:lnTo>
                        <a:pt x="9260" y="6158"/>
                      </a:lnTo>
                      <a:lnTo>
                        <a:pt x="10107" y="4983"/>
                      </a:lnTo>
                      <a:lnTo>
                        <a:pt x="10036" y="4795"/>
                      </a:lnTo>
                      <a:lnTo>
                        <a:pt x="9942" y="4583"/>
                      </a:lnTo>
                      <a:lnTo>
                        <a:pt x="9777" y="4301"/>
                      </a:lnTo>
                      <a:lnTo>
                        <a:pt x="9566" y="3949"/>
                      </a:lnTo>
                      <a:lnTo>
                        <a:pt x="9307" y="3573"/>
                      </a:lnTo>
                      <a:lnTo>
                        <a:pt x="8955" y="3150"/>
                      </a:lnTo>
                      <a:lnTo>
                        <a:pt x="8532" y="2679"/>
                      </a:lnTo>
                      <a:lnTo>
                        <a:pt x="8109" y="2209"/>
                      </a:lnTo>
                      <a:lnTo>
                        <a:pt x="7733" y="1739"/>
                      </a:lnTo>
                      <a:lnTo>
                        <a:pt x="7404" y="1293"/>
                      </a:lnTo>
                      <a:lnTo>
                        <a:pt x="7145" y="870"/>
                      </a:lnTo>
                      <a:lnTo>
                        <a:pt x="6957" y="517"/>
                      </a:lnTo>
                      <a:lnTo>
                        <a:pt x="6793" y="235"/>
                      </a:lnTo>
                      <a:lnTo>
                        <a:pt x="66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5"/>
                <p:cNvSpPr/>
                <p:nvPr/>
              </p:nvSpPr>
              <p:spPr>
                <a:xfrm>
                  <a:off x="-3438573" y="1695047"/>
                  <a:ext cx="90129" cy="121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5278" extrusionOk="0">
                      <a:moveTo>
                        <a:pt x="1035" y="1"/>
                      </a:moveTo>
                      <a:lnTo>
                        <a:pt x="824" y="730"/>
                      </a:lnTo>
                      <a:lnTo>
                        <a:pt x="636" y="1458"/>
                      </a:lnTo>
                      <a:lnTo>
                        <a:pt x="471" y="2187"/>
                      </a:lnTo>
                      <a:lnTo>
                        <a:pt x="353" y="2939"/>
                      </a:lnTo>
                      <a:lnTo>
                        <a:pt x="236" y="3667"/>
                      </a:lnTo>
                      <a:lnTo>
                        <a:pt x="165" y="4419"/>
                      </a:lnTo>
                      <a:lnTo>
                        <a:pt x="118" y="5172"/>
                      </a:lnTo>
                      <a:lnTo>
                        <a:pt x="118" y="5924"/>
                      </a:lnTo>
                      <a:lnTo>
                        <a:pt x="118" y="6676"/>
                      </a:lnTo>
                      <a:lnTo>
                        <a:pt x="165" y="7404"/>
                      </a:lnTo>
                      <a:lnTo>
                        <a:pt x="259" y="8391"/>
                      </a:lnTo>
                      <a:lnTo>
                        <a:pt x="400" y="9379"/>
                      </a:lnTo>
                      <a:lnTo>
                        <a:pt x="494" y="10366"/>
                      </a:lnTo>
                      <a:lnTo>
                        <a:pt x="589" y="11353"/>
                      </a:lnTo>
                      <a:lnTo>
                        <a:pt x="612" y="12081"/>
                      </a:lnTo>
                      <a:lnTo>
                        <a:pt x="589" y="12481"/>
                      </a:lnTo>
                      <a:lnTo>
                        <a:pt x="565" y="12881"/>
                      </a:lnTo>
                      <a:lnTo>
                        <a:pt x="542" y="13280"/>
                      </a:lnTo>
                      <a:lnTo>
                        <a:pt x="471" y="13680"/>
                      </a:lnTo>
                      <a:lnTo>
                        <a:pt x="400" y="14079"/>
                      </a:lnTo>
                      <a:lnTo>
                        <a:pt x="283" y="14479"/>
                      </a:lnTo>
                      <a:lnTo>
                        <a:pt x="165" y="14855"/>
                      </a:lnTo>
                      <a:lnTo>
                        <a:pt x="1" y="15231"/>
                      </a:lnTo>
                      <a:lnTo>
                        <a:pt x="95" y="15278"/>
                      </a:lnTo>
                      <a:lnTo>
                        <a:pt x="259" y="14878"/>
                      </a:lnTo>
                      <a:lnTo>
                        <a:pt x="377" y="14502"/>
                      </a:lnTo>
                      <a:lnTo>
                        <a:pt x="494" y="14103"/>
                      </a:lnTo>
                      <a:lnTo>
                        <a:pt x="565" y="13703"/>
                      </a:lnTo>
                      <a:lnTo>
                        <a:pt x="636" y="13304"/>
                      </a:lnTo>
                      <a:lnTo>
                        <a:pt x="659" y="12904"/>
                      </a:lnTo>
                      <a:lnTo>
                        <a:pt x="683" y="12481"/>
                      </a:lnTo>
                      <a:lnTo>
                        <a:pt x="706" y="12081"/>
                      </a:lnTo>
                      <a:lnTo>
                        <a:pt x="683" y="11353"/>
                      </a:lnTo>
                      <a:lnTo>
                        <a:pt x="589" y="10366"/>
                      </a:lnTo>
                      <a:lnTo>
                        <a:pt x="494" y="9379"/>
                      </a:lnTo>
                      <a:lnTo>
                        <a:pt x="353" y="8391"/>
                      </a:lnTo>
                      <a:lnTo>
                        <a:pt x="259" y="7404"/>
                      </a:lnTo>
                      <a:lnTo>
                        <a:pt x="212" y="6676"/>
                      </a:lnTo>
                      <a:lnTo>
                        <a:pt x="212" y="5924"/>
                      </a:lnTo>
                      <a:lnTo>
                        <a:pt x="212" y="5172"/>
                      </a:lnTo>
                      <a:lnTo>
                        <a:pt x="259" y="4419"/>
                      </a:lnTo>
                      <a:lnTo>
                        <a:pt x="330" y="3691"/>
                      </a:lnTo>
                      <a:lnTo>
                        <a:pt x="447" y="2939"/>
                      </a:lnTo>
                      <a:lnTo>
                        <a:pt x="565" y="2210"/>
                      </a:lnTo>
                      <a:lnTo>
                        <a:pt x="730" y="1482"/>
                      </a:lnTo>
                      <a:lnTo>
                        <a:pt x="918" y="753"/>
                      </a:lnTo>
                      <a:lnTo>
                        <a:pt x="1129" y="48"/>
                      </a:lnTo>
                      <a:lnTo>
                        <a:pt x="10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5"/>
            <p:cNvGrpSpPr/>
            <p:nvPr/>
          </p:nvGrpSpPr>
          <p:grpSpPr>
            <a:xfrm>
              <a:off x="-161250" y="3938325"/>
              <a:ext cx="1350059" cy="1746677"/>
              <a:chOff x="-161250" y="3938325"/>
              <a:chExt cx="1350059" cy="1746677"/>
            </a:xfrm>
          </p:grpSpPr>
          <p:grpSp>
            <p:nvGrpSpPr>
              <p:cNvPr id="224" name="Google Shape;224;p5"/>
              <p:cNvGrpSpPr/>
              <p:nvPr/>
            </p:nvGrpSpPr>
            <p:grpSpPr>
              <a:xfrm>
                <a:off x="-161250" y="3938325"/>
                <a:ext cx="997319" cy="1434085"/>
                <a:chOff x="-3884675" y="1505775"/>
                <a:chExt cx="997319" cy="1434085"/>
              </a:xfrm>
            </p:grpSpPr>
            <p:sp>
              <p:nvSpPr>
                <p:cNvPr id="225" name="Google Shape;225;p5"/>
                <p:cNvSpPr/>
                <p:nvPr/>
              </p:nvSpPr>
              <p:spPr>
                <a:xfrm>
                  <a:off x="-3884675" y="1505775"/>
                  <a:ext cx="997319" cy="143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4" h="17980" extrusionOk="0">
                      <a:moveTo>
                        <a:pt x="7639" y="3197"/>
                      </a:moveTo>
                      <a:lnTo>
                        <a:pt x="7709" y="3220"/>
                      </a:lnTo>
                      <a:lnTo>
                        <a:pt x="7780" y="3244"/>
                      </a:lnTo>
                      <a:lnTo>
                        <a:pt x="7827" y="3291"/>
                      </a:lnTo>
                      <a:lnTo>
                        <a:pt x="7897" y="3361"/>
                      </a:lnTo>
                      <a:lnTo>
                        <a:pt x="7968" y="3502"/>
                      </a:lnTo>
                      <a:lnTo>
                        <a:pt x="8015" y="3643"/>
                      </a:lnTo>
                      <a:lnTo>
                        <a:pt x="8085" y="3949"/>
                      </a:lnTo>
                      <a:lnTo>
                        <a:pt x="8109" y="4254"/>
                      </a:lnTo>
                      <a:lnTo>
                        <a:pt x="8109" y="4560"/>
                      </a:lnTo>
                      <a:lnTo>
                        <a:pt x="8062" y="4865"/>
                      </a:lnTo>
                      <a:lnTo>
                        <a:pt x="8015" y="5100"/>
                      </a:lnTo>
                      <a:lnTo>
                        <a:pt x="7944" y="5359"/>
                      </a:lnTo>
                      <a:lnTo>
                        <a:pt x="7850" y="5617"/>
                      </a:lnTo>
                      <a:lnTo>
                        <a:pt x="7733" y="5852"/>
                      </a:lnTo>
                      <a:lnTo>
                        <a:pt x="7592" y="6064"/>
                      </a:lnTo>
                      <a:lnTo>
                        <a:pt x="7521" y="6181"/>
                      </a:lnTo>
                      <a:lnTo>
                        <a:pt x="7474" y="6205"/>
                      </a:lnTo>
                      <a:lnTo>
                        <a:pt x="7427" y="6228"/>
                      </a:lnTo>
                      <a:lnTo>
                        <a:pt x="7357" y="6228"/>
                      </a:lnTo>
                      <a:lnTo>
                        <a:pt x="7333" y="6205"/>
                      </a:lnTo>
                      <a:lnTo>
                        <a:pt x="7286" y="6134"/>
                      </a:lnTo>
                      <a:lnTo>
                        <a:pt x="7239" y="5899"/>
                      </a:lnTo>
                      <a:lnTo>
                        <a:pt x="7169" y="5641"/>
                      </a:lnTo>
                      <a:lnTo>
                        <a:pt x="7122" y="5359"/>
                      </a:lnTo>
                      <a:lnTo>
                        <a:pt x="7098" y="5100"/>
                      </a:lnTo>
                      <a:lnTo>
                        <a:pt x="7075" y="4818"/>
                      </a:lnTo>
                      <a:lnTo>
                        <a:pt x="7098" y="4536"/>
                      </a:lnTo>
                      <a:lnTo>
                        <a:pt x="7098" y="4278"/>
                      </a:lnTo>
                      <a:lnTo>
                        <a:pt x="7145" y="3996"/>
                      </a:lnTo>
                      <a:lnTo>
                        <a:pt x="7192" y="3737"/>
                      </a:lnTo>
                      <a:lnTo>
                        <a:pt x="7239" y="3549"/>
                      </a:lnTo>
                      <a:lnTo>
                        <a:pt x="7263" y="3455"/>
                      </a:lnTo>
                      <a:lnTo>
                        <a:pt x="7310" y="3361"/>
                      </a:lnTo>
                      <a:lnTo>
                        <a:pt x="7380" y="3291"/>
                      </a:lnTo>
                      <a:lnTo>
                        <a:pt x="7451" y="3244"/>
                      </a:lnTo>
                      <a:lnTo>
                        <a:pt x="7545" y="3197"/>
                      </a:lnTo>
                      <a:close/>
                      <a:moveTo>
                        <a:pt x="2797" y="7169"/>
                      </a:moveTo>
                      <a:lnTo>
                        <a:pt x="2868" y="7192"/>
                      </a:lnTo>
                      <a:lnTo>
                        <a:pt x="2985" y="7239"/>
                      </a:lnTo>
                      <a:lnTo>
                        <a:pt x="3197" y="7404"/>
                      </a:lnTo>
                      <a:lnTo>
                        <a:pt x="3408" y="7592"/>
                      </a:lnTo>
                      <a:lnTo>
                        <a:pt x="3620" y="7780"/>
                      </a:lnTo>
                      <a:lnTo>
                        <a:pt x="3784" y="8015"/>
                      </a:lnTo>
                      <a:lnTo>
                        <a:pt x="3902" y="8179"/>
                      </a:lnTo>
                      <a:lnTo>
                        <a:pt x="3996" y="8391"/>
                      </a:lnTo>
                      <a:lnTo>
                        <a:pt x="4113" y="8626"/>
                      </a:lnTo>
                      <a:lnTo>
                        <a:pt x="4207" y="8861"/>
                      </a:lnTo>
                      <a:lnTo>
                        <a:pt x="4278" y="9119"/>
                      </a:lnTo>
                      <a:lnTo>
                        <a:pt x="4325" y="9378"/>
                      </a:lnTo>
                      <a:lnTo>
                        <a:pt x="4301" y="9589"/>
                      </a:lnTo>
                      <a:lnTo>
                        <a:pt x="4278" y="9707"/>
                      </a:lnTo>
                      <a:lnTo>
                        <a:pt x="4231" y="9801"/>
                      </a:lnTo>
                      <a:lnTo>
                        <a:pt x="4160" y="9895"/>
                      </a:lnTo>
                      <a:lnTo>
                        <a:pt x="4090" y="9965"/>
                      </a:lnTo>
                      <a:lnTo>
                        <a:pt x="3996" y="9989"/>
                      </a:lnTo>
                      <a:lnTo>
                        <a:pt x="3902" y="10012"/>
                      </a:lnTo>
                      <a:lnTo>
                        <a:pt x="3784" y="9989"/>
                      </a:lnTo>
                      <a:lnTo>
                        <a:pt x="3690" y="9965"/>
                      </a:lnTo>
                      <a:lnTo>
                        <a:pt x="3455" y="9871"/>
                      </a:lnTo>
                      <a:lnTo>
                        <a:pt x="3220" y="9730"/>
                      </a:lnTo>
                      <a:lnTo>
                        <a:pt x="3032" y="9542"/>
                      </a:lnTo>
                      <a:lnTo>
                        <a:pt x="2868" y="9378"/>
                      </a:lnTo>
                      <a:lnTo>
                        <a:pt x="2750" y="9237"/>
                      </a:lnTo>
                      <a:lnTo>
                        <a:pt x="2656" y="9025"/>
                      </a:lnTo>
                      <a:lnTo>
                        <a:pt x="2586" y="8814"/>
                      </a:lnTo>
                      <a:lnTo>
                        <a:pt x="2562" y="8579"/>
                      </a:lnTo>
                      <a:lnTo>
                        <a:pt x="2539" y="8344"/>
                      </a:lnTo>
                      <a:lnTo>
                        <a:pt x="2562" y="8109"/>
                      </a:lnTo>
                      <a:lnTo>
                        <a:pt x="2562" y="7874"/>
                      </a:lnTo>
                      <a:lnTo>
                        <a:pt x="2633" y="7404"/>
                      </a:lnTo>
                      <a:lnTo>
                        <a:pt x="2656" y="7286"/>
                      </a:lnTo>
                      <a:lnTo>
                        <a:pt x="2703" y="7239"/>
                      </a:lnTo>
                      <a:lnTo>
                        <a:pt x="2750" y="7192"/>
                      </a:lnTo>
                      <a:lnTo>
                        <a:pt x="2797" y="7169"/>
                      </a:lnTo>
                      <a:close/>
                      <a:moveTo>
                        <a:pt x="9542" y="8720"/>
                      </a:moveTo>
                      <a:lnTo>
                        <a:pt x="9660" y="8978"/>
                      </a:lnTo>
                      <a:lnTo>
                        <a:pt x="9754" y="9237"/>
                      </a:lnTo>
                      <a:lnTo>
                        <a:pt x="9824" y="9519"/>
                      </a:lnTo>
                      <a:lnTo>
                        <a:pt x="9871" y="9801"/>
                      </a:lnTo>
                      <a:lnTo>
                        <a:pt x="9895" y="10083"/>
                      </a:lnTo>
                      <a:lnTo>
                        <a:pt x="9871" y="10365"/>
                      </a:lnTo>
                      <a:lnTo>
                        <a:pt x="9824" y="10647"/>
                      </a:lnTo>
                      <a:lnTo>
                        <a:pt x="9730" y="10906"/>
                      </a:lnTo>
                      <a:lnTo>
                        <a:pt x="9636" y="11094"/>
                      </a:lnTo>
                      <a:lnTo>
                        <a:pt x="9495" y="11282"/>
                      </a:lnTo>
                      <a:lnTo>
                        <a:pt x="9307" y="11493"/>
                      </a:lnTo>
                      <a:lnTo>
                        <a:pt x="9119" y="11705"/>
                      </a:lnTo>
                      <a:lnTo>
                        <a:pt x="8884" y="11869"/>
                      </a:lnTo>
                      <a:lnTo>
                        <a:pt x="8767" y="11940"/>
                      </a:lnTo>
                      <a:lnTo>
                        <a:pt x="8673" y="11987"/>
                      </a:lnTo>
                      <a:lnTo>
                        <a:pt x="8555" y="12010"/>
                      </a:lnTo>
                      <a:lnTo>
                        <a:pt x="8438" y="12034"/>
                      </a:lnTo>
                      <a:lnTo>
                        <a:pt x="8320" y="12010"/>
                      </a:lnTo>
                      <a:lnTo>
                        <a:pt x="8226" y="11987"/>
                      </a:lnTo>
                      <a:lnTo>
                        <a:pt x="8156" y="11940"/>
                      </a:lnTo>
                      <a:lnTo>
                        <a:pt x="8085" y="11869"/>
                      </a:lnTo>
                      <a:lnTo>
                        <a:pt x="8038" y="11775"/>
                      </a:lnTo>
                      <a:lnTo>
                        <a:pt x="7991" y="11658"/>
                      </a:lnTo>
                      <a:lnTo>
                        <a:pt x="7921" y="11399"/>
                      </a:lnTo>
                      <a:lnTo>
                        <a:pt x="7897" y="11094"/>
                      </a:lnTo>
                      <a:lnTo>
                        <a:pt x="7874" y="10811"/>
                      </a:lnTo>
                      <a:lnTo>
                        <a:pt x="7897" y="10529"/>
                      </a:lnTo>
                      <a:lnTo>
                        <a:pt x="7921" y="10271"/>
                      </a:lnTo>
                      <a:lnTo>
                        <a:pt x="7968" y="10106"/>
                      </a:lnTo>
                      <a:lnTo>
                        <a:pt x="8085" y="9871"/>
                      </a:lnTo>
                      <a:lnTo>
                        <a:pt x="8226" y="9636"/>
                      </a:lnTo>
                      <a:lnTo>
                        <a:pt x="8391" y="9448"/>
                      </a:lnTo>
                      <a:lnTo>
                        <a:pt x="8602" y="9284"/>
                      </a:lnTo>
                      <a:lnTo>
                        <a:pt x="8814" y="9119"/>
                      </a:lnTo>
                      <a:lnTo>
                        <a:pt x="9049" y="8978"/>
                      </a:lnTo>
                      <a:lnTo>
                        <a:pt x="9542" y="8720"/>
                      </a:lnTo>
                      <a:close/>
                      <a:moveTo>
                        <a:pt x="6675" y="0"/>
                      </a:moveTo>
                      <a:lnTo>
                        <a:pt x="5359" y="1786"/>
                      </a:lnTo>
                      <a:lnTo>
                        <a:pt x="4889" y="2444"/>
                      </a:lnTo>
                      <a:lnTo>
                        <a:pt x="4489" y="3032"/>
                      </a:lnTo>
                      <a:lnTo>
                        <a:pt x="4160" y="3549"/>
                      </a:lnTo>
                      <a:lnTo>
                        <a:pt x="3878" y="3996"/>
                      </a:lnTo>
                      <a:lnTo>
                        <a:pt x="3690" y="4395"/>
                      </a:lnTo>
                      <a:lnTo>
                        <a:pt x="3526" y="4701"/>
                      </a:lnTo>
                      <a:lnTo>
                        <a:pt x="3432" y="4912"/>
                      </a:lnTo>
                      <a:lnTo>
                        <a:pt x="3408" y="5030"/>
                      </a:lnTo>
                      <a:lnTo>
                        <a:pt x="3408" y="5077"/>
                      </a:lnTo>
                      <a:lnTo>
                        <a:pt x="3432" y="5171"/>
                      </a:lnTo>
                      <a:lnTo>
                        <a:pt x="3549" y="5429"/>
                      </a:lnTo>
                      <a:lnTo>
                        <a:pt x="3925" y="6134"/>
                      </a:lnTo>
                      <a:lnTo>
                        <a:pt x="4442" y="7075"/>
                      </a:lnTo>
                      <a:lnTo>
                        <a:pt x="4207" y="6957"/>
                      </a:lnTo>
                      <a:lnTo>
                        <a:pt x="3925" y="6769"/>
                      </a:lnTo>
                      <a:lnTo>
                        <a:pt x="3526" y="6487"/>
                      </a:lnTo>
                      <a:lnTo>
                        <a:pt x="3079" y="6134"/>
                      </a:lnTo>
                      <a:lnTo>
                        <a:pt x="2609" y="5852"/>
                      </a:lnTo>
                      <a:lnTo>
                        <a:pt x="2115" y="5547"/>
                      </a:lnTo>
                      <a:lnTo>
                        <a:pt x="1504" y="6886"/>
                      </a:lnTo>
                      <a:lnTo>
                        <a:pt x="1058" y="7874"/>
                      </a:lnTo>
                      <a:lnTo>
                        <a:pt x="799" y="8414"/>
                      </a:lnTo>
                      <a:lnTo>
                        <a:pt x="776" y="8532"/>
                      </a:lnTo>
                      <a:lnTo>
                        <a:pt x="776" y="8696"/>
                      </a:lnTo>
                      <a:lnTo>
                        <a:pt x="752" y="9096"/>
                      </a:lnTo>
                      <a:lnTo>
                        <a:pt x="752" y="9589"/>
                      </a:lnTo>
                      <a:lnTo>
                        <a:pt x="1222" y="10083"/>
                      </a:lnTo>
                      <a:lnTo>
                        <a:pt x="1669" y="10600"/>
                      </a:lnTo>
                      <a:lnTo>
                        <a:pt x="2162" y="11188"/>
                      </a:lnTo>
                      <a:lnTo>
                        <a:pt x="2256" y="11352"/>
                      </a:lnTo>
                      <a:lnTo>
                        <a:pt x="2351" y="11493"/>
                      </a:lnTo>
                      <a:lnTo>
                        <a:pt x="2421" y="11634"/>
                      </a:lnTo>
                      <a:lnTo>
                        <a:pt x="2468" y="11799"/>
                      </a:lnTo>
                      <a:lnTo>
                        <a:pt x="2515" y="12081"/>
                      </a:lnTo>
                      <a:lnTo>
                        <a:pt x="2539" y="12339"/>
                      </a:lnTo>
                      <a:lnTo>
                        <a:pt x="2515" y="12574"/>
                      </a:lnTo>
                      <a:lnTo>
                        <a:pt x="2468" y="12762"/>
                      </a:lnTo>
                      <a:lnTo>
                        <a:pt x="2445" y="12903"/>
                      </a:lnTo>
                      <a:lnTo>
                        <a:pt x="1716" y="12480"/>
                      </a:lnTo>
                      <a:lnTo>
                        <a:pt x="1457" y="12316"/>
                      </a:lnTo>
                      <a:lnTo>
                        <a:pt x="1175" y="12151"/>
                      </a:lnTo>
                      <a:lnTo>
                        <a:pt x="611" y="11916"/>
                      </a:lnTo>
                      <a:lnTo>
                        <a:pt x="47" y="11681"/>
                      </a:lnTo>
                      <a:lnTo>
                        <a:pt x="24" y="11822"/>
                      </a:lnTo>
                      <a:lnTo>
                        <a:pt x="0" y="11987"/>
                      </a:lnTo>
                      <a:lnTo>
                        <a:pt x="0" y="12245"/>
                      </a:lnTo>
                      <a:lnTo>
                        <a:pt x="0" y="12598"/>
                      </a:lnTo>
                      <a:lnTo>
                        <a:pt x="47" y="13021"/>
                      </a:lnTo>
                      <a:lnTo>
                        <a:pt x="141" y="13561"/>
                      </a:lnTo>
                      <a:lnTo>
                        <a:pt x="306" y="14196"/>
                      </a:lnTo>
                      <a:lnTo>
                        <a:pt x="423" y="14525"/>
                      </a:lnTo>
                      <a:lnTo>
                        <a:pt x="588" y="14831"/>
                      </a:lnTo>
                      <a:lnTo>
                        <a:pt x="776" y="15136"/>
                      </a:lnTo>
                      <a:lnTo>
                        <a:pt x="1011" y="15442"/>
                      </a:lnTo>
                      <a:lnTo>
                        <a:pt x="1293" y="15700"/>
                      </a:lnTo>
                      <a:lnTo>
                        <a:pt x="1551" y="15959"/>
                      </a:lnTo>
                      <a:lnTo>
                        <a:pt x="1857" y="16170"/>
                      </a:lnTo>
                      <a:lnTo>
                        <a:pt x="2139" y="16382"/>
                      </a:lnTo>
                      <a:lnTo>
                        <a:pt x="2680" y="16734"/>
                      </a:lnTo>
                      <a:lnTo>
                        <a:pt x="3150" y="17016"/>
                      </a:lnTo>
                      <a:lnTo>
                        <a:pt x="3620" y="17228"/>
                      </a:lnTo>
                      <a:lnTo>
                        <a:pt x="5382" y="17533"/>
                      </a:lnTo>
                      <a:lnTo>
                        <a:pt x="6628" y="17792"/>
                      </a:lnTo>
                      <a:lnTo>
                        <a:pt x="7075" y="17886"/>
                      </a:lnTo>
                      <a:lnTo>
                        <a:pt x="7192" y="17933"/>
                      </a:lnTo>
                      <a:lnTo>
                        <a:pt x="7263" y="17956"/>
                      </a:lnTo>
                      <a:lnTo>
                        <a:pt x="7310" y="17980"/>
                      </a:lnTo>
                      <a:lnTo>
                        <a:pt x="7404" y="17956"/>
                      </a:lnTo>
                      <a:lnTo>
                        <a:pt x="7709" y="17886"/>
                      </a:lnTo>
                      <a:lnTo>
                        <a:pt x="8132" y="17721"/>
                      </a:lnTo>
                      <a:lnTo>
                        <a:pt x="8649" y="17463"/>
                      </a:lnTo>
                      <a:lnTo>
                        <a:pt x="9260" y="17134"/>
                      </a:lnTo>
                      <a:lnTo>
                        <a:pt x="9589" y="16922"/>
                      </a:lnTo>
                      <a:lnTo>
                        <a:pt x="9918" y="16687"/>
                      </a:lnTo>
                      <a:lnTo>
                        <a:pt x="10271" y="16429"/>
                      </a:lnTo>
                      <a:lnTo>
                        <a:pt x="10600" y="16170"/>
                      </a:lnTo>
                      <a:lnTo>
                        <a:pt x="10953" y="15865"/>
                      </a:lnTo>
                      <a:lnTo>
                        <a:pt x="11282" y="15536"/>
                      </a:lnTo>
                      <a:lnTo>
                        <a:pt x="11587" y="15183"/>
                      </a:lnTo>
                      <a:lnTo>
                        <a:pt x="11846" y="14831"/>
                      </a:lnTo>
                      <a:lnTo>
                        <a:pt x="12057" y="14478"/>
                      </a:lnTo>
                      <a:lnTo>
                        <a:pt x="12222" y="14125"/>
                      </a:lnTo>
                      <a:lnTo>
                        <a:pt x="12339" y="13773"/>
                      </a:lnTo>
                      <a:lnTo>
                        <a:pt x="12410" y="13420"/>
                      </a:lnTo>
                      <a:lnTo>
                        <a:pt x="12480" y="13091"/>
                      </a:lnTo>
                      <a:lnTo>
                        <a:pt x="12504" y="12786"/>
                      </a:lnTo>
                      <a:lnTo>
                        <a:pt x="12504" y="12480"/>
                      </a:lnTo>
                      <a:lnTo>
                        <a:pt x="12480" y="12222"/>
                      </a:lnTo>
                      <a:lnTo>
                        <a:pt x="12433" y="11775"/>
                      </a:lnTo>
                      <a:lnTo>
                        <a:pt x="12386" y="11493"/>
                      </a:lnTo>
                      <a:lnTo>
                        <a:pt x="12339" y="11399"/>
                      </a:lnTo>
                      <a:lnTo>
                        <a:pt x="9754" y="12645"/>
                      </a:lnTo>
                      <a:lnTo>
                        <a:pt x="9965" y="12504"/>
                      </a:lnTo>
                      <a:lnTo>
                        <a:pt x="10177" y="12316"/>
                      </a:lnTo>
                      <a:lnTo>
                        <a:pt x="10365" y="12081"/>
                      </a:lnTo>
                      <a:lnTo>
                        <a:pt x="10530" y="11846"/>
                      </a:lnTo>
                      <a:lnTo>
                        <a:pt x="10694" y="11564"/>
                      </a:lnTo>
                      <a:lnTo>
                        <a:pt x="10835" y="11282"/>
                      </a:lnTo>
                      <a:lnTo>
                        <a:pt x="11094" y="10694"/>
                      </a:lnTo>
                      <a:lnTo>
                        <a:pt x="11282" y="10130"/>
                      </a:lnTo>
                      <a:lnTo>
                        <a:pt x="11423" y="9660"/>
                      </a:lnTo>
                      <a:lnTo>
                        <a:pt x="11517" y="9190"/>
                      </a:lnTo>
                      <a:lnTo>
                        <a:pt x="11023" y="6910"/>
                      </a:lnTo>
                      <a:lnTo>
                        <a:pt x="8861" y="7310"/>
                      </a:lnTo>
                      <a:lnTo>
                        <a:pt x="8861" y="7310"/>
                      </a:lnTo>
                      <a:lnTo>
                        <a:pt x="9260" y="6158"/>
                      </a:lnTo>
                      <a:lnTo>
                        <a:pt x="10107" y="4983"/>
                      </a:lnTo>
                      <a:lnTo>
                        <a:pt x="10036" y="4795"/>
                      </a:lnTo>
                      <a:lnTo>
                        <a:pt x="9942" y="4583"/>
                      </a:lnTo>
                      <a:lnTo>
                        <a:pt x="9777" y="4301"/>
                      </a:lnTo>
                      <a:lnTo>
                        <a:pt x="9566" y="3949"/>
                      </a:lnTo>
                      <a:lnTo>
                        <a:pt x="9307" y="3573"/>
                      </a:lnTo>
                      <a:lnTo>
                        <a:pt x="8955" y="3150"/>
                      </a:lnTo>
                      <a:lnTo>
                        <a:pt x="8532" y="2679"/>
                      </a:lnTo>
                      <a:lnTo>
                        <a:pt x="8109" y="2209"/>
                      </a:lnTo>
                      <a:lnTo>
                        <a:pt x="7733" y="1739"/>
                      </a:lnTo>
                      <a:lnTo>
                        <a:pt x="7404" y="1293"/>
                      </a:lnTo>
                      <a:lnTo>
                        <a:pt x="7145" y="870"/>
                      </a:lnTo>
                      <a:lnTo>
                        <a:pt x="6957" y="517"/>
                      </a:lnTo>
                      <a:lnTo>
                        <a:pt x="6793" y="235"/>
                      </a:lnTo>
                      <a:lnTo>
                        <a:pt x="66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5"/>
                <p:cNvSpPr/>
                <p:nvPr/>
              </p:nvSpPr>
              <p:spPr>
                <a:xfrm>
                  <a:off x="-3438573" y="1695047"/>
                  <a:ext cx="90129" cy="121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5278" extrusionOk="0">
                      <a:moveTo>
                        <a:pt x="1035" y="1"/>
                      </a:moveTo>
                      <a:lnTo>
                        <a:pt x="824" y="730"/>
                      </a:lnTo>
                      <a:lnTo>
                        <a:pt x="636" y="1458"/>
                      </a:lnTo>
                      <a:lnTo>
                        <a:pt x="471" y="2187"/>
                      </a:lnTo>
                      <a:lnTo>
                        <a:pt x="353" y="2939"/>
                      </a:lnTo>
                      <a:lnTo>
                        <a:pt x="236" y="3667"/>
                      </a:lnTo>
                      <a:lnTo>
                        <a:pt x="165" y="4419"/>
                      </a:lnTo>
                      <a:lnTo>
                        <a:pt x="118" y="5172"/>
                      </a:lnTo>
                      <a:lnTo>
                        <a:pt x="118" y="5924"/>
                      </a:lnTo>
                      <a:lnTo>
                        <a:pt x="118" y="6676"/>
                      </a:lnTo>
                      <a:lnTo>
                        <a:pt x="165" y="7404"/>
                      </a:lnTo>
                      <a:lnTo>
                        <a:pt x="259" y="8391"/>
                      </a:lnTo>
                      <a:lnTo>
                        <a:pt x="400" y="9379"/>
                      </a:lnTo>
                      <a:lnTo>
                        <a:pt x="494" y="10366"/>
                      </a:lnTo>
                      <a:lnTo>
                        <a:pt x="589" y="11353"/>
                      </a:lnTo>
                      <a:lnTo>
                        <a:pt x="612" y="12081"/>
                      </a:lnTo>
                      <a:lnTo>
                        <a:pt x="589" y="12481"/>
                      </a:lnTo>
                      <a:lnTo>
                        <a:pt x="565" y="12881"/>
                      </a:lnTo>
                      <a:lnTo>
                        <a:pt x="542" y="13280"/>
                      </a:lnTo>
                      <a:lnTo>
                        <a:pt x="471" y="13680"/>
                      </a:lnTo>
                      <a:lnTo>
                        <a:pt x="400" y="14079"/>
                      </a:lnTo>
                      <a:lnTo>
                        <a:pt x="283" y="14479"/>
                      </a:lnTo>
                      <a:lnTo>
                        <a:pt x="165" y="14855"/>
                      </a:lnTo>
                      <a:lnTo>
                        <a:pt x="1" y="15231"/>
                      </a:lnTo>
                      <a:lnTo>
                        <a:pt x="95" y="15278"/>
                      </a:lnTo>
                      <a:lnTo>
                        <a:pt x="259" y="14878"/>
                      </a:lnTo>
                      <a:lnTo>
                        <a:pt x="377" y="14502"/>
                      </a:lnTo>
                      <a:lnTo>
                        <a:pt x="494" y="14103"/>
                      </a:lnTo>
                      <a:lnTo>
                        <a:pt x="565" y="13703"/>
                      </a:lnTo>
                      <a:lnTo>
                        <a:pt x="636" y="13304"/>
                      </a:lnTo>
                      <a:lnTo>
                        <a:pt x="659" y="12904"/>
                      </a:lnTo>
                      <a:lnTo>
                        <a:pt x="683" y="12481"/>
                      </a:lnTo>
                      <a:lnTo>
                        <a:pt x="706" y="12081"/>
                      </a:lnTo>
                      <a:lnTo>
                        <a:pt x="683" y="11353"/>
                      </a:lnTo>
                      <a:lnTo>
                        <a:pt x="589" y="10366"/>
                      </a:lnTo>
                      <a:lnTo>
                        <a:pt x="494" y="9379"/>
                      </a:lnTo>
                      <a:lnTo>
                        <a:pt x="353" y="8391"/>
                      </a:lnTo>
                      <a:lnTo>
                        <a:pt x="259" y="7404"/>
                      </a:lnTo>
                      <a:lnTo>
                        <a:pt x="212" y="6676"/>
                      </a:lnTo>
                      <a:lnTo>
                        <a:pt x="212" y="5924"/>
                      </a:lnTo>
                      <a:lnTo>
                        <a:pt x="212" y="5172"/>
                      </a:lnTo>
                      <a:lnTo>
                        <a:pt x="259" y="4419"/>
                      </a:lnTo>
                      <a:lnTo>
                        <a:pt x="330" y="3691"/>
                      </a:lnTo>
                      <a:lnTo>
                        <a:pt x="447" y="2939"/>
                      </a:lnTo>
                      <a:lnTo>
                        <a:pt x="565" y="2210"/>
                      </a:lnTo>
                      <a:lnTo>
                        <a:pt x="730" y="1482"/>
                      </a:lnTo>
                      <a:lnTo>
                        <a:pt x="918" y="753"/>
                      </a:lnTo>
                      <a:lnTo>
                        <a:pt x="1129" y="48"/>
                      </a:lnTo>
                      <a:lnTo>
                        <a:pt x="10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7" name="Google Shape;227;p5"/>
              <p:cNvSpPr/>
              <p:nvPr/>
            </p:nvSpPr>
            <p:spPr>
              <a:xfrm rot="1771002">
                <a:off x="155044" y="4520378"/>
                <a:ext cx="835387" cy="1025377"/>
              </a:xfrm>
              <a:custGeom>
                <a:avLst/>
                <a:gdLst/>
                <a:ahLst/>
                <a:cxnLst/>
                <a:rect l="l" t="t" r="r" b="b"/>
                <a:pathLst>
                  <a:path w="12549" h="15403" extrusionOk="0">
                    <a:moveTo>
                      <a:pt x="12549" y="0"/>
                    </a:moveTo>
                    <a:lnTo>
                      <a:pt x="12394" y="129"/>
                    </a:lnTo>
                    <a:lnTo>
                      <a:pt x="11932" y="489"/>
                    </a:lnTo>
                    <a:lnTo>
                      <a:pt x="11623" y="771"/>
                    </a:lnTo>
                    <a:lnTo>
                      <a:pt x="11289" y="1106"/>
                    </a:lnTo>
                    <a:lnTo>
                      <a:pt x="10903" y="1491"/>
                    </a:lnTo>
                    <a:lnTo>
                      <a:pt x="10492" y="1929"/>
                    </a:lnTo>
                    <a:lnTo>
                      <a:pt x="10080" y="2443"/>
                    </a:lnTo>
                    <a:lnTo>
                      <a:pt x="9669" y="3008"/>
                    </a:lnTo>
                    <a:lnTo>
                      <a:pt x="9283" y="3626"/>
                    </a:lnTo>
                    <a:lnTo>
                      <a:pt x="8872" y="4320"/>
                    </a:lnTo>
                    <a:lnTo>
                      <a:pt x="8537" y="5066"/>
                    </a:lnTo>
                    <a:lnTo>
                      <a:pt x="8357" y="5451"/>
                    </a:lnTo>
                    <a:lnTo>
                      <a:pt x="8203" y="5863"/>
                    </a:lnTo>
                    <a:lnTo>
                      <a:pt x="8049" y="6274"/>
                    </a:lnTo>
                    <a:lnTo>
                      <a:pt x="7920" y="6711"/>
                    </a:lnTo>
                    <a:lnTo>
                      <a:pt x="7818" y="7148"/>
                    </a:lnTo>
                    <a:lnTo>
                      <a:pt x="7715" y="7611"/>
                    </a:lnTo>
                    <a:lnTo>
                      <a:pt x="7715" y="7123"/>
                    </a:lnTo>
                    <a:lnTo>
                      <a:pt x="7689" y="6583"/>
                    </a:lnTo>
                    <a:lnTo>
                      <a:pt x="7638" y="5888"/>
                    </a:lnTo>
                    <a:lnTo>
                      <a:pt x="7509" y="5143"/>
                    </a:lnTo>
                    <a:lnTo>
                      <a:pt x="7432" y="4757"/>
                    </a:lnTo>
                    <a:lnTo>
                      <a:pt x="7355" y="4346"/>
                    </a:lnTo>
                    <a:lnTo>
                      <a:pt x="7252" y="3960"/>
                    </a:lnTo>
                    <a:lnTo>
                      <a:pt x="7098" y="3574"/>
                    </a:lnTo>
                    <a:lnTo>
                      <a:pt x="6969" y="3214"/>
                    </a:lnTo>
                    <a:lnTo>
                      <a:pt x="6789" y="2880"/>
                    </a:lnTo>
                    <a:lnTo>
                      <a:pt x="6660" y="3214"/>
                    </a:lnTo>
                    <a:lnTo>
                      <a:pt x="6429" y="4037"/>
                    </a:lnTo>
                    <a:lnTo>
                      <a:pt x="6326" y="4526"/>
                    </a:lnTo>
                    <a:lnTo>
                      <a:pt x="6249" y="4988"/>
                    </a:lnTo>
                    <a:lnTo>
                      <a:pt x="6249" y="5400"/>
                    </a:lnTo>
                    <a:lnTo>
                      <a:pt x="6249" y="5554"/>
                    </a:lnTo>
                    <a:lnTo>
                      <a:pt x="6275" y="5708"/>
                    </a:lnTo>
                    <a:lnTo>
                      <a:pt x="5966" y="5091"/>
                    </a:lnTo>
                    <a:lnTo>
                      <a:pt x="5658" y="4448"/>
                    </a:lnTo>
                    <a:lnTo>
                      <a:pt x="5298" y="3677"/>
                    </a:lnTo>
                    <a:lnTo>
                      <a:pt x="4938" y="2854"/>
                    </a:lnTo>
                    <a:lnTo>
                      <a:pt x="4809" y="2443"/>
                    </a:lnTo>
                    <a:lnTo>
                      <a:pt x="4681" y="2057"/>
                    </a:lnTo>
                    <a:lnTo>
                      <a:pt x="4578" y="1723"/>
                    </a:lnTo>
                    <a:lnTo>
                      <a:pt x="4526" y="1389"/>
                    </a:lnTo>
                    <a:lnTo>
                      <a:pt x="4501" y="1131"/>
                    </a:lnTo>
                    <a:lnTo>
                      <a:pt x="4526" y="1029"/>
                    </a:lnTo>
                    <a:lnTo>
                      <a:pt x="4552" y="926"/>
                    </a:lnTo>
                    <a:lnTo>
                      <a:pt x="4475" y="1209"/>
                    </a:lnTo>
                    <a:lnTo>
                      <a:pt x="4398" y="1594"/>
                    </a:lnTo>
                    <a:lnTo>
                      <a:pt x="4295" y="2108"/>
                    </a:lnTo>
                    <a:lnTo>
                      <a:pt x="4243" y="2777"/>
                    </a:lnTo>
                    <a:lnTo>
                      <a:pt x="4192" y="3600"/>
                    </a:lnTo>
                    <a:lnTo>
                      <a:pt x="4166" y="4577"/>
                    </a:lnTo>
                    <a:lnTo>
                      <a:pt x="4218" y="5708"/>
                    </a:lnTo>
                    <a:lnTo>
                      <a:pt x="4398" y="8922"/>
                    </a:lnTo>
                    <a:lnTo>
                      <a:pt x="4038" y="8537"/>
                    </a:lnTo>
                    <a:lnTo>
                      <a:pt x="3652" y="8125"/>
                    </a:lnTo>
                    <a:lnTo>
                      <a:pt x="3189" y="7560"/>
                    </a:lnTo>
                    <a:lnTo>
                      <a:pt x="2649" y="6865"/>
                    </a:lnTo>
                    <a:lnTo>
                      <a:pt x="2109" y="6094"/>
                    </a:lnTo>
                    <a:lnTo>
                      <a:pt x="1852" y="5657"/>
                    </a:lnTo>
                    <a:lnTo>
                      <a:pt x="1595" y="5220"/>
                    </a:lnTo>
                    <a:lnTo>
                      <a:pt x="1338" y="4757"/>
                    </a:lnTo>
                    <a:lnTo>
                      <a:pt x="1132" y="4294"/>
                    </a:lnTo>
                    <a:lnTo>
                      <a:pt x="1" y="1774"/>
                    </a:lnTo>
                    <a:lnTo>
                      <a:pt x="78" y="2803"/>
                    </a:lnTo>
                    <a:lnTo>
                      <a:pt x="284" y="5168"/>
                    </a:lnTo>
                    <a:lnTo>
                      <a:pt x="412" y="6505"/>
                    </a:lnTo>
                    <a:lnTo>
                      <a:pt x="566" y="7791"/>
                    </a:lnTo>
                    <a:lnTo>
                      <a:pt x="746" y="8845"/>
                    </a:lnTo>
                    <a:lnTo>
                      <a:pt x="824" y="9257"/>
                    </a:lnTo>
                    <a:lnTo>
                      <a:pt x="926" y="9565"/>
                    </a:lnTo>
                    <a:lnTo>
                      <a:pt x="1132" y="10208"/>
                    </a:lnTo>
                    <a:lnTo>
                      <a:pt x="1364" y="11031"/>
                    </a:lnTo>
                    <a:lnTo>
                      <a:pt x="1852" y="12985"/>
                    </a:lnTo>
                    <a:lnTo>
                      <a:pt x="2263" y="14682"/>
                    </a:lnTo>
                    <a:lnTo>
                      <a:pt x="2443" y="15402"/>
                    </a:lnTo>
                    <a:lnTo>
                      <a:pt x="9155" y="14322"/>
                    </a:lnTo>
                    <a:lnTo>
                      <a:pt x="9000" y="14117"/>
                    </a:lnTo>
                    <a:lnTo>
                      <a:pt x="8975" y="13654"/>
                    </a:lnTo>
                    <a:lnTo>
                      <a:pt x="9000" y="12419"/>
                    </a:lnTo>
                    <a:lnTo>
                      <a:pt x="9026" y="11571"/>
                    </a:lnTo>
                    <a:lnTo>
                      <a:pt x="9077" y="10594"/>
                    </a:lnTo>
                    <a:lnTo>
                      <a:pt x="9180" y="9540"/>
                    </a:lnTo>
                    <a:lnTo>
                      <a:pt x="9309" y="8408"/>
                    </a:lnTo>
                    <a:lnTo>
                      <a:pt x="9489" y="7251"/>
                    </a:lnTo>
                    <a:lnTo>
                      <a:pt x="9695" y="6068"/>
                    </a:lnTo>
                    <a:lnTo>
                      <a:pt x="9849" y="5477"/>
                    </a:lnTo>
                    <a:lnTo>
                      <a:pt x="10003" y="4886"/>
                    </a:lnTo>
                    <a:lnTo>
                      <a:pt x="10157" y="4294"/>
                    </a:lnTo>
                    <a:lnTo>
                      <a:pt x="10337" y="3728"/>
                    </a:lnTo>
                    <a:lnTo>
                      <a:pt x="10543" y="3188"/>
                    </a:lnTo>
                    <a:lnTo>
                      <a:pt x="10775" y="2648"/>
                    </a:lnTo>
                    <a:lnTo>
                      <a:pt x="11006" y="2134"/>
                    </a:lnTo>
                    <a:lnTo>
                      <a:pt x="11289" y="1646"/>
                    </a:lnTo>
                    <a:lnTo>
                      <a:pt x="11572" y="1183"/>
                    </a:lnTo>
                    <a:lnTo>
                      <a:pt x="11880" y="771"/>
                    </a:lnTo>
                    <a:lnTo>
                      <a:pt x="12214" y="360"/>
                    </a:lnTo>
                    <a:lnTo>
                      <a:pt x="12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" name="Google Shape;228;p5"/>
          <p:cNvGrpSpPr/>
          <p:nvPr/>
        </p:nvGrpSpPr>
        <p:grpSpPr>
          <a:xfrm>
            <a:off x="-682297" y="-222575"/>
            <a:ext cx="10130869" cy="642742"/>
            <a:chOff x="-682297" y="-222575"/>
            <a:chExt cx="10130869" cy="642742"/>
          </a:xfrm>
        </p:grpSpPr>
        <p:sp>
          <p:nvSpPr>
            <p:cNvPr id="229" name="Google Shape;229;p5"/>
            <p:cNvSpPr/>
            <p:nvPr/>
          </p:nvSpPr>
          <p:spPr>
            <a:xfrm>
              <a:off x="6893081" y="-222575"/>
              <a:ext cx="2555492" cy="642742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4" y="1775"/>
                  </a:lnTo>
                  <a:lnTo>
                    <a:pt x="3626" y="1827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69" y="2367"/>
                  </a:lnTo>
                  <a:lnTo>
                    <a:pt x="2135" y="2547"/>
                  </a:lnTo>
                  <a:lnTo>
                    <a:pt x="1826" y="2778"/>
                  </a:lnTo>
                  <a:lnTo>
                    <a:pt x="1492" y="3009"/>
                  </a:lnTo>
                  <a:lnTo>
                    <a:pt x="1183" y="3267"/>
                  </a:lnTo>
                  <a:lnTo>
                    <a:pt x="875" y="3575"/>
                  </a:lnTo>
                  <a:lnTo>
                    <a:pt x="617" y="3909"/>
                  </a:lnTo>
                  <a:lnTo>
                    <a:pt x="360" y="4269"/>
                  </a:lnTo>
                  <a:lnTo>
                    <a:pt x="155" y="4655"/>
                  </a:lnTo>
                  <a:lnTo>
                    <a:pt x="0" y="5092"/>
                  </a:lnTo>
                  <a:lnTo>
                    <a:pt x="180" y="5195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7" y="5478"/>
                  </a:lnTo>
                  <a:lnTo>
                    <a:pt x="1646" y="5529"/>
                  </a:lnTo>
                  <a:lnTo>
                    <a:pt x="1929" y="5529"/>
                  </a:lnTo>
                  <a:lnTo>
                    <a:pt x="2237" y="5504"/>
                  </a:lnTo>
                  <a:lnTo>
                    <a:pt x="2572" y="5478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98"/>
                  </a:lnTo>
                  <a:lnTo>
                    <a:pt x="4654" y="5529"/>
                  </a:lnTo>
                  <a:lnTo>
                    <a:pt x="4552" y="5838"/>
                  </a:lnTo>
                  <a:lnTo>
                    <a:pt x="4474" y="6198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74" y="7098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7" y="7483"/>
                  </a:lnTo>
                  <a:lnTo>
                    <a:pt x="5297" y="7175"/>
                  </a:lnTo>
                  <a:lnTo>
                    <a:pt x="5606" y="6969"/>
                  </a:lnTo>
                  <a:lnTo>
                    <a:pt x="5889" y="6738"/>
                  </a:lnTo>
                  <a:lnTo>
                    <a:pt x="6172" y="6506"/>
                  </a:lnTo>
                  <a:lnTo>
                    <a:pt x="6403" y="6224"/>
                  </a:lnTo>
                  <a:lnTo>
                    <a:pt x="6892" y="5529"/>
                  </a:lnTo>
                  <a:lnTo>
                    <a:pt x="7251" y="6429"/>
                  </a:lnTo>
                  <a:lnTo>
                    <a:pt x="7971" y="8101"/>
                  </a:lnTo>
                  <a:lnTo>
                    <a:pt x="8254" y="7818"/>
                  </a:lnTo>
                  <a:lnTo>
                    <a:pt x="8949" y="7149"/>
                  </a:lnTo>
                  <a:lnTo>
                    <a:pt x="9797" y="6301"/>
                  </a:lnTo>
                  <a:lnTo>
                    <a:pt x="10183" y="5864"/>
                  </a:lnTo>
                  <a:lnTo>
                    <a:pt x="10491" y="5478"/>
                  </a:lnTo>
                  <a:lnTo>
                    <a:pt x="11263" y="4475"/>
                  </a:lnTo>
                  <a:lnTo>
                    <a:pt x="11160" y="4912"/>
                  </a:lnTo>
                  <a:lnTo>
                    <a:pt x="11083" y="5401"/>
                  </a:lnTo>
                  <a:lnTo>
                    <a:pt x="11031" y="6018"/>
                  </a:lnTo>
                  <a:lnTo>
                    <a:pt x="11006" y="6712"/>
                  </a:lnTo>
                  <a:lnTo>
                    <a:pt x="11031" y="7072"/>
                  </a:lnTo>
                  <a:lnTo>
                    <a:pt x="11057" y="7432"/>
                  </a:lnTo>
                  <a:lnTo>
                    <a:pt x="11108" y="7792"/>
                  </a:lnTo>
                  <a:lnTo>
                    <a:pt x="11186" y="8152"/>
                  </a:lnTo>
                  <a:lnTo>
                    <a:pt x="11263" y="8486"/>
                  </a:lnTo>
                  <a:lnTo>
                    <a:pt x="11391" y="8821"/>
                  </a:lnTo>
                  <a:lnTo>
                    <a:pt x="11648" y="8615"/>
                  </a:lnTo>
                  <a:lnTo>
                    <a:pt x="12240" y="8101"/>
                  </a:lnTo>
                  <a:lnTo>
                    <a:pt x="12600" y="7766"/>
                  </a:lnTo>
                  <a:lnTo>
                    <a:pt x="12934" y="7432"/>
                  </a:lnTo>
                  <a:lnTo>
                    <a:pt x="13217" y="7098"/>
                  </a:lnTo>
                  <a:lnTo>
                    <a:pt x="13448" y="6764"/>
                  </a:lnTo>
                  <a:lnTo>
                    <a:pt x="13787" y="6175"/>
                  </a:lnTo>
                  <a:lnTo>
                    <a:pt x="13783" y="6198"/>
                  </a:lnTo>
                  <a:lnTo>
                    <a:pt x="13808" y="6275"/>
                  </a:lnTo>
                  <a:lnTo>
                    <a:pt x="13834" y="6378"/>
                  </a:lnTo>
                  <a:lnTo>
                    <a:pt x="13885" y="6481"/>
                  </a:lnTo>
                  <a:lnTo>
                    <a:pt x="13963" y="6609"/>
                  </a:lnTo>
                  <a:lnTo>
                    <a:pt x="14065" y="6738"/>
                  </a:lnTo>
                  <a:lnTo>
                    <a:pt x="14220" y="6892"/>
                  </a:lnTo>
                  <a:lnTo>
                    <a:pt x="14631" y="7252"/>
                  </a:lnTo>
                  <a:lnTo>
                    <a:pt x="15043" y="7561"/>
                  </a:lnTo>
                  <a:lnTo>
                    <a:pt x="15325" y="7766"/>
                  </a:lnTo>
                  <a:lnTo>
                    <a:pt x="15531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41"/>
                  </a:lnTo>
                  <a:lnTo>
                    <a:pt x="15814" y="7612"/>
                  </a:lnTo>
                  <a:lnTo>
                    <a:pt x="15968" y="7458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61"/>
                  </a:lnTo>
                  <a:lnTo>
                    <a:pt x="16662" y="6506"/>
                  </a:lnTo>
                  <a:lnTo>
                    <a:pt x="16714" y="6378"/>
                  </a:lnTo>
                  <a:lnTo>
                    <a:pt x="16714" y="6224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714" y="3935"/>
                  </a:lnTo>
                  <a:lnTo>
                    <a:pt x="16791" y="4141"/>
                  </a:lnTo>
                  <a:lnTo>
                    <a:pt x="17100" y="4758"/>
                  </a:lnTo>
                  <a:lnTo>
                    <a:pt x="17331" y="5169"/>
                  </a:lnTo>
                  <a:lnTo>
                    <a:pt x="17614" y="5658"/>
                  </a:lnTo>
                  <a:lnTo>
                    <a:pt x="17948" y="6172"/>
                  </a:lnTo>
                  <a:lnTo>
                    <a:pt x="18360" y="6764"/>
                  </a:lnTo>
                  <a:lnTo>
                    <a:pt x="19080" y="7689"/>
                  </a:lnTo>
                  <a:lnTo>
                    <a:pt x="19491" y="8203"/>
                  </a:lnTo>
                  <a:lnTo>
                    <a:pt x="19671" y="8383"/>
                  </a:lnTo>
                  <a:lnTo>
                    <a:pt x="19722" y="8435"/>
                  </a:lnTo>
                  <a:lnTo>
                    <a:pt x="20082" y="8049"/>
                  </a:lnTo>
                  <a:lnTo>
                    <a:pt x="20442" y="7638"/>
                  </a:lnTo>
                  <a:lnTo>
                    <a:pt x="20854" y="7124"/>
                  </a:lnTo>
                  <a:lnTo>
                    <a:pt x="21291" y="6558"/>
                  </a:lnTo>
                  <a:lnTo>
                    <a:pt x="21497" y="6249"/>
                  </a:lnTo>
                  <a:lnTo>
                    <a:pt x="21677" y="5966"/>
                  </a:lnTo>
                  <a:lnTo>
                    <a:pt x="21831" y="5658"/>
                  </a:lnTo>
                  <a:lnTo>
                    <a:pt x="21934" y="5375"/>
                  </a:lnTo>
                  <a:lnTo>
                    <a:pt x="22037" y="5118"/>
                  </a:lnTo>
                  <a:lnTo>
                    <a:pt x="22062" y="4861"/>
                  </a:lnTo>
                  <a:lnTo>
                    <a:pt x="22139" y="3781"/>
                  </a:lnTo>
                  <a:lnTo>
                    <a:pt x="22139" y="3575"/>
                  </a:lnTo>
                  <a:lnTo>
                    <a:pt x="22397" y="4012"/>
                  </a:lnTo>
                  <a:lnTo>
                    <a:pt x="22679" y="4475"/>
                  </a:lnTo>
                  <a:lnTo>
                    <a:pt x="23039" y="4989"/>
                  </a:lnTo>
                  <a:lnTo>
                    <a:pt x="23451" y="5555"/>
                  </a:lnTo>
                  <a:lnTo>
                    <a:pt x="23914" y="6069"/>
                  </a:lnTo>
                  <a:lnTo>
                    <a:pt x="24119" y="6301"/>
                  </a:lnTo>
                  <a:lnTo>
                    <a:pt x="24351" y="6481"/>
                  </a:lnTo>
                  <a:lnTo>
                    <a:pt x="24582" y="6635"/>
                  </a:lnTo>
                  <a:lnTo>
                    <a:pt x="24788" y="6764"/>
                  </a:lnTo>
                  <a:lnTo>
                    <a:pt x="25919" y="7226"/>
                  </a:lnTo>
                  <a:lnTo>
                    <a:pt x="25996" y="7046"/>
                  </a:lnTo>
                  <a:lnTo>
                    <a:pt x="26253" y="6558"/>
                  </a:lnTo>
                  <a:lnTo>
                    <a:pt x="26588" y="5966"/>
                  </a:lnTo>
                  <a:lnTo>
                    <a:pt x="26768" y="5684"/>
                  </a:lnTo>
                  <a:lnTo>
                    <a:pt x="26973" y="5426"/>
                  </a:lnTo>
                  <a:lnTo>
                    <a:pt x="27513" y="4809"/>
                  </a:lnTo>
                  <a:lnTo>
                    <a:pt x="27436" y="5272"/>
                  </a:lnTo>
                  <a:lnTo>
                    <a:pt x="27385" y="5761"/>
                  </a:lnTo>
                  <a:lnTo>
                    <a:pt x="27333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59" y="7972"/>
                  </a:lnTo>
                  <a:lnTo>
                    <a:pt x="27385" y="8281"/>
                  </a:lnTo>
                  <a:lnTo>
                    <a:pt x="27462" y="8563"/>
                  </a:lnTo>
                  <a:lnTo>
                    <a:pt x="27539" y="8821"/>
                  </a:lnTo>
                  <a:lnTo>
                    <a:pt x="27848" y="8718"/>
                  </a:lnTo>
                  <a:lnTo>
                    <a:pt x="28182" y="8589"/>
                  </a:lnTo>
                  <a:lnTo>
                    <a:pt x="28619" y="8409"/>
                  </a:lnTo>
                  <a:lnTo>
                    <a:pt x="29082" y="8203"/>
                  </a:lnTo>
                  <a:lnTo>
                    <a:pt x="29570" y="7946"/>
                  </a:lnTo>
                  <a:lnTo>
                    <a:pt x="30059" y="7663"/>
                  </a:lnTo>
                  <a:lnTo>
                    <a:pt x="30290" y="7509"/>
                  </a:lnTo>
                  <a:lnTo>
                    <a:pt x="30522" y="7329"/>
                  </a:lnTo>
                  <a:lnTo>
                    <a:pt x="31370" y="6635"/>
                  </a:lnTo>
                  <a:lnTo>
                    <a:pt x="31808" y="6224"/>
                  </a:lnTo>
                  <a:lnTo>
                    <a:pt x="32245" y="5761"/>
                  </a:lnTo>
                  <a:lnTo>
                    <a:pt x="32450" y="5504"/>
                  </a:lnTo>
                  <a:lnTo>
                    <a:pt x="32656" y="5221"/>
                  </a:lnTo>
                  <a:lnTo>
                    <a:pt x="32887" y="4912"/>
                  </a:lnTo>
                  <a:lnTo>
                    <a:pt x="33093" y="4552"/>
                  </a:lnTo>
                  <a:lnTo>
                    <a:pt x="33325" y="4192"/>
                  </a:lnTo>
                  <a:lnTo>
                    <a:pt x="33530" y="3755"/>
                  </a:lnTo>
                  <a:lnTo>
                    <a:pt x="33736" y="3292"/>
                  </a:lnTo>
                  <a:lnTo>
                    <a:pt x="33942" y="2804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682297" y="-216854"/>
              <a:ext cx="2510071" cy="631275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5"/>
          <p:cNvGrpSpPr/>
          <p:nvPr/>
        </p:nvGrpSpPr>
        <p:grpSpPr>
          <a:xfrm>
            <a:off x="-1456002" y="-501759"/>
            <a:ext cx="12093270" cy="3091195"/>
            <a:chOff x="-1456002" y="-501759"/>
            <a:chExt cx="12093270" cy="3091195"/>
          </a:xfrm>
        </p:grpSpPr>
        <p:sp>
          <p:nvSpPr>
            <p:cNvPr id="232" name="Google Shape;232;p5"/>
            <p:cNvSpPr/>
            <p:nvPr/>
          </p:nvSpPr>
          <p:spPr>
            <a:xfrm rot="-2700000">
              <a:off x="-1472541" y="376412"/>
              <a:ext cx="2974874" cy="1185453"/>
            </a:xfrm>
            <a:custGeom>
              <a:avLst/>
              <a:gdLst/>
              <a:ahLst/>
              <a:cxnLst/>
              <a:rect l="l" t="t" r="r" b="b"/>
              <a:pathLst>
                <a:path w="47364" h="18874" extrusionOk="0">
                  <a:moveTo>
                    <a:pt x="47107" y="0"/>
                  </a:moveTo>
                  <a:lnTo>
                    <a:pt x="46104" y="1363"/>
                  </a:lnTo>
                  <a:lnTo>
                    <a:pt x="45024" y="2752"/>
                  </a:lnTo>
                  <a:lnTo>
                    <a:pt x="43867" y="4114"/>
                  </a:lnTo>
                  <a:lnTo>
                    <a:pt x="42684" y="5503"/>
                  </a:lnTo>
                  <a:lnTo>
                    <a:pt x="41424" y="6866"/>
                  </a:lnTo>
                  <a:lnTo>
                    <a:pt x="40113" y="8203"/>
                  </a:lnTo>
                  <a:lnTo>
                    <a:pt x="39444" y="8846"/>
                  </a:lnTo>
                  <a:lnTo>
                    <a:pt x="38776" y="9488"/>
                  </a:lnTo>
                  <a:lnTo>
                    <a:pt x="38082" y="10131"/>
                  </a:lnTo>
                  <a:lnTo>
                    <a:pt x="37387" y="10748"/>
                  </a:lnTo>
                  <a:lnTo>
                    <a:pt x="36667" y="11340"/>
                  </a:lnTo>
                  <a:lnTo>
                    <a:pt x="35947" y="11931"/>
                  </a:lnTo>
                  <a:lnTo>
                    <a:pt x="35202" y="12497"/>
                  </a:lnTo>
                  <a:lnTo>
                    <a:pt x="34456" y="13063"/>
                  </a:lnTo>
                  <a:lnTo>
                    <a:pt x="33710" y="13577"/>
                  </a:lnTo>
                  <a:lnTo>
                    <a:pt x="32939" y="14091"/>
                  </a:lnTo>
                  <a:lnTo>
                    <a:pt x="32167" y="14580"/>
                  </a:lnTo>
                  <a:lnTo>
                    <a:pt x="31396" y="15042"/>
                  </a:lnTo>
                  <a:lnTo>
                    <a:pt x="30599" y="15480"/>
                  </a:lnTo>
                  <a:lnTo>
                    <a:pt x="29802" y="15865"/>
                  </a:lnTo>
                  <a:lnTo>
                    <a:pt x="29005" y="16251"/>
                  </a:lnTo>
                  <a:lnTo>
                    <a:pt x="28182" y="16611"/>
                  </a:lnTo>
                  <a:lnTo>
                    <a:pt x="27385" y="16919"/>
                  </a:lnTo>
                  <a:lnTo>
                    <a:pt x="26562" y="17202"/>
                  </a:lnTo>
                  <a:lnTo>
                    <a:pt x="25739" y="17459"/>
                  </a:lnTo>
                  <a:lnTo>
                    <a:pt x="24891" y="17691"/>
                  </a:lnTo>
                  <a:lnTo>
                    <a:pt x="24016" y="17871"/>
                  </a:lnTo>
                  <a:lnTo>
                    <a:pt x="23142" y="17974"/>
                  </a:lnTo>
                  <a:lnTo>
                    <a:pt x="22268" y="18051"/>
                  </a:lnTo>
                  <a:lnTo>
                    <a:pt x="21368" y="18077"/>
                  </a:lnTo>
                  <a:lnTo>
                    <a:pt x="20494" y="18051"/>
                  </a:lnTo>
                  <a:lnTo>
                    <a:pt x="19619" y="17974"/>
                  </a:lnTo>
                  <a:lnTo>
                    <a:pt x="18745" y="17845"/>
                  </a:lnTo>
                  <a:lnTo>
                    <a:pt x="17897" y="17665"/>
                  </a:lnTo>
                  <a:lnTo>
                    <a:pt x="17022" y="17459"/>
                  </a:lnTo>
                  <a:lnTo>
                    <a:pt x="16174" y="17228"/>
                  </a:lnTo>
                  <a:lnTo>
                    <a:pt x="15325" y="16919"/>
                  </a:lnTo>
                  <a:lnTo>
                    <a:pt x="14477" y="16611"/>
                  </a:lnTo>
                  <a:lnTo>
                    <a:pt x="13628" y="16251"/>
                  </a:lnTo>
                  <a:lnTo>
                    <a:pt x="12806" y="15865"/>
                  </a:lnTo>
                  <a:lnTo>
                    <a:pt x="11983" y="15454"/>
                  </a:lnTo>
                  <a:lnTo>
                    <a:pt x="11186" y="14991"/>
                  </a:lnTo>
                  <a:lnTo>
                    <a:pt x="10388" y="14528"/>
                  </a:lnTo>
                  <a:lnTo>
                    <a:pt x="9591" y="14040"/>
                  </a:lnTo>
                  <a:lnTo>
                    <a:pt x="8820" y="13525"/>
                  </a:lnTo>
                  <a:lnTo>
                    <a:pt x="8049" y="12985"/>
                  </a:lnTo>
                  <a:lnTo>
                    <a:pt x="7303" y="12420"/>
                  </a:lnTo>
                  <a:lnTo>
                    <a:pt x="6557" y="11854"/>
                  </a:lnTo>
                  <a:lnTo>
                    <a:pt x="5837" y="11263"/>
                  </a:lnTo>
                  <a:lnTo>
                    <a:pt x="5143" y="10671"/>
                  </a:lnTo>
                  <a:lnTo>
                    <a:pt x="4449" y="10054"/>
                  </a:lnTo>
                  <a:lnTo>
                    <a:pt x="3780" y="9437"/>
                  </a:lnTo>
                  <a:lnTo>
                    <a:pt x="3112" y="8820"/>
                  </a:lnTo>
                  <a:lnTo>
                    <a:pt x="2469" y="8203"/>
                  </a:lnTo>
                  <a:lnTo>
                    <a:pt x="1260" y="6943"/>
                  </a:lnTo>
                  <a:lnTo>
                    <a:pt x="129" y="5683"/>
                  </a:lnTo>
                  <a:lnTo>
                    <a:pt x="0" y="5786"/>
                  </a:lnTo>
                  <a:lnTo>
                    <a:pt x="566" y="6506"/>
                  </a:lnTo>
                  <a:lnTo>
                    <a:pt x="1157" y="7200"/>
                  </a:lnTo>
                  <a:lnTo>
                    <a:pt x="1749" y="7894"/>
                  </a:lnTo>
                  <a:lnTo>
                    <a:pt x="2366" y="8563"/>
                  </a:lnTo>
                  <a:lnTo>
                    <a:pt x="3009" y="9231"/>
                  </a:lnTo>
                  <a:lnTo>
                    <a:pt x="3652" y="9874"/>
                  </a:lnTo>
                  <a:lnTo>
                    <a:pt x="4320" y="10517"/>
                  </a:lnTo>
                  <a:lnTo>
                    <a:pt x="4989" y="11134"/>
                  </a:lnTo>
                  <a:lnTo>
                    <a:pt x="6017" y="12034"/>
                  </a:lnTo>
                  <a:lnTo>
                    <a:pt x="7071" y="12934"/>
                  </a:lnTo>
                  <a:lnTo>
                    <a:pt x="8177" y="13782"/>
                  </a:lnTo>
                  <a:lnTo>
                    <a:pt x="9334" y="14580"/>
                  </a:lnTo>
                  <a:lnTo>
                    <a:pt x="10517" y="15351"/>
                  </a:lnTo>
                  <a:lnTo>
                    <a:pt x="11108" y="15711"/>
                  </a:lnTo>
                  <a:lnTo>
                    <a:pt x="11726" y="16071"/>
                  </a:lnTo>
                  <a:lnTo>
                    <a:pt x="12343" y="16405"/>
                  </a:lnTo>
                  <a:lnTo>
                    <a:pt x="12960" y="16714"/>
                  </a:lnTo>
                  <a:lnTo>
                    <a:pt x="13603" y="17022"/>
                  </a:lnTo>
                  <a:lnTo>
                    <a:pt x="14245" y="17279"/>
                  </a:lnTo>
                  <a:lnTo>
                    <a:pt x="14888" y="17562"/>
                  </a:lnTo>
                  <a:lnTo>
                    <a:pt x="15531" y="17794"/>
                  </a:lnTo>
                  <a:lnTo>
                    <a:pt x="16200" y="18025"/>
                  </a:lnTo>
                  <a:lnTo>
                    <a:pt x="16842" y="18205"/>
                  </a:lnTo>
                  <a:lnTo>
                    <a:pt x="17511" y="18385"/>
                  </a:lnTo>
                  <a:lnTo>
                    <a:pt x="18180" y="18539"/>
                  </a:lnTo>
                  <a:lnTo>
                    <a:pt x="18874" y="18668"/>
                  </a:lnTo>
                  <a:lnTo>
                    <a:pt x="19542" y="18745"/>
                  </a:lnTo>
                  <a:lnTo>
                    <a:pt x="20237" y="18822"/>
                  </a:lnTo>
                  <a:lnTo>
                    <a:pt x="20905" y="18874"/>
                  </a:lnTo>
                  <a:lnTo>
                    <a:pt x="22294" y="18874"/>
                  </a:lnTo>
                  <a:lnTo>
                    <a:pt x="22988" y="18822"/>
                  </a:lnTo>
                  <a:lnTo>
                    <a:pt x="23682" y="18745"/>
                  </a:lnTo>
                  <a:lnTo>
                    <a:pt x="24376" y="18642"/>
                  </a:lnTo>
                  <a:lnTo>
                    <a:pt x="25071" y="18488"/>
                  </a:lnTo>
                  <a:lnTo>
                    <a:pt x="25919" y="18257"/>
                  </a:lnTo>
                  <a:lnTo>
                    <a:pt x="26716" y="18025"/>
                  </a:lnTo>
                  <a:lnTo>
                    <a:pt x="27539" y="17742"/>
                  </a:lnTo>
                  <a:lnTo>
                    <a:pt x="28336" y="17434"/>
                  </a:lnTo>
                  <a:lnTo>
                    <a:pt x="29108" y="17099"/>
                  </a:lnTo>
                  <a:lnTo>
                    <a:pt x="29879" y="16739"/>
                  </a:lnTo>
                  <a:lnTo>
                    <a:pt x="30650" y="16354"/>
                  </a:lnTo>
                  <a:lnTo>
                    <a:pt x="31422" y="15942"/>
                  </a:lnTo>
                  <a:lnTo>
                    <a:pt x="32167" y="15531"/>
                  </a:lnTo>
                  <a:lnTo>
                    <a:pt x="32887" y="15068"/>
                  </a:lnTo>
                  <a:lnTo>
                    <a:pt x="33633" y="14605"/>
                  </a:lnTo>
                  <a:lnTo>
                    <a:pt x="34327" y="14091"/>
                  </a:lnTo>
                  <a:lnTo>
                    <a:pt x="35047" y="13602"/>
                  </a:lnTo>
                  <a:lnTo>
                    <a:pt x="35742" y="13063"/>
                  </a:lnTo>
                  <a:lnTo>
                    <a:pt x="36410" y="12523"/>
                  </a:lnTo>
                  <a:lnTo>
                    <a:pt x="37104" y="11957"/>
                  </a:lnTo>
                  <a:lnTo>
                    <a:pt x="37747" y="11391"/>
                  </a:lnTo>
                  <a:lnTo>
                    <a:pt x="38416" y="10800"/>
                  </a:lnTo>
                  <a:lnTo>
                    <a:pt x="39059" y="10183"/>
                  </a:lnTo>
                  <a:lnTo>
                    <a:pt x="39676" y="9591"/>
                  </a:lnTo>
                  <a:lnTo>
                    <a:pt x="40910" y="8331"/>
                  </a:lnTo>
                  <a:lnTo>
                    <a:pt x="42093" y="7020"/>
                  </a:lnTo>
                  <a:lnTo>
                    <a:pt x="43224" y="5709"/>
                  </a:lnTo>
                  <a:lnTo>
                    <a:pt x="44304" y="4371"/>
                  </a:lnTo>
                  <a:lnTo>
                    <a:pt x="45358" y="3034"/>
                  </a:lnTo>
                  <a:lnTo>
                    <a:pt x="46335" y="1697"/>
                  </a:lnTo>
                  <a:lnTo>
                    <a:pt x="46875" y="926"/>
                  </a:lnTo>
                  <a:lnTo>
                    <a:pt x="47364" y="155"/>
                  </a:lnTo>
                  <a:lnTo>
                    <a:pt x="47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 rot="2700000" flipH="1">
              <a:off x="7678934" y="525812"/>
              <a:ext cx="2974874" cy="1185453"/>
            </a:xfrm>
            <a:custGeom>
              <a:avLst/>
              <a:gdLst/>
              <a:ahLst/>
              <a:cxnLst/>
              <a:rect l="l" t="t" r="r" b="b"/>
              <a:pathLst>
                <a:path w="47364" h="18874" extrusionOk="0">
                  <a:moveTo>
                    <a:pt x="47107" y="0"/>
                  </a:moveTo>
                  <a:lnTo>
                    <a:pt x="46104" y="1363"/>
                  </a:lnTo>
                  <a:lnTo>
                    <a:pt x="45024" y="2752"/>
                  </a:lnTo>
                  <a:lnTo>
                    <a:pt x="43867" y="4114"/>
                  </a:lnTo>
                  <a:lnTo>
                    <a:pt x="42684" y="5503"/>
                  </a:lnTo>
                  <a:lnTo>
                    <a:pt x="41424" y="6866"/>
                  </a:lnTo>
                  <a:lnTo>
                    <a:pt x="40113" y="8203"/>
                  </a:lnTo>
                  <a:lnTo>
                    <a:pt x="39444" y="8846"/>
                  </a:lnTo>
                  <a:lnTo>
                    <a:pt x="38776" y="9488"/>
                  </a:lnTo>
                  <a:lnTo>
                    <a:pt x="38082" y="10131"/>
                  </a:lnTo>
                  <a:lnTo>
                    <a:pt x="37387" y="10748"/>
                  </a:lnTo>
                  <a:lnTo>
                    <a:pt x="36667" y="11340"/>
                  </a:lnTo>
                  <a:lnTo>
                    <a:pt x="35947" y="11931"/>
                  </a:lnTo>
                  <a:lnTo>
                    <a:pt x="35202" y="12497"/>
                  </a:lnTo>
                  <a:lnTo>
                    <a:pt x="34456" y="13063"/>
                  </a:lnTo>
                  <a:lnTo>
                    <a:pt x="33710" y="13577"/>
                  </a:lnTo>
                  <a:lnTo>
                    <a:pt x="32939" y="14091"/>
                  </a:lnTo>
                  <a:lnTo>
                    <a:pt x="32167" y="14580"/>
                  </a:lnTo>
                  <a:lnTo>
                    <a:pt x="31396" y="15042"/>
                  </a:lnTo>
                  <a:lnTo>
                    <a:pt x="30599" y="15480"/>
                  </a:lnTo>
                  <a:lnTo>
                    <a:pt x="29802" y="15865"/>
                  </a:lnTo>
                  <a:lnTo>
                    <a:pt x="29005" y="16251"/>
                  </a:lnTo>
                  <a:lnTo>
                    <a:pt x="28182" y="16611"/>
                  </a:lnTo>
                  <a:lnTo>
                    <a:pt x="27385" y="16919"/>
                  </a:lnTo>
                  <a:lnTo>
                    <a:pt x="26562" y="17202"/>
                  </a:lnTo>
                  <a:lnTo>
                    <a:pt x="25739" y="17459"/>
                  </a:lnTo>
                  <a:lnTo>
                    <a:pt x="24891" y="17691"/>
                  </a:lnTo>
                  <a:lnTo>
                    <a:pt x="24016" y="17871"/>
                  </a:lnTo>
                  <a:lnTo>
                    <a:pt x="23142" y="17974"/>
                  </a:lnTo>
                  <a:lnTo>
                    <a:pt x="22268" y="18051"/>
                  </a:lnTo>
                  <a:lnTo>
                    <a:pt x="21368" y="18077"/>
                  </a:lnTo>
                  <a:lnTo>
                    <a:pt x="20494" y="18051"/>
                  </a:lnTo>
                  <a:lnTo>
                    <a:pt x="19619" y="17974"/>
                  </a:lnTo>
                  <a:lnTo>
                    <a:pt x="18745" y="17845"/>
                  </a:lnTo>
                  <a:lnTo>
                    <a:pt x="17897" y="17665"/>
                  </a:lnTo>
                  <a:lnTo>
                    <a:pt x="17022" y="17459"/>
                  </a:lnTo>
                  <a:lnTo>
                    <a:pt x="16174" y="17228"/>
                  </a:lnTo>
                  <a:lnTo>
                    <a:pt x="15325" y="16919"/>
                  </a:lnTo>
                  <a:lnTo>
                    <a:pt x="14477" y="16611"/>
                  </a:lnTo>
                  <a:lnTo>
                    <a:pt x="13628" y="16251"/>
                  </a:lnTo>
                  <a:lnTo>
                    <a:pt x="12806" y="15865"/>
                  </a:lnTo>
                  <a:lnTo>
                    <a:pt x="11983" y="15454"/>
                  </a:lnTo>
                  <a:lnTo>
                    <a:pt x="11186" y="14991"/>
                  </a:lnTo>
                  <a:lnTo>
                    <a:pt x="10388" y="14528"/>
                  </a:lnTo>
                  <a:lnTo>
                    <a:pt x="9591" y="14040"/>
                  </a:lnTo>
                  <a:lnTo>
                    <a:pt x="8820" y="13525"/>
                  </a:lnTo>
                  <a:lnTo>
                    <a:pt x="8049" y="12985"/>
                  </a:lnTo>
                  <a:lnTo>
                    <a:pt x="7303" y="12420"/>
                  </a:lnTo>
                  <a:lnTo>
                    <a:pt x="6557" y="11854"/>
                  </a:lnTo>
                  <a:lnTo>
                    <a:pt x="5837" y="11263"/>
                  </a:lnTo>
                  <a:lnTo>
                    <a:pt x="5143" y="10671"/>
                  </a:lnTo>
                  <a:lnTo>
                    <a:pt x="4449" y="10054"/>
                  </a:lnTo>
                  <a:lnTo>
                    <a:pt x="3780" y="9437"/>
                  </a:lnTo>
                  <a:lnTo>
                    <a:pt x="3112" y="8820"/>
                  </a:lnTo>
                  <a:lnTo>
                    <a:pt x="2469" y="8203"/>
                  </a:lnTo>
                  <a:lnTo>
                    <a:pt x="1260" y="6943"/>
                  </a:lnTo>
                  <a:lnTo>
                    <a:pt x="129" y="5683"/>
                  </a:lnTo>
                  <a:lnTo>
                    <a:pt x="0" y="5786"/>
                  </a:lnTo>
                  <a:lnTo>
                    <a:pt x="566" y="6506"/>
                  </a:lnTo>
                  <a:lnTo>
                    <a:pt x="1157" y="7200"/>
                  </a:lnTo>
                  <a:lnTo>
                    <a:pt x="1749" y="7894"/>
                  </a:lnTo>
                  <a:lnTo>
                    <a:pt x="2366" y="8563"/>
                  </a:lnTo>
                  <a:lnTo>
                    <a:pt x="3009" y="9231"/>
                  </a:lnTo>
                  <a:lnTo>
                    <a:pt x="3652" y="9874"/>
                  </a:lnTo>
                  <a:lnTo>
                    <a:pt x="4320" y="10517"/>
                  </a:lnTo>
                  <a:lnTo>
                    <a:pt x="4989" y="11134"/>
                  </a:lnTo>
                  <a:lnTo>
                    <a:pt x="6017" y="12034"/>
                  </a:lnTo>
                  <a:lnTo>
                    <a:pt x="7071" y="12934"/>
                  </a:lnTo>
                  <a:lnTo>
                    <a:pt x="8177" y="13782"/>
                  </a:lnTo>
                  <a:lnTo>
                    <a:pt x="9334" y="14580"/>
                  </a:lnTo>
                  <a:lnTo>
                    <a:pt x="10517" y="15351"/>
                  </a:lnTo>
                  <a:lnTo>
                    <a:pt x="11108" y="15711"/>
                  </a:lnTo>
                  <a:lnTo>
                    <a:pt x="11726" y="16071"/>
                  </a:lnTo>
                  <a:lnTo>
                    <a:pt x="12343" y="16405"/>
                  </a:lnTo>
                  <a:lnTo>
                    <a:pt x="12960" y="16714"/>
                  </a:lnTo>
                  <a:lnTo>
                    <a:pt x="13603" y="17022"/>
                  </a:lnTo>
                  <a:lnTo>
                    <a:pt x="14245" y="17279"/>
                  </a:lnTo>
                  <a:lnTo>
                    <a:pt x="14888" y="17562"/>
                  </a:lnTo>
                  <a:lnTo>
                    <a:pt x="15531" y="17794"/>
                  </a:lnTo>
                  <a:lnTo>
                    <a:pt x="16200" y="18025"/>
                  </a:lnTo>
                  <a:lnTo>
                    <a:pt x="16842" y="18205"/>
                  </a:lnTo>
                  <a:lnTo>
                    <a:pt x="17511" y="18385"/>
                  </a:lnTo>
                  <a:lnTo>
                    <a:pt x="18180" y="18539"/>
                  </a:lnTo>
                  <a:lnTo>
                    <a:pt x="18874" y="18668"/>
                  </a:lnTo>
                  <a:lnTo>
                    <a:pt x="19542" y="18745"/>
                  </a:lnTo>
                  <a:lnTo>
                    <a:pt x="20237" y="18822"/>
                  </a:lnTo>
                  <a:lnTo>
                    <a:pt x="20905" y="18874"/>
                  </a:lnTo>
                  <a:lnTo>
                    <a:pt x="22294" y="18874"/>
                  </a:lnTo>
                  <a:lnTo>
                    <a:pt x="22988" y="18822"/>
                  </a:lnTo>
                  <a:lnTo>
                    <a:pt x="23682" y="18745"/>
                  </a:lnTo>
                  <a:lnTo>
                    <a:pt x="24376" y="18642"/>
                  </a:lnTo>
                  <a:lnTo>
                    <a:pt x="25071" y="18488"/>
                  </a:lnTo>
                  <a:lnTo>
                    <a:pt x="25919" y="18257"/>
                  </a:lnTo>
                  <a:lnTo>
                    <a:pt x="26716" y="18025"/>
                  </a:lnTo>
                  <a:lnTo>
                    <a:pt x="27539" y="17742"/>
                  </a:lnTo>
                  <a:lnTo>
                    <a:pt x="28336" y="17434"/>
                  </a:lnTo>
                  <a:lnTo>
                    <a:pt x="29108" y="17099"/>
                  </a:lnTo>
                  <a:lnTo>
                    <a:pt x="29879" y="16739"/>
                  </a:lnTo>
                  <a:lnTo>
                    <a:pt x="30650" y="16354"/>
                  </a:lnTo>
                  <a:lnTo>
                    <a:pt x="31422" y="15942"/>
                  </a:lnTo>
                  <a:lnTo>
                    <a:pt x="32167" y="15531"/>
                  </a:lnTo>
                  <a:lnTo>
                    <a:pt x="32887" y="15068"/>
                  </a:lnTo>
                  <a:lnTo>
                    <a:pt x="33633" y="14605"/>
                  </a:lnTo>
                  <a:lnTo>
                    <a:pt x="34327" y="14091"/>
                  </a:lnTo>
                  <a:lnTo>
                    <a:pt x="35047" y="13602"/>
                  </a:lnTo>
                  <a:lnTo>
                    <a:pt x="35742" y="13063"/>
                  </a:lnTo>
                  <a:lnTo>
                    <a:pt x="36410" y="12523"/>
                  </a:lnTo>
                  <a:lnTo>
                    <a:pt x="37104" y="11957"/>
                  </a:lnTo>
                  <a:lnTo>
                    <a:pt x="37747" y="11391"/>
                  </a:lnTo>
                  <a:lnTo>
                    <a:pt x="38416" y="10800"/>
                  </a:lnTo>
                  <a:lnTo>
                    <a:pt x="39059" y="10183"/>
                  </a:lnTo>
                  <a:lnTo>
                    <a:pt x="39676" y="9591"/>
                  </a:lnTo>
                  <a:lnTo>
                    <a:pt x="40910" y="8331"/>
                  </a:lnTo>
                  <a:lnTo>
                    <a:pt x="42093" y="7020"/>
                  </a:lnTo>
                  <a:lnTo>
                    <a:pt x="43224" y="5709"/>
                  </a:lnTo>
                  <a:lnTo>
                    <a:pt x="44304" y="4371"/>
                  </a:lnTo>
                  <a:lnTo>
                    <a:pt x="45358" y="3034"/>
                  </a:lnTo>
                  <a:lnTo>
                    <a:pt x="46335" y="1697"/>
                  </a:lnTo>
                  <a:lnTo>
                    <a:pt x="46875" y="926"/>
                  </a:lnTo>
                  <a:lnTo>
                    <a:pt x="47364" y="155"/>
                  </a:lnTo>
                  <a:lnTo>
                    <a:pt x="47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27;p14">
            <a:extLst>
              <a:ext uri="{FF2B5EF4-FFF2-40B4-BE49-F238E27FC236}">
                <a16:creationId xmlns:a16="http://schemas.microsoft.com/office/drawing/2014/main" id="{73ABF7F2-B3AB-A8C3-6B8C-2A041C01EA8E}"/>
              </a:ext>
            </a:extLst>
          </p:cNvPr>
          <p:cNvSpPr txBox="1">
            <a:spLocks/>
          </p:cNvSpPr>
          <p:nvPr userDrawn="1"/>
        </p:nvSpPr>
        <p:spPr>
          <a:xfrm>
            <a:off x="7238273" y="1880081"/>
            <a:ext cx="9144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5500" b="1" i="0" u="none" strike="noStrike" cap="none">
                <a:solidFill>
                  <a:schemeClr val="lt1"/>
                </a:solidFill>
                <a:latin typeface="Gluten"/>
                <a:ea typeface="Gluten"/>
                <a:cs typeface="Gluten"/>
                <a:sym typeface="Glute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9pPr>
          </a:lstStyle>
          <a:p>
            <a:r>
              <a:rPr lang="en-IN"/>
              <a:t>xx%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C3698-18A5-B58F-6138-30C0A7C7E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803" y="1060305"/>
            <a:ext cx="5305538" cy="345904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-523787" y="152343"/>
            <a:ext cx="10461317" cy="5489828"/>
            <a:chOff x="-523787" y="152343"/>
            <a:chExt cx="10461317" cy="5489828"/>
          </a:xfrm>
        </p:grpSpPr>
        <p:sp>
          <p:nvSpPr>
            <p:cNvPr id="236" name="Google Shape;236;p6"/>
            <p:cNvSpPr/>
            <p:nvPr/>
          </p:nvSpPr>
          <p:spPr>
            <a:xfrm flipH="1">
              <a:off x="-523787" y="4711746"/>
              <a:ext cx="10327125" cy="930425"/>
            </a:xfrm>
            <a:custGeom>
              <a:avLst/>
              <a:gdLst/>
              <a:ahLst/>
              <a:cxnLst/>
              <a:rect l="l" t="t" r="r" b="b"/>
              <a:pathLst>
                <a:path w="413085" h="37217" extrusionOk="0">
                  <a:moveTo>
                    <a:pt x="9205" y="23746"/>
                  </a:moveTo>
                  <a:cubicBezTo>
                    <a:pt x="17031" y="19945"/>
                    <a:pt x="27092" y="7468"/>
                    <a:pt x="51598" y="5232"/>
                  </a:cubicBezTo>
                  <a:cubicBezTo>
                    <a:pt x="76104" y="2996"/>
                    <a:pt x="128022" y="10509"/>
                    <a:pt x="156239" y="10330"/>
                  </a:cubicBezTo>
                  <a:cubicBezTo>
                    <a:pt x="184456" y="10151"/>
                    <a:pt x="193356" y="5858"/>
                    <a:pt x="220902" y="4159"/>
                  </a:cubicBezTo>
                  <a:cubicBezTo>
                    <a:pt x="248449" y="2460"/>
                    <a:pt x="293703" y="-403"/>
                    <a:pt x="321518" y="134"/>
                  </a:cubicBezTo>
                  <a:cubicBezTo>
                    <a:pt x="349333" y="671"/>
                    <a:pt x="372542" y="4249"/>
                    <a:pt x="387791" y="7379"/>
                  </a:cubicBezTo>
                  <a:cubicBezTo>
                    <a:pt x="403040" y="10509"/>
                    <a:pt x="413593" y="14444"/>
                    <a:pt x="413012" y="18916"/>
                  </a:cubicBezTo>
                  <a:cubicBezTo>
                    <a:pt x="412431" y="23388"/>
                    <a:pt x="396243" y="32242"/>
                    <a:pt x="384303" y="34210"/>
                  </a:cubicBezTo>
                  <a:cubicBezTo>
                    <a:pt x="372363" y="36178"/>
                    <a:pt x="394812" y="30230"/>
                    <a:pt x="341373" y="30722"/>
                  </a:cubicBezTo>
                  <a:cubicBezTo>
                    <a:pt x="287935" y="31214"/>
                    <a:pt x="119794" y="37608"/>
                    <a:pt x="63672" y="37161"/>
                  </a:cubicBezTo>
                  <a:cubicBezTo>
                    <a:pt x="7551" y="36714"/>
                    <a:pt x="13722" y="30275"/>
                    <a:pt x="4644" y="28039"/>
                  </a:cubicBezTo>
                  <a:cubicBezTo>
                    <a:pt x="-4434" y="25803"/>
                    <a:pt x="1379" y="27547"/>
                    <a:pt x="9205" y="23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237" name="Google Shape;237;p6"/>
            <p:cNvGrpSpPr/>
            <p:nvPr/>
          </p:nvGrpSpPr>
          <p:grpSpPr>
            <a:xfrm>
              <a:off x="-149302" y="152343"/>
              <a:ext cx="10086832" cy="5143615"/>
              <a:chOff x="-149302" y="152343"/>
              <a:chExt cx="10086832" cy="5143615"/>
            </a:xfrm>
          </p:grpSpPr>
          <p:grpSp>
            <p:nvGrpSpPr>
              <p:cNvPr id="238" name="Google Shape;238;p6"/>
              <p:cNvGrpSpPr/>
              <p:nvPr/>
            </p:nvGrpSpPr>
            <p:grpSpPr>
              <a:xfrm flipH="1">
                <a:off x="8422104" y="152343"/>
                <a:ext cx="1515426" cy="5143615"/>
                <a:chOff x="-4181107" y="2037505"/>
                <a:chExt cx="797929" cy="2708164"/>
              </a:xfrm>
            </p:grpSpPr>
            <p:sp>
              <p:nvSpPr>
                <p:cNvPr id="239" name="Google Shape;239;p6"/>
                <p:cNvSpPr/>
                <p:nvPr/>
              </p:nvSpPr>
              <p:spPr>
                <a:xfrm>
                  <a:off x="-3804872" y="4225024"/>
                  <a:ext cx="361672" cy="45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" h="6535" extrusionOk="0">
                      <a:moveTo>
                        <a:pt x="1458" y="870"/>
                      </a:moveTo>
                      <a:lnTo>
                        <a:pt x="1528" y="894"/>
                      </a:lnTo>
                      <a:lnTo>
                        <a:pt x="1622" y="964"/>
                      </a:lnTo>
                      <a:lnTo>
                        <a:pt x="1787" y="1152"/>
                      </a:lnTo>
                      <a:lnTo>
                        <a:pt x="1881" y="1364"/>
                      </a:lnTo>
                      <a:lnTo>
                        <a:pt x="1951" y="1575"/>
                      </a:lnTo>
                      <a:lnTo>
                        <a:pt x="1975" y="1787"/>
                      </a:lnTo>
                      <a:lnTo>
                        <a:pt x="1975" y="1881"/>
                      </a:lnTo>
                      <a:lnTo>
                        <a:pt x="1975" y="1928"/>
                      </a:lnTo>
                      <a:lnTo>
                        <a:pt x="1951" y="1975"/>
                      </a:lnTo>
                      <a:lnTo>
                        <a:pt x="1881" y="1975"/>
                      </a:lnTo>
                      <a:lnTo>
                        <a:pt x="1810" y="1904"/>
                      </a:lnTo>
                      <a:lnTo>
                        <a:pt x="1669" y="1740"/>
                      </a:lnTo>
                      <a:lnTo>
                        <a:pt x="1552" y="1552"/>
                      </a:lnTo>
                      <a:lnTo>
                        <a:pt x="1434" y="1364"/>
                      </a:lnTo>
                      <a:lnTo>
                        <a:pt x="1364" y="1176"/>
                      </a:lnTo>
                      <a:lnTo>
                        <a:pt x="1340" y="1105"/>
                      </a:lnTo>
                      <a:lnTo>
                        <a:pt x="1340" y="1011"/>
                      </a:lnTo>
                      <a:lnTo>
                        <a:pt x="1340" y="941"/>
                      </a:lnTo>
                      <a:lnTo>
                        <a:pt x="1411" y="894"/>
                      </a:lnTo>
                      <a:lnTo>
                        <a:pt x="1458" y="870"/>
                      </a:lnTo>
                      <a:close/>
                      <a:moveTo>
                        <a:pt x="3173" y="2374"/>
                      </a:moveTo>
                      <a:lnTo>
                        <a:pt x="3361" y="2515"/>
                      </a:lnTo>
                      <a:lnTo>
                        <a:pt x="3526" y="2680"/>
                      </a:lnTo>
                      <a:lnTo>
                        <a:pt x="3644" y="2868"/>
                      </a:lnTo>
                      <a:lnTo>
                        <a:pt x="3667" y="2986"/>
                      </a:lnTo>
                      <a:lnTo>
                        <a:pt x="3691" y="3103"/>
                      </a:lnTo>
                      <a:lnTo>
                        <a:pt x="3691" y="3268"/>
                      </a:lnTo>
                      <a:lnTo>
                        <a:pt x="3644" y="3479"/>
                      </a:lnTo>
                      <a:lnTo>
                        <a:pt x="3620" y="3597"/>
                      </a:lnTo>
                      <a:lnTo>
                        <a:pt x="3550" y="3667"/>
                      </a:lnTo>
                      <a:lnTo>
                        <a:pt x="3479" y="3738"/>
                      </a:lnTo>
                      <a:lnTo>
                        <a:pt x="3408" y="3761"/>
                      </a:lnTo>
                      <a:lnTo>
                        <a:pt x="3338" y="3761"/>
                      </a:lnTo>
                      <a:lnTo>
                        <a:pt x="3267" y="3714"/>
                      </a:lnTo>
                      <a:lnTo>
                        <a:pt x="3197" y="3620"/>
                      </a:lnTo>
                      <a:lnTo>
                        <a:pt x="3126" y="3526"/>
                      </a:lnTo>
                      <a:lnTo>
                        <a:pt x="2985" y="3338"/>
                      </a:lnTo>
                      <a:lnTo>
                        <a:pt x="2938" y="3174"/>
                      </a:lnTo>
                      <a:lnTo>
                        <a:pt x="2915" y="3080"/>
                      </a:lnTo>
                      <a:lnTo>
                        <a:pt x="2938" y="2962"/>
                      </a:lnTo>
                      <a:lnTo>
                        <a:pt x="2985" y="2774"/>
                      </a:lnTo>
                      <a:lnTo>
                        <a:pt x="3079" y="2562"/>
                      </a:lnTo>
                      <a:lnTo>
                        <a:pt x="3173" y="2374"/>
                      </a:lnTo>
                      <a:close/>
                      <a:moveTo>
                        <a:pt x="635" y="3221"/>
                      </a:moveTo>
                      <a:lnTo>
                        <a:pt x="870" y="3244"/>
                      </a:lnTo>
                      <a:lnTo>
                        <a:pt x="1082" y="3338"/>
                      </a:lnTo>
                      <a:lnTo>
                        <a:pt x="1246" y="3409"/>
                      </a:lnTo>
                      <a:lnTo>
                        <a:pt x="1411" y="3526"/>
                      </a:lnTo>
                      <a:lnTo>
                        <a:pt x="1481" y="3597"/>
                      </a:lnTo>
                      <a:lnTo>
                        <a:pt x="1552" y="3691"/>
                      </a:lnTo>
                      <a:lnTo>
                        <a:pt x="1575" y="3761"/>
                      </a:lnTo>
                      <a:lnTo>
                        <a:pt x="1599" y="3832"/>
                      </a:lnTo>
                      <a:lnTo>
                        <a:pt x="1575" y="3926"/>
                      </a:lnTo>
                      <a:lnTo>
                        <a:pt x="1528" y="3973"/>
                      </a:lnTo>
                      <a:lnTo>
                        <a:pt x="1458" y="4020"/>
                      </a:lnTo>
                      <a:lnTo>
                        <a:pt x="1340" y="4020"/>
                      </a:lnTo>
                      <a:lnTo>
                        <a:pt x="1129" y="3996"/>
                      </a:lnTo>
                      <a:lnTo>
                        <a:pt x="988" y="3949"/>
                      </a:lnTo>
                      <a:lnTo>
                        <a:pt x="847" y="3832"/>
                      </a:lnTo>
                      <a:lnTo>
                        <a:pt x="729" y="3691"/>
                      </a:lnTo>
                      <a:lnTo>
                        <a:pt x="635" y="3526"/>
                      </a:lnTo>
                      <a:lnTo>
                        <a:pt x="565" y="3362"/>
                      </a:lnTo>
                      <a:lnTo>
                        <a:pt x="541" y="3315"/>
                      </a:lnTo>
                      <a:lnTo>
                        <a:pt x="565" y="3268"/>
                      </a:lnTo>
                      <a:lnTo>
                        <a:pt x="588" y="3244"/>
                      </a:lnTo>
                      <a:lnTo>
                        <a:pt x="635" y="3221"/>
                      </a:lnTo>
                      <a:close/>
                      <a:moveTo>
                        <a:pt x="424" y="1"/>
                      </a:moveTo>
                      <a:lnTo>
                        <a:pt x="330" y="894"/>
                      </a:lnTo>
                      <a:lnTo>
                        <a:pt x="283" y="1481"/>
                      </a:lnTo>
                      <a:lnTo>
                        <a:pt x="283" y="1951"/>
                      </a:lnTo>
                      <a:lnTo>
                        <a:pt x="306" y="2257"/>
                      </a:lnTo>
                      <a:lnTo>
                        <a:pt x="330" y="2398"/>
                      </a:lnTo>
                      <a:lnTo>
                        <a:pt x="377" y="2421"/>
                      </a:lnTo>
                      <a:lnTo>
                        <a:pt x="471" y="2492"/>
                      </a:lnTo>
                      <a:lnTo>
                        <a:pt x="729" y="2656"/>
                      </a:lnTo>
                      <a:lnTo>
                        <a:pt x="1105" y="2868"/>
                      </a:lnTo>
                      <a:lnTo>
                        <a:pt x="1011" y="2868"/>
                      </a:lnTo>
                      <a:lnTo>
                        <a:pt x="682" y="2845"/>
                      </a:lnTo>
                      <a:lnTo>
                        <a:pt x="236" y="2821"/>
                      </a:lnTo>
                      <a:lnTo>
                        <a:pt x="1" y="2821"/>
                      </a:lnTo>
                      <a:lnTo>
                        <a:pt x="71" y="3409"/>
                      </a:lnTo>
                      <a:lnTo>
                        <a:pt x="142" y="4067"/>
                      </a:lnTo>
                      <a:lnTo>
                        <a:pt x="189" y="4184"/>
                      </a:lnTo>
                      <a:lnTo>
                        <a:pt x="259" y="4325"/>
                      </a:lnTo>
                      <a:lnTo>
                        <a:pt x="377" y="4490"/>
                      </a:lnTo>
                      <a:lnTo>
                        <a:pt x="635" y="4560"/>
                      </a:lnTo>
                      <a:lnTo>
                        <a:pt x="1176" y="4748"/>
                      </a:lnTo>
                      <a:lnTo>
                        <a:pt x="1317" y="4795"/>
                      </a:lnTo>
                      <a:lnTo>
                        <a:pt x="1411" y="4889"/>
                      </a:lnTo>
                      <a:lnTo>
                        <a:pt x="1481" y="4983"/>
                      </a:lnTo>
                      <a:lnTo>
                        <a:pt x="1552" y="5054"/>
                      </a:lnTo>
                      <a:lnTo>
                        <a:pt x="1622" y="5218"/>
                      </a:lnTo>
                      <a:lnTo>
                        <a:pt x="1622" y="5265"/>
                      </a:lnTo>
                      <a:lnTo>
                        <a:pt x="1035" y="5265"/>
                      </a:lnTo>
                      <a:lnTo>
                        <a:pt x="800" y="5312"/>
                      </a:lnTo>
                      <a:lnTo>
                        <a:pt x="565" y="5336"/>
                      </a:lnTo>
                      <a:lnTo>
                        <a:pt x="588" y="5406"/>
                      </a:lnTo>
                      <a:lnTo>
                        <a:pt x="659" y="5547"/>
                      </a:lnTo>
                      <a:lnTo>
                        <a:pt x="847" y="5806"/>
                      </a:lnTo>
                      <a:lnTo>
                        <a:pt x="988" y="5970"/>
                      </a:lnTo>
                      <a:lnTo>
                        <a:pt x="1152" y="6135"/>
                      </a:lnTo>
                      <a:lnTo>
                        <a:pt x="1270" y="6229"/>
                      </a:lnTo>
                      <a:lnTo>
                        <a:pt x="1387" y="6299"/>
                      </a:lnTo>
                      <a:lnTo>
                        <a:pt x="1528" y="6370"/>
                      </a:lnTo>
                      <a:lnTo>
                        <a:pt x="1669" y="6417"/>
                      </a:lnTo>
                      <a:lnTo>
                        <a:pt x="1951" y="6487"/>
                      </a:lnTo>
                      <a:lnTo>
                        <a:pt x="2233" y="6511"/>
                      </a:lnTo>
                      <a:lnTo>
                        <a:pt x="2515" y="6534"/>
                      </a:lnTo>
                      <a:lnTo>
                        <a:pt x="2727" y="6511"/>
                      </a:lnTo>
                      <a:lnTo>
                        <a:pt x="2915" y="6487"/>
                      </a:lnTo>
                      <a:lnTo>
                        <a:pt x="3691" y="6205"/>
                      </a:lnTo>
                      <a:lnTo>
                        <a:pt x="4090" y="6064"/>
                      </a:lnTo>
                      <a:lnTo>
                        <a:pt x="4302" y="5994"/>
                      </a:lnTo>
                      <a:lnTo>
                        <a:pt x="4372" y="5970"/>
                      </a:lnTo>
                      <a:lnTo>
                        <a:pt x="4443" y="5876"/>
                      </a:lnTo>
                      <a:lnTo>
                        <a:pt x="4560" y="5735"/>
                      </a:lnTo>
                      <a:lnTo>
                        <a:pt x="4678" y="5547"/>
                      </a:lnTo>
                      <a:lnTo>
                        <a:pt x="4819" y="5312"/>
                      </a:lnTo>
                      <a:lnTo>
                        <a:pt x="4960" y="5030"/>
                      </a:lnTo>
                      <a:lnTo>
                        <a:pt x="5077" y="4701"/>
                      </a:lnTo>
                      <a:lnTo>
                        <a:pt x="5171" y="4349"/>
                      </a:lnTo>
                      <a:lnTo>
                        <a:pt x="5218" y="4161"/>
                      </a:lnTo>
                      <a:lnTo>
                        <a:pt x="5242" y="3996"/>
                      </a:lnTo>
                      <a:lnTo>
                        <a:pt x="5218" y="3832"/>
                      </a:lnTo>
                      <a:lnTo>
                        <a:pt x="5218" y="3667"/>
                      </a:lnTo>
                      <a:lnTo>
                        <a:pt x="5124" y="3385"/>
                      </a:lnTo>
                      <a:lnTo>
                        <a:pt x="5030" y="3150"/>
                      </a:lnTo>
                      <a:lnTo>
                        <a:pt x="4913" y="2962"/>
                      </a:lnTo>
                      <a:lnTo>
                        <a:pt x="4795" y="2821"/>
                      </a:lnTo>
                      <a:lnTo>
                        <a:pt x="4701" y="2727"/>
                      </a:lnTo>
                      <a:lnTo>
                        <a:pt x="4067" y="3667"/>
                      </a:lnTo>
                      <a:lnTo>
                        <a:pt x="4114" y="3573"/>
                      </a:lnTo>
                      <a:lnTo>
                        <a:pt x="4137" y="3479"/>
                      </a:lnTo>
                      <a:lnTo>
                        <a:pt x="4161" y="3244"/>
                      </a:lnTo>
                      <a:lnTo>
                        <a:pt x="4161" y="2986"/>
                      </a:lnTo>
                      <a:lnTo>
                        <a:pt x="4114" y="2727"/>
                      </a:lnTo>
                      <a:lnTo>
                        <a:pt x="4020" y="2304"/>
                      </a:lnTo>
                      <a:lnTo>
                        <a:pt x="3973" y="2139"/>
                      </a:lnTo>
                      <a:lnTo>
                        <a:pt x="3314" y="1458"/>
                      </a:lnTo>
                      <a:lnTo>
                        <a:pt x="2656" y="2045"/>
                      </a:lnTo>
                      <a:lnTo>
                        <a:pt x="2562" y="1575"/>
                      </a:lnTo>
                      <a:lnTo>
                        <a:pt x="2609" y="988"/>
                      </a:lnTo>
                      <a:lnTo>
                        <a:pt x="2539" y="941"/>
                      </a:lnTo>
                      <a:lnTo>
                        <a:pt x="2351" y="823"/>
                      </a:lnTo>
                      <a:lnTo>
                        <a:pt x="2045" y="682"/>
                      </a:lnTo>
                      <a:lnTo>
                        <a:pt x="1834" y="612"/>
                      </a:lnTo>
                      <a:lnTo>
                        <a:pt x="1599" y="541"/>
                      </a:lnTo>
                      <a:lnTo>
                        <a:pt x="1364" y="471"/>
                      </a:lnTo>
                      <a:lnTo>
                        <a:pt x="1129" y="377"/>
                      </a:lnTo>
                      <a:lnTo>
                        <a:pt x="753" y="212"/>
                      </a:lnTo>
                      <a:lnTo>
                        <a:pt x="518" y="48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6"/>
                <p:cNvSpPr/>
                <p:nvPr/>
              </p:nvSpPr>
              <p:spPr>
                <a:xfrm>
                  <a:off x="-4091896" y="2037505"/>
                  <a:ext cx="708717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24749" extrusionOk="0">
                      <a:moveTo>
                        <a:pt x="10271" y="0"/>
                      </a:moveTo>
                      <a:lnTo>
                        <a:pt x="7898" y="306"/>
                      </a:lnTo>
                      <a:lnTo>
                        <a:pt x="7921" y="1058"/>
                      </a:lnTo>
                      <a:lnTo>
                        <a:pt x="7945" y="1810"/>
                      </a:lnTo>
                      <a:lnTo>
                        <a:pt x="7921" y="2585"/>
                      </a:lnTo>
                      <a:lnTo>
                        <a:pt x="7874" y="3337"/>
                      </a:lnTo>
                      <a:lnTo>
                        <a:pt x="7827" y="4090"/>
                      </a:lnTo>
                      <a:lnTo>
                        <a:pt x="7733" y="4842"/>
                      </a:lnTo>
                      <a:lnTo>
                        <a:pt x="7616" y="5594"/>
                      </a:lnTo>
                      <a:lnTo>
                        <a:pt x="7474" y="6322"/>
                      </a:lnTo>
                      <a:lnTo>
                        <a:pt x="7310" y="7051"/>
                      </a:lnTo>
                      <a:lnTo>
                        <a:pt x="7122" y="7780"/>
                      </a:lnTo>
                      <a:lnTo>
                        <a:pt x="6887" y="8508"/>
                      </a:lnTo>
                      <a:lnTo>
                        <a:pt x="6652" y="9213"/>
                      </a:lnTo>
                      <a:lnTo>
                        <a:pt x="6393" y="9895"/>
                      </a:lnTo>
                      <a:lnTo>
                        <a:pt x="6111" y="10576"/>
                      </a:lnTo>
                      <a:lnTo>
                        <a:pt x="5806" y="11258"/>
                      </a:lnTo>
                      <a:lnTo>
                        <a:pt x="5477" y="11893"/>
                      </a:lnTo>
                      <a:lnTo>
                        <a:pt x="5007" y="12762"/>
                      </a:lnTo>
                      <a:lnTo>
                        <a:pt x="4513" y="13608"/>
                      </a:lnTo>
                      <a:lnTo>
                        <a:pt x="3996" y="14454"/>
                      </a:lnTo>
                      <a:lnTo>
                        <a:pt x="3455" y="15301"/>
                      </a:lnTo>
                      <a:lnTo>
                        <a:pt x="2374" y="16922"/>
                      </a:lnTo>
                      <a:lnTo>
                        <a:pt x="1270" y="18520"/>
                      </a:lnTo>
                      <a:lnTo>
                        <a:pt x="941" y="19014"/>
                      </a:lnTo>
                      <a:lnTo>
                        <a:pt x="776" y="19273"/>
                      </a:lnTo>
                      <a:lnTo>
                        <a:pt x="659" y="19531"/>
                      </a:lnTo>
                      <a:lnTo>
                        <a:pt x="541" y="19790"/>
                      </a:lnTo>
                      <a:lnTo>
                        <a:pt x="424" y="20072"/>
                      </a:lnTo>
                      <a:lnTo>
                        <a:pt x="330" y="20354"/>
                      </a:lnTo>
                      <a:lnTo>
                        <a:pt x="259" y="20659"/>
                      </a:lnTo>
                      <a:lnTo>
                        <a:pt x="142" y="21153"/>
                      </a:lnTo>
                      <a:lnTo>
                        <a:pt x="71" y="21670"/>
                      </a:lnTo>
                      <a:lnTo>
                        <a:pt x="24" y="22187"/>
                      </a:lnTo>
                      <a:lnTo>
                        <a:pt x="1" y="22680"/>
                      </a:lnTo>
                      <a:lnTo>
                        <a:pt x="48" y="23127"/>
                      </a:lnTo>
                      <a:lnTo>
                        <a:pt x="142" y="23785"/>
                      </a:lnTo>
                      <a:lnTo>
                        <a:pt x="236" y="24420"/>
                      </a:lnTo>
                      <a:lnTo>
                        <a:pt x="259" y="24631"/>
                      </a:lnTo>
                      <a:lnTo>
                        <a:pt x="236" y="24749"/>
                      </a:lnTo>
                      <a:lnTo>
                        <a:pt x="7733" y="13843"/>
                      </a:lnTo>
                      <a:lnTo>
                        <a:pt x="8227" y="13138"/>
                      </a:lnTo>
                      <a:lnTo>
                        <a:pt x="8697" y="12386"/>
                      </a:lnTo>
                      <a:lnTo>
                        <a:pt x="8908" y="12010"/>
                      </a:lnTo>
                      <a:lnTo>
                        <a:pt x="9096" y="11634"/>
                      </a:lnTo>
                      <a:lnTo>
                        <a:pt x="9284" y="11235"/>
                      </a:lnTo>
                      <a:lnTo>
                        <a:pt x="9449" y="10811"/>
                      </a:lnTo>
                      <a:lnTo>
                        <a:pt x="9543" y="10506"/>
                      </a:lnTo>
                      <a:lnTo>
                        <a:pt x="9637" y="10177"/>
                      </a:lnTo>
                      <a:lnTo>
                        <a:pt x="9778" y="9519"/>
                      </a:lnTo>
                      <a:lnTo>
                        <a:pt x="9872" y="8861"/>
                      </a:lnTo>
                      <a:lnTo>
                        <a:pt x="9942" y="8179"/>
                      </a:lnTo>
                      <a:lnTo>
                        <a:pt x="9966" y="7498"/>
                      </a:lnTo>
                      <a:lnTo>
                        <a:pt x="9966" y="6816"/>
                      </a:lnTo>
                      <a:lnTo>
                        <a:pt x="9919" y="5429"/>
                      </a:lnTo>
                      <a:lnTo>
                        <a:pt x="9872" y="4043"/>
                      </a:lnTo>
                      <a:lnTo>
                        <a:pt x="9872" y="3337"/>
                      </a:lnTo>
                      <a:lnTo>
                        <a:pt x="9872" y="2656"/>
                      </a:lnTo>
                      <a:lnTo>
                        <a:pt x="9919" y="1974"/>
                      </a:lnTo>
                      <a:lnTo>
                        <a:pt x="9989" y="1316"/>
                      </a:lnTo>
                      <a:lnTo>
                        <a:pt x="10107" y="635"/>
                      </a:lnTo>
                      <a:lnTo>
                        <a:pt x="102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6"/>
                <p:cNvSpPr/>
                <p:nvPr/>
              </p:nvSpPr>
              <p:spPr>
                <a:xfrm>
                  <a:off x="-3618376" y="2770450"/>
                  <a:ext cx="173591" cy="18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" h="27194" extrusionOk="0">
                      <a:moveTo>
                        <a:pt x="71" y="0"/>
                      </a:moveTo>
                      <a:lnTo>
                        <a:pt x="259" y="3032"/>
                      </a:lnTo>
                      <a:lnTo>
                        <a:pt x="423" y="6041"/>
                      </a:lnTo>
                      <a:lnTo>
                        <a:pt x="517" y="9073"/>
                      </a:lnTo>
                      <a:lnTo>
                        <a:pt x="541" y="12104"/>
                      </a:lnTo>
                      <a:lnTo>
                        <a:pt x="541" y="14807"/>
                      </a:lnTo>
                      <a:lnTo>
                        <a:pt x="470" y="17487"/>
                      </a:lnTo>
                      <a:lnTo>
                        <a:pt x="376" y="20190"/>
                      </a:lnTo>
                      <a:lnTo>
                        <a:pt x="235" y="22869"/>
                      </a:lnTo>
                      <a:lnTo>
                        <a:pt x="188" y="23315"/>
                      </a:lnTo>
                      <a:lnTo>
                        <a:pt x="118" y="23809"/>
                      </a:lnTo>
                      <a:lnTo>
                        <a:pt x="47" y="24326"/>
                      </a:lnTo>
                      <a:lnTo>
                        <a:pt x="0" y="24843"/>
                      </a:lnTo>
                      <a:lnTo>
                        <a:pt x="0" y="25102"/>
                      </a:lnTo>
                      <a:lnTo>
                        <a:pt x="0" y="25337"/>
                      </a:lnTo>
                      <a:lnTo>
                        <a:pt x="24" y="25595"/>
                      </a:lnTo>
                      <a:lnTo>
                        <a:pt x="71" y="25830"/>
                      </a:lnTo>
                      <a:lnTo>
                        <a:pt x="118" y="26042"/>
                      </a:lnTo>
                      <a:lnTo>
                        <a:pt x="212" y="26253"/>
                      </a:lnTo>
                      <a:lnTo>
                        <a:pt x="329" y="26465"/>
                      </a:lnTo>
                      <a:lnTo>
                        <a:pt x="470" y="26653"/>
                      </a:lnTo>
                      <a:lnTo>
                        <a:pt x="658" y="26817"/>
                      </a:lnTo>
                      <a:lnTo>
                        <a:pt x="894" y="26982"/>
                      </a:lnTo>
                      <a:lnTo>
                        <a:pt x="1129" y="27099"/>
                      </a:lnTo>
                      <a:lnTo>
                        <a:pt x="1387" y="27170"/>
                      </a:lnTo>
                      <a:lnTo>
                        <a:pt x="1528" y="27193"/>
                      </a:lnTo>
                      <a:lnTo>
                        <a:pt x="1646" y="27193"/>
                      </a:lnTo>
                      <a:lnTo>
                        <a:pt x="1787" y="27170"/>
                      </a:lnTo>
                      <a:lnTo>
                        <a:pt x="1904" y="27146"/>
                      </a:lnTo>
                      <a:lnTo>
                        <a:pt x="2022" y="27099"/>
                      </a:lnTo>
                      <a:lnTo>
                        <a:pt x="2139" y="27029"/>
                      </a:lnTo>
                      <a:lnTo>
                        <a:pt x="2233" y="26958"/>
                      </a:lnTo>
                      <a:lnTo>
                        <a:pt x="2327" y="26841"/>
                      </a:lnTo>
                      <a:lnTo>
                        <a:pt x="2398" y="26676"/>
                      </a:lnTo>
                      <a:lnTo>
                        <a:pt x="2468" y="26465"/>
                      </a:lnTo>
                      <a:lnTo>
                        <a:pt x="2515" y="26206"/>
                      </a:lnTo>
                      <a:lnTo>
                        <a:pt x="2515" y="25901"/>
                      </a:lnTo>
                      <a:lnTo>
                        <a:pt x="2515" y="25548"/>
                      </a:lnTo>
                      <a:lnTo>
                        <a:pt x="2515" y="25196"/>
                      </a:lnTo>
                      <a:lnTo>
                        <a:pt x="2445" y="24420"/>
                      </a:lnTo>
                      <a:lnTo>
                        <a:pt x="2351" y="23644"/>
                      </a:lnTo>
                      <a:lnTo>
                        <a:pt x="2257" y="22892"/>
                      </a:lnTo>
                      <a:lnTo>
                        <a:pt x="2163" y="22281"/>
                      </a:lnTo>
                      <a:lnTo>
                        <a:pt x="2116" y="21811"/>
                      </a:lnTo>
                      <a:lnTo>
                        <a:pt x="1857" y="16429"/>
                      </a:lnTo>
                      <a:lnTo>
                        <a:pt x="1716" y="13820"/>
                      </a:lnTo>
                      <a:lnTo>
                        <a:pt x="1552" y="11188"/>
                      </a:lnTo>
                      <a:lnTo>
                        <a:pt x="1481" y="9872"/>
                      </a:lnTo>
                      <a:lnTo>
                        <a:pt x="1434" y="8556"/>
                      </a:lnTo>
                      <a:lnTo>
                        <a:pt x="1387" y="7239"/>
                      </a:lnTo>
                      <a:lnTo>
                        <a:pt x="1364" y="5947"/>
                      </a:lnTo>
                      <a:lnTo>
                        <a:pt x="1340" y="5171"/>
                      </a:lnTo>
                      <a:lnTo>
                        <a:pt x="1270" y="4395"/>
                      </a:lnTo>
                      <a:lnTo>
                        <a:pt x="1199" y="3620"/>
                      </a:lnTo>
                      <a:lnTo>
                        <a:pt x="1082" y="2868"/>
                      </a:lnTo>
                      <a:lnTo>
                        <a:pt x="941" y="2116"/>
                      </a:lnTo>
                      <a:lnTo>
                        <a:pt x="823" y="1740"/>
                      </a:lnTo>
                      <a:lnTo>
                        <a:pt x="705" y="1387"/>
                      </a:lnTo>
                      <a:lnTo>
                        <a:pt x="588" y="1011"/>
                      </a:lnTo>
                      <a:lnTo>
                        <a:pt x="423" y="682"/>
                      </a:lnTo>
                      <a:lnTo>
                        <a:pt x="259" y="329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6"/>
                <p:cNvSpPr/>
                <p:nvPr/>
              </p:nvSpPr>
              <p:spPr>
                <a:xfrm>
                  <a:off x="-3673504" y="4737458"/>
                  <a:ext cx="16283" cy="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119" extrusionOk="0">
                      <a:moveTo>
                        <a:pt x="0" y="118"/>
                      </a:moveTo>
                      <a:lnTo>
                        <a:pt x="0" y="11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6"/>
                <p:cNvSpPr/>
                <p:nvPr/>
              </p:nvSpPr>
              <p:spPr>
                <a:xfrm>
                  <a:off x="-3673504" y="4737458"/>
                  <a:ext cx="16283" cy="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119" fill="none" extrusionOk="0">
                      <a:moveTo>
                        <a:pt x="0" y="118"/>
                      </a:moveTo>
                      <a:lnTo>
                        <a:pt x="0" y="118"/>
                      </a:lnTo>
                      <a:lnTo>
                        <a:pt x="235" y="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6"/>
                <p:cNvSpPr/>
                <p:nvPr/>
              </p:nvSpPr>
              <p:spPr>
                <a:xfrm>
                  <a:off x="-4181107" y="3863416"/>
                  <a:ext cx="82794" cy="35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5101" extrusionOk="0">
                      <a:moveTo>
                        <a:pt x="612" y="0"/>
                      </a:moveTo>
                      <a:lnTo>
                        <a:pt x="471" y="24"/>
                      </a:lnTo>
                      <a:lnTo>
                        <a:pt x="353" y="94"/>
                      </a:lnTo>
                      <a:lnTo>
                        <a:pt x="259" y="212"/>
                      </a:lnTo>
                      <a:lnTo>
                        <a:pt x="212" y="330"/>
                      </a:lnTo>
                      <a:lnTo>
                        <a:pt x="165" y="447"/>
                      </a:lnTo>
                      <a:lnTo>
                        <a:pt x="142" y="588"/>
                      </a:lnTo>
                      <a:lnTo>
                        <a:pt x="118" y="870"/>
                      </a:lnTo>
                      <a:lnTo>
                        <a:pt x="24" y="2915"/>
                      </a:lnTo>
                      <a:lnTo>
                        <a:pt x="1" y="3502"/>
                      </a:lnTo>
                      <a:lnTo>
                        <a:pt x="24" y="3784"/>
                      </a:lnTo>
                      <a:lnTo>
                        <a:pt x="48" y="4066"/>
                      </a:lnTo>
                      <a:lnTo>
                        <a:pt x="95" y="4325"/>
                      </a:lnTo>
                      <a:lnTo>
                        <a:pt x="165" y="4607"/>
                      </a:lnTo>
                      <a:lnTo>
                        <a:pt x="283" y="4842"/>
                      </a:lnTo>
                      <a:lnTo>
                        <a:pt x="424" y="5101"/>
                      </a:lnTo>
                      <a:lnTo>
                        <a:pt x="541" y="4889"/>
                      </a:lnTo>
                      <a:lnTo>
                        <a:pt x="659" y="4678"/>
                      </a:lnTo>
                      <a:lnTo>
                        <a:pt x="753" y="4466"/>
                      </a:lnTo>
                      <a:lnTo>
                        <a:pt x="823" y="4231"/>
                      </a:lnTo>
                      <a:lnTo>
                        <a:pt x="941" y="3761"/>
                      </a:lnTo>
                      <a:lnTo>
                        <a:pt x="1011" y="3291"/>
                      </a:lnTo>
                      <a:lnTo>
                        <a:pt x="1105" y="2562"/>
                      </a:lnTo>
                      <a:lnTo>
                        <a:pt x="1152" y="2022"/>
                      </a:lnTo>
                      <a:lnTo>
                        <a:pt x="1200" y="1434"/>
                      </a:lnTo>
                      <a:lnTo>
                        <a:pt x="1200" y="1152"/>
                      </a:lnTo>
                      <a:lnTo>
                        <a:pt x="1176" y="870"/>
                      </a:lnTo>
                      <a:lnTo>
                        <a:pt x="1129" y="612"/>
                      </a:lnTo>
                      <a:lnTo>
                        <a:pt x="1082" y="400"/>
                      </a:lnTo>
                      <a:lnTo>
                        <a:pt x="1011" y="212"/>
                      </a:lnTo>
                      <a:lnTo>
                        <a:pt x="894" y="94"/>
                      </a:lnTo>
                      <a:lnTo>
                        <a:pt x="847" y="47"/>
                      </a:lnTo>
                      <a:lnTo>
                        <a:pt x="77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6"/>
                <p:cNvSpPr/>
                <p:nvPr/>
              </p:nvSpPr>
              <p:spPr>
                <a:xfrm>
                  <a:off x="-3932998" y="3209885"/>
                  <a:ext cx="92522" cy="139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022" extrusionOk="0">
                      <a:moveTo>
                        <a:pt x="964" y="1"/>
                      </a:moveTo>
                      <a:lnTo>
                        <a:pt x="847" y="24"/>
                      </a:lnTo>
                      <a:lnTo>
                        <a:pt x="753" y="95"/>
                      </a:lnTo>
                      <a:lnTo>
                        <a:pt x="635" y="189"/>
                      </a:lnTo>
                      <a:lnTo>
                        <a:pt x="541" y="330"/>
                      </a:lnTo>
                      <a:lnTo>
                        <a:pt x="447" y="494"/>
                      </a:lnTo>
                      <a:lnTo>
                        <a:pt x="353" y="682"/>
                      </a:lnTo>
                      <a:lnTo>
                        <a:pt x="212" y="1082"/>
                      </a:lnTo>
                      <a:lnTo>
                        <a:pt x="95" y="1458"/>
                      </a:lnTo>
                      <a:lnTo>
                        <a:pt x="24" y="1787"/>
                      </a:lnTo>
                      <a:lnTo>
                        <a:pt x="1" y="2022"/>
                      </a:lnTo>
                      <a:lnTo>
                        <a:pt x="24" y="1951"/>
                      </a:lnTo>
                      <a:lnTo>
                        <a:pt x="71" y="1881"/>
                      </a:lnTo>
                      <a:lnTo>
                        <a:pt x="283" y="1716"/>
                      </a:lnTo>
                      <a:lnTo>
                        <a:pt x="565" y="1481"/>
                      </a:lnTo>
                      <a:lnTo>
                        <a:pt x="870" y="1223"/>
                      </a:lnTo>
                      <a:lnTo>
                        <a:pt x="1011" y="1082"/>
                      </a:lnTo>
                      <a:lnTo>
                        <a:pt x="1129" y="941"/>
                      </a:lnTo>
                      <a:lnTo>
                        <a:pt x="1223" y="800"/>
                      </a:lnTo>
                      <a:lnTo>
                        <a:pt x="1317" y="659"/>
                      </a:lnTo>
                      <a:lnTo>
                        <a:pt x="1340" y="518"/>
                      </a:lnTo>
                      <a:lnTo>
                        <a:pt x="1340" y="377"/>
                      </a:lnTo>
                      <a:lnTo>
                        <a:pt x="1293" y="236"/>
                      </a:lnTo>
                      <a:lnTo>
                        <a:pt x="1199" y="95"/>
                      </a:lnTo>
                      <a:lnTo>
                        <a:pt x="1082" y="24"/>
                      </a:lnTo>
                      <a:lnTo>
                        <a:pt x="96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6"/>
                <p:cNvSpPr/>
                <p:nvPr/>
              </p:nvSpPr>
              <p:spPr>
                <a:xfrm>
                  <a:off x="-4132465" y="3793661"/>
                  <a:ext cx="29254" cy="32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71" extrusionOk="0">
                      <a:moveTo>
                        <a:pt x="165" y="1"/>
                      </a:moveTo>
                      <a:lnTo>
                        <a:pt x="95" y="48"/>
                      </a:lnTo>
                      <a:lnTo>
                        <a:pt x="48" y="95"/>
                      </a:lnTo>
                      <a:lnTo>
                        <a:pt x="24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48" y="377"/>
                      </a:lnTo>
                      <a:lnTo>
                        <a:pt x="95" y="424"/>
                      </a:lnTo>
                      <a:lnTo>
                        <a:pt x="142" y="447"/>
                      </a:lnTo>
                      <a:lnTo>
                        <a:pt x="212" y="471"/>
                      </a:lnTo>
                      <a:lnTo>
                        <a:pt x="283" y="471"/>
                      </a:lnTo>
                      <a:lnTo>
                        <a:pt x="353" y="447"/>
                      </a:lnTo>
                      <a:lnTo>
                        <a:pt x="400" y="400"/>
                      </a:lnTo>
                      <a:lnTo>
                        <a:pt x="424" y="330"/>
                      </a:lnTo>
                      <a:lnTo>
                        <a:pt x="424" y="259"/>
                      </a:lnTo>
                      <a:lnTo>
                        <a:pt x="400" y="189"/>
                      </a:lnTo>
                      <a:lnTo>
                        <a:pt x="377" y="165"/>
                      </a:lnTo>
                      <a:lnTo>
                        <a:pt x="353" y="95"/>
                      </a:lnTo>
                      <a:lnTo>
                        <a:pt x="306" y="24"/>
                      </a:lnTo>
                      <a:lnTo>
                        <a:pt x="2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6"/>
                <p:cNvSpPr/>
                <p:nvPr/>
              </p:nvSpPr>
              <p:spPr>
                <a:xfrm>
                  <a:off x="-4132465" y="3793661"/>
                  <a:ext cx="29254" cy="32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71" fill="none" extrusionOk="0">
                      <a:moveTo>
                        <a:pt x="377" y="165"/>
                      </a:moveTo>
                      <a:lnTo>
                        <a:pt x="377" y="165"/>
                      </a:lnTo>
                      <a:lnTo>
                        <a:pt x="353" y="95"/>
                      </a:lnTo>
                      <a:lnTo>
                        <a:pt x="306" y="24"/>
                      </a:lnTo>
                      <a:lnTo>
                        <a:pt x="236" y="1"/>
                      </a:lnTo>
                      <a:lnTo>
                        <a:pt x="165" y="1"/>
                      </a:lnTo>
                      <a:lnTo>
                        <a:pt x="165" y="1"/>
                      </a:lnTo>
                      <a:lnTo>
                        <a:pt x="95" y="48"/>
                      </a:lnTo>
                      <a:lnTo>
                        <a:pt x="48" y="95"/>
                      </a:lnTo>
                      <a:lnTo>
                        <a:pt x="24" y="165"/>
                      </a:lnTo>
                      <a:lnTo>
                        <a:pt x="1" y="236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48" y="377"/>
                      </a:lnTo>
                      <a:lnTo>
                        <a:pt x="95" y="424"/>
                      </a:lnTo>
                      <a:lnTo>
                        <a:pt x="142" y="447"/>
                      </a:lnTo>
                      <a:lnTo>
                        <a:pt x="142" y="447"/>
                      </a:lnTo>
                      <a:lnTo>
                        <a:pt x="212" y="471"/>
                      </a:lnTo>
                      <a:lnTo>
                        <a:pt x="283" y="471"/>
                      </a:lnTo>
                      <a:lnTo>
                        <a:pt x="353" y="447"/>
                      </a:lnTo>
                      <a:lnTo>
                        <a:pt x="400" y="400"/>
                      </a:lnTo>
                      <a:lnTo>
                        <a:pt x="400" y="400"/>
                      </a:lnTo>
                      <a:lnTo>
                        <a:pt x="424" y="330"/>
                      </a:lnTo>
                      <a:lnTo>
                        <a:pt x="424" y="259"/>
                      </a:lnTo>
                      <a:lnTo>
                        <a:pt x="400" y="189"/>
                      </a:lnTo>
                      <a:lnTo>
                        <a:pt x="353" y="142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6"/>
                <p:cNvSpPr/>
                <p:nvPr/>
              </p:nvSpPr>
              <p:spPr>
                <a:xfrm>
                  <a:off x="-4166480" y="4299609"/>
                  <a:ext cx="63268" cy="128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858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47" y="48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0" y="306"/>
                      </a:lnTo>
                      <a:lnTo>
                        <a:pt x="47" y="518"/>
                      </a:lnTo>
                      <a:lnTo>
                        <a:pt x="141" y="800"/>
                      </a:lnTo>
                      <a:lnTo>
                        <a:pt x="353" y="1317"/>
                      </a:lnTo>
                      <a:lnTo>
                        <a:pt x="494" y="1646"/>
                      </a:lnTo>
                      <a:lnTo>
                        <a:pt x="541" y="1764"/>
                      </a:lnTo>
                      <a:lnTo>
                        <a:pt x="588" y="1811"/>
                      </a:lnTo>
                      <a:lnTo>
                        <a:pt x="635" y="1834"/>
                      </a:lnTo>
                      <a:lnTo>
                        <a:pt x="705" y="1858"/>
                      </a:lnTo>
                      <a:lnTo>
                        <a:pt x="776" y="1834"/>
                      </a:lnTo>
                      <a:lnTo>
                        <a:pt x="846" y="1764"/>
                      </a:lnTo>
                      <a:lnTo>
                        <a:pt x="893" y="1693"/>
                      </a:lnTo>
                      <a:lnTo>
                        <a:pt x="917" y="1599"/>
                      </a:lnTo>
                      <a:lnTo>
                        <a:pt x="893" y="1528"/>
                      </a:lnTo>
                      <a:lnTo>
                        <a:pt x="870" y="1364"/>
                      </a:lnTo>
                      <a:lnTo>
                        <a:pt x="799" y="1035"/>
                      </a:lnTo>
                      <a:lnTo>
                        <a:pt x="729" y="800"/>
                      </a:lnTo>
                      <a:lnTo>
                        <a:pt x="658" y="541"/>
                      </a:lnTo>
                      <a:lnTo>
                        <a:pt x="541" y="306"/>
                      </a:lnTo>
                      <a:lnTo>
                        <a:pt x="494" y="212"/>
                      </a:lnTo>
                      <a:lnTo>
                        <a:pt x="423" y="118"/>
                      </a:lnTo>
                      <a:lnTo>
                        <a:pt x="353" y="48"/>
                      </a:lnTo>
                      <a:lnTo>
                        <a:pt x="282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249;p6"/>
              <p:cNvGrpSpPr/>
              <p:nvPr/>
            </p:nvGrpSpPr>
            <p:grpSpPr>
              <a:xfrm flipH="1">
                <a:off x="-149302" y="18673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250" name="Google Shape;250;p6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6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6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6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6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1450847" y="551100"/>
            <a:ext cx="6461762" cy="4731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256" name="Google Shape;256;p6"/>
          <p:cNvGrpSpPr/>
          <p:nvPr/>
        </p:nvGrpSpPr>
        <p:grpSpPr>
          <a:xfrm>
            <a:off x="-149317" y="-222583"/>
            <a:ext cx="9554911" cy="648653"/>
            <a:chOff x="-149317" y="-222583"/>
            <a:chExt cx="9554911" cy="648653"/>
          </a:xfrm>
        </p:grpSpPr>
        <p:grpSp>
          <p:nvGrpSpPr>
            <p:cNvPr id="257" name="Google Shape;257;p6"/>
            <p:cNvGrpSpPr/>
            <p:nvPr/>
          </p:nvGrpSpPr>
          <p:grpSpPr>
            <a:xfrm>
              <a:off x="6969531" y="-222583"/>
              <a:ext cx="2436062" cy="642952"/>
              <a:chOff x="6435881" y="-222575"/>
              <a:chExt cx="3012692" cy="795142"/>
            </a:xfrm>
          </p:grpSpPr>
          <p:sp>
            <p:nvSpPr>
              <p:cNvPr id="258" name="Google Shape;258;p6"/>
              <p:cNvSpPr/>
              <p:nvPr/>
            </p:nvSpPr>
            <p:spPr>
              <a:xfrm>
                <a:off x="6893081" y="-2225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6435881" y="-701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6435881" y="-701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6"/>
            <p:cNvGrpSpPr/>
            <p:nvPr/>
          </p:nvGrpSpPr>
          <p:grpSpPr>
            <a:xfrm flipH="1">
              <a:off x="-149317" y="-216856"/>
              <a:ext cx="2434349" cy="642927"/>
              <a:chOff x="-682297" y="-216854"/>
              <a:chExt cx="2967271" cy="783675"/>
            </a:xfrm>
          </p:grpSpPr>
          <p:sp>
            <p:nvSpPr>
              <p:cNvPr id="262" name="Google Shape;262;p6"/>
              <p:cNvSpPr/>
              <p:nvPr/>
            </p:nvSpPr>
            <p:spPr>
              <a:xfrm>
                <a:off x="-682297" y="-2168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-225097" y="-644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-225097" y="-644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5" name="Google Shape;265;p6"/>
          <p:cNvSpPr/>
          <p:nvPr/>
        </p:nvSpPr>
        <p:spPr>
          <a:xfrm>
            <a:off x="3084534" y="-884262"/>
            <a:ext cx="2974933" cy="1185476"/>
          </a:xfrm>
          <a:custGeom>
            <a:avLst/>
            <a:gdLst/>
            <a:ahLst/>
            <a:cxnLst/>
            <a:rect l="l" t="t" r="r" b="b"/>
            <a:pathLst>
              <a:path w="47364" h="18874" extrusionOk="0">
                <a:moveTo>
                  <a:pt x="47107" y="0"/>
                </a:moveTo>
                <a:lnTo>
                  <a:pt x="46104" y="1363"/>
                </a:lnTo>
                <a:lnTo>
                  <a:pt x="45024" y="2752"/>
                </a:lnTo>
                <a:lnTo>
                  <a:pt x="43867" y="4114"/>
                </a:lnTo>
                <a:lnTo>
                  <a:pt x="42684" y="5503"/>
                </a:lnTo>
                <a:lnTo>
                  <a:pt x="41424" y="6866"/>
                </a:lnTo>
                <a:lnTo>
                  <a:pt x="40113" y="8203"/>
                </a:lnTo>
                <a:lnTo>
                  <a:pt x="39444" y="8846"/>
                </a:lnTo>
                <a:lnTo>
                  <a:pt x="38776" y="9488"/>
                </a:lnTo>
                <a:lnTo>
                  <a:pt x="38082" y="10131"/>
                </a:lnTo>
                <a:lnTo>
                  <a:pt x="37387" y="10748"/>
                </a:lnTo>
                <a:lnTo>
                  <a:pt x="36667" y="11340"/>
                </a:lnTo>
                <a:lnTo>
                  <a:pt x="35947" y="11931"/>
                </a:lnTo>
                <a:lnTo>
                  <a:pt x="35202" y="12497"/>
                </a:lnTo>
                <a:lnTo>
                  <a:pt x="34456" y="13063"/>
                </a:lnTo>
                <a:lnTo>
                  <a:pt x="33710" y="13577"/>
                </a:lnTo>
                <a:lnTo>
                  <a:pt x="32939" y="14091"/>
                </a:lnTo>
                <a:lnTo>
                  <a:pt x="32167" y="14580"/>
                </a:lnTo>
                <a:lnTo>
                  <a:pt x="31396" y="15042"/>
                </a:lnTo>
                <a:lnTo>
                  <a:pt x="30599" y="15480"/>
                </a:lnTo>
                <a:lnTo>
                  <a:pt x="29802" y="15865"/>
                </a:lnTo>
                <a:lnTo>
                  <a:pt x="29005" y="16251"/>
                </a:lnTo>
                <a:lnTo>
                  <a:pt x="28182" y="16611"/>
                </a:lnTo>
                <a:lnTo>
                  <a:pt x="27385" y="16919"/>
                </a:lnTo>
                <a:lnTo>
                  <a:pt x="26562" y="17202"/>
                </a:lnTo>
                <a:lnTo>
                  <a:pt x="25739" y="17459"/>
                </a:lnTo>
                <a:lnTo>
                  <a:pt x="24891" y="17691"/>
                </a:lnTo>
                <a:lnTo>
                  <a:pt x="24016" y="17871"/>
                </a:lnTo>
                <a:lnTo>
                  <a:pt x="23142" y="17974"/>
                </a:lnTo>
                <a:lnTo>
                  <a:pt x="22268" y="18051"/>
                </a:lnTo>
                <a:lnTo>
                  <a:pt x="21368" y="18077"/>
                </a:lnTo>
                <a:lnTo>
                  <a:pt x="20494" y="18051"/>
                </a:lnTo>
                <a:lnTo>
                  <a:pt x="19619" y="17974"/>
                </a:lnTo>
                <a:lnTo>
                  <a:pt x="18745" y="17845"/>
                </a:lnTo>
                <a:lnTo>
                  <a:pt x="17897" y="17665"/>
                </a:lnTo>
                <a:lnTo>
                  <a:pt x="17022" y="17459"/>
                </a:lnTo>
                <a:lnTo>
                  <a:pt x="16174" y="17228"/>
                </a:lnTo>
                <a:lnTo>
                  <a:pt x="15325" y="16919"/>
                </a:lnTo>
                <a:lnTo>
                  <a:pt x="14477" y="16611"/>
                </a:lnTo>
                <a:lnTo>
                  <a:pt x="13628" y="16251"/>
                </a:lnTo>
                <a:lnTo>
                  <a:pt x="12806" y="15865"/>
                </a:lnTo>
                <a:lnTo>
                  <a:pt x="11983" y="15454"/>
                </a:lnTo>
                <a:lnTo>
                  <a:pt x="11186" y="14991"/>
                </a:lnTo>
                <a:lnTo>
                  <a:pt x="10388" y="14528"/>
                </a:lnTo>
                <a:lnTo>
                  <a:pt x="9591" y="14040"/>
                </a:lnTo>
                <a:lnTo>
                  <a:pt x="8820" y="13525"/>
                </a:lnTo>
                <a:lnTo>
                  <a:pt x="8049" y="12985"/>
                </a:lnTo>
                <a:lnTo>
                  <a:pt x="7303" y="12420"/>
                </a:lnTo>
                <a:lnTo>
                  <a:pt x="6557" y="11854"/>
                </a:lnTo>
                <a:lnTo>
                  <a:pt x="5837" y="11263"/>
                </a:lnTo>
                <a:lnTo>
                  <a:pt x="5143" y="10671"/>
                </a:lnTo>
                <a:lnTo>
                  <a:pt x="4449" y="10054"/>
                </a:lnTo>
                <a:lnTo>
                  <a:pt x="3780" y="9437"/>
                </a:lnTo>
                <a:lnTo>
                  <a:pt x="3112" y="8820"/>
                </a:lnTo>
                <a:lnTo>
                  <a:pt x="2469" y="8203"/>
                </a:lnTo>
                <a:lnTo>
                  <a:pt x="1260" y="6943"/>
                </a:lnTo>
                <a:lnTo>
                  <a:pt x="129" y="5683"/>
                </a:lnTo>
                <a:lnTo>
                  <a:pt x="0" y="5786"/>
                </a:lnTo>
                <a:lnTo>
                  <a:pt x="566" y="6506"/>
                </a:lnTo>
                <a:lnTo>
                  <a:pt x="1157" y="7200"/>
                </a:lnTo>
                <a:lnTo>
                  <a:pt x="1749" y="7894"/>
                </a:lnTo>
                <a:lnTo>
                  <a:pt x="2366" y="8563"/>
                </a:lnTo>
                <a:lnTo>
                  <a:pt x="3009" y="9231"/>
                </a:lnTo>
                <a:lnTo>
                  <a:pt x="3652" y="9874"/>
                </a:lnTo>
                <a:lnTo>
                  <a:pt x="4320" y="10517"/>
                </a:lnTo>
                <a:lnTo>
                  <a:pt x="4989" y="11134"/>
                </a:lnTo>
                <a:lnTo>
                  <a:pt x="6017" y="12034"/>
                </a:lnTo>
                <a:lnTo>
                  <a:pt x="7071" y="12934"/>
                </a:lnTo>
                <a:lnTo>
                  <a:pt x="8177" y="13782"/>
                </a:lnTo>
                <a:lnTo>
                  <a:pt x="9334" y="14580"/>
                </a:lnTo>
                <a:lnTo>
                  <a:pt x="10517" y="15351"/>
                </a:lnTo>
                <a:lnTo>
                  <a:pt x="11108" y="15711"/>
                </a:lnTo>
                <a:lnTo>
                  <a:pt x="11726" y="16071"/>
                </a:lnTo>
                <a:lnTo>
                  <a:pt x="12343" y="16405"/>
                </a:lnTo>
                <a:lnTo>
                  <a:pt x="12960" y="16714"/>
                </a:lnTo>
                <a:lnTo>
                  <a:pt x="13603" y="17022"/>
                </a:lnTo>
                <a:lnTo>
                  <a:pt x="14245" y="17279"/>
                </a:lnTo>
                <a:lnTo>
                  <a:pt x="14888" y="17562"/>
                </a:lnTo>
                <a:lnTo>
                  <a:pt x="15531" y="17794"/>
                </a:lnTo>
                <a:lnTo>
                  <a:pt x="16200" y="18025"/>
                </a:lnTo>
                <a:lnTo>
                  <a:pt x="16842" y="18205"/>
                </a:lnTo>
                <a:lnTo>
                  <a:pt x="17511" y="18385"/>
                </a:lnTo>
                <a:lnTo>
                  <a:pt x="18180" y="18539"/>
                </a:lnTo>
                <a:lnTo>
                  <a:pt x="18874" y="18668"/>
                </a:lnTo>
                <a:lnTo>
                  <a:pt x="19542" y="18745"/>
                </a:lnTo>
                <a:lnTo>
                  <a:pt x="20237" y="18822"/>
                </a:lnTo>
                <a:lnTo>
                  <a:pt x="20905" y="18874"/>
                </a:lnTo>
                <a:lnTo>
                  <a:pt x="22294" y="18874"/>
                </a:lnTo>
                <a:lnTo>
                  <a:pt x="22988" y="18822"/>
                </a:lnTo>
                <a:lnTo>
                  <a:pt x="23682" y="18745"/>
                </a:lnTo>
                <a:lnTo>
                  <a:pt x="24376" y="18642"/>
                </a:lnTo>
                <a:lnTo>
                  <a:pt x="25071" y="18488"/>
                </a:lnTo>
                <a:lnTo>
                  <a:pt x="25919" y="18257"/>
                </a:lnTo>
                <a:lnTo>
                  <a:pt x="26716" y="18025"/>
                </a:lnTo>
                <a:lnTo>
                  <a:pt x="27539" y="17742"/>
                </a:lnTo>
                <a:lnTo>
                  <a:pt x="28336" y="17434"/>
                </a:lnTo>
                <a:lnTo>
                  <a:pt x="29108" y="17099"/>
                </a:lnTo>
                <a:lnTo>
                  <a:pt x="29879" y="16739"/>
                </a:lnTo>
                <a:lnTo>
                  <a:pt x="30650" y="16354"/>
                </a:lnTo>
                <a:lnTo>
                  <a:pt x="31422" y="15942"/>
                </a:lnTo>
                <a:lnTo>
                  <a:pt x="32167" y="15531"/>
                </a:lnTo>
                <a:lnTo>
                  <a:pt x="32887" y="15068"/>
                </a:lnTo>
                <a:lnTo>
                  <a:pt x="33633" y="14605"/>
                </a:lnTo>
                <a:lnTo>
                  <a:pt x="34327" y="14091"/>
                </a:lnTo>
                <a:lnTo>
                  <a:pt x="35047" y="13602"/>
                </a:lnTo>
                <a:lnTo>
                  <a:pt x="35742" y="13063"/>
                </a:lnTo>
                <a:lnTo>
                  <a:pt x="36410" y="12523"/>
                </a:lnTo>
                <a:lnTo>
                  <a:pt x="37104" y="11957"/>
                </a:lnTo>
                <a:lnTo>
                  <a:pt x="37747" y="11391"/>
                </a:lnTo>
                <a:lnTo>
                  <a:pt x="38416" y="10800"/>
                </a:lnTo>
                <a:lnTo>
                  <a:pt x="39059" y="10183"/>
                </a:lnTo>
                <a:lnTo>
                  <a:pt x="39676" y="9591"/>
                </a:lnTo>
                <a:lnTo>
                  <a:pt x="40910" y="8331"/>
                </a:lnTo>
                <a:lnTo>
                  <a:pt x="42093" y="7020"/>
                </a:lnTo>
                <a:lnTo>
                  <a:pt x="43224" y="5709"/>
                </a:lnTo>
                <a:lnTo>
                  <a:pt x="44304" y="4371"/>
                </a:lnTo>
                <a:lnTo>
                  <a:pt x="45358" y="3034"/>
                </a:lnTo>
                <a:lnTo>
                  <a:pt x="46335" y="1697"/>
                </a:lnTo>
                <a:lnTo>
                  <a:pt x="46875" y="926"/>
                </a:lnTo>
                <a:lnTo>
                  <a:pt x="47364" y="155"/>
                </a:lnTo>
                <a:lnTo>
                  <a:pt x="471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6"/>
          <p:cNvGrpSpPr/>
          <p:nvPr/>
        </p:nvGrpSpPr>
        <p:grpSpPr>
          <a:xfrm>
            <a:off x="-429796" y="3460445"/>
            <a:ext cx="10177800" cy="2401545"/>
            <a:chOff x="-429796" y="3460445"/>
            <a:chExt cx="10177800" cy="2401545"/>
          </a:xfrm>
        </p:grpSpPr>
        <p:grpSp>
          <p:nvGrpSpPr>
            <p:cNvPr id="267" name="Google Shape;267;p6"/>
            <p:cNvGrpSpPr/>
            <p:nvPr/>
          </p:nvGrpSpPr>
          <p:grpSpPr>
            <a:xfrm>
              <a:off x="7527375" y="3460445"/>
              <a:ext cx="2220629" cy="2401545"/>
              <a:chOff x="7527375" y="3460445"/>
              <a:chExt cx="2220629" cy="2401545"/>
            </a:xfrm>
          </p:grpSpPr>
          <p:grpSp>
            <p:nvGrpSpPr>
              <p:cNvPr id="268" name="Google Shape;268;p6"/>
              <p:cNvGrpSpPr/>
              <p:nvPr/>
            </p:nvGrpSpPr>
            <p:grpSpPr>
              <a:xfrm rot="1077997">
                <a:off x="8183666" y="3605156"/>
                <a:ext cx="1191582" cy="1602354"/>
                <a:chOff x="4198188" y="5143925"/>
                <a:chExt cx="887609" cy="1193592"/>
              </a:xfrm>
            </p:grpSpPr>
            <p:sp>
              <p:nvSpPr>
                <p:cNvPr id="269" name="Google Shape;269;p6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6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6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6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6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6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6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6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6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281;p6"/>
              <p:cNvGrpSpPr/>
              <p:nvPr/>
            </p:nvGrpSpPr>
            <p:grpSpPr>
              <a:xfrm rot="-1482571" flipH="1">
                <a:off x="7688204" y="4333930"/>
                <a:ext cx="1898971" cy="1185427"/>
                <a:chOff x="4207500" y="-1402325"/>
                <a:chExt cx="1899052" cy="1185478"/>
              </a:xfrm>
            </p:grpSpPr>
            <p:sp>
              <p:nvSpPr>
                <p:cNvPr id="282" name="Google Shape;282;p6"/>
                <p:cNvSpPr/>
                <p:nvPr/>
              </p:nvSpPr>
              <p:spPr>
                <a:xfrm>
                  <a:off x="5017187" y="-1218820"/>
                  <a:ext cx="646687" cy="87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5480" extrusionOk="0">
                      <a:moveTo>
                        <a:pt x="11417" y="0"/>
                      </a:moveTo>
                      <a:lnTo>
                        <a:pt x="10851" y="206"/>
                      </a:lnTo>
                      <a:lnTo>
                        <a:pt x="10286" y="437"/>
                      </a:lnTo>
                      <a:lnTo>
                        <a:pt x="9746" y="669"/>
                      </a:lnTo>
                      <a:lnTo>
                        <a:pt x="9232" y="900"/>
                      </a:lnTo>
                      <a:lnTo>
                        <a:pt x="8254" y="1415"/>
                      </a:lnTo>
                      <a:lnTo>
                        <a:pt x="7329" y="1929"/>
                      </a:lnTo>
                      <a:lnTo>
                        <a:pt x="6480" y="2494"/>
                      </a:lnTo>
                      <a:lnTo>
                        <a:pt x="5709" y="3086"/>
                      </a:lnTo>
                      <a:lnTo>
                        <a:pt x="4989" y="3677"/>
                      </a:lnTo>
                      <a:lnTo>
                        <a:pt x="4346" y="4294"/>
                      </a:lnTo>
                      <a:lnTo>
                        <a:pt x="3755" y="4911"/>
                      </a:lnTo>
                      <a:lnTo>
                        <a:pt x="3215" y="5554"/>
                      </a:lnTo>
                      <a:lnTo>
                        <a:pt x="2726" y="6197"/>
                      </a:lnTo>
                      <a:lnTo>
                        <a:pt x="2315" y="6840"/>
                      </a:lnTo>
                      <a:lnTo>
                        <a:pt x="1929" y="7509"/>
                      </a:lnTo>
                      <a:lnTo>
                        <a:pt x="1569" y="8151"/>
                      </a:lnTo>
                      <a:lnTo>
                        <a:pt x="1286" y="8794"/>
                      </a:lnTo>
                      <a:lnTo>
                        <a:pt x="1029" y="9411"/>
                      </a:lnTo>
                      <a:lnTo>
                        <a:pt x="798" y="10028"/>
                      </a:lnTo>
                      <a:lnTo>
                        <a:pt x="618" y="10620"/>
                      </a:lnTo>
                      <a:lnTo>
                        <a:pt x="438" y="11211"/>
                      </a:lnTo>
                      <a:lnTo>
                        <a:pt x="309" y="11751"/>
                      </a:lnTo>
                      <a:lnTo>
                        <a:pt x="206" y="12291"/>
                      </a:lnTo>
                      <a:lnTo>
                        <a:pt x="129" y="12780"/>
                      </a:lnTo>
                      <a:lnTo>
                        <a:pt x="26" y="13680"/>
                      </a:lnTo>
                      <a:lnTo>
                        <a:pt x="1" y="14425"/>
                      </a:lnTo>
                      <a:lnTo>
                        <a:pt x="1" y="14991"/>
                      </a:lnTo>
                      <a:lnTo>
                        <a:pt x="26" y="15480"/>
                      </a:lnTo>
                      <a:lnTo>
                        <a:pt x="1003" y="14940"/>
                      </a:lnTo>
                      <a:lnTo>
                        <a:pt x="1903" y="14374"/>
                      </a:lnTo>
                      <a:lnTo>
                        <a:pt x="2778" y="13783"/>
                      </a:lnTo>
                      <a:lnTo>
                        <a:pt x="3600" y="13191"/>
                      </a:lnTo>
                      <a:lnTo>
                        <a:pt x="4346" y="12574"/>
                      </a:lnTo>
                      <a:lnTo>
                        <a:pt x="5066" y="11957"/>
                      </a:lnTo>
                      <a:lnTo>
                        <a:pt x="5709" y="11314"/>
                      </a:lnTo>
                      <a:lnTo>
                        <a:pt x="6326" y="10671"/>
                      </a:lnTo>
                      <a:lnTo>
                        <a:pt x="6892" y="10028"/>
                      </a:lnTo>
                      <a:lnTo>
                        <a:pt x="7432" y="9386"/>
                      </a:lnTo>
                      <a:lnTo>
                        <a:pt x="7894" y="8743"/>
                      </a:lnTo>
                      <a:lnTo>
                        <a:pt x="8357" y="8100"/>
                      </a:lnTo>
                      <a:lnTo>
                        <a:pt x="8743" y="7457"/>
                      </a:lnTo>
                      <a:lnTo>
                        <a:pt x="9129" y="6840"/>
                      </a:lnTo>
                      <a:lnTo>
                        <a:pt x="9437" y="6223"/>
                      </a:lnTo>
                      <a:lnTo>
                        <a:pt x="9746" y="5606"/>
                      </a:lnTo>
                      <a:lnTo>
                        <a:pt x="10029" y="5040"/>
                      </a:lnTo>
                      <a:lnTo>
                        <a:pt x="10260" y="4474"/>
                      </a:lnTo>
                      <a:lnTo>
                        <a:pt x="10466" y="3909"/>
                      </a:lnTo>
                      <a:lnTo>
                        <a:pt x="10646" y="3394"/>
                      </a:lnTo>
                      <a:lnTo>
                        <a:pt x="10929" y="2443"/>
                      </a:lnTo>
                      <a:lnTo>
                        <a:pt x="11160" y="1620"/>
                      </a:lnTo>
                      <a:lnTo>
                        <a:pt x="11289" y="926"/>
                      </a:lnTo>
                      <a:lnTo>
                        <a:pt x="11366" y="412"/>
                      </a:lnTo>
                      <a:lnTo>
                        <a:pt x="114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6"/>
                <p:cNvSpPr/>
                <p:nvPr/>
              </p:nvSpPr>
              <p:spPr>
                <a:xfrm>
                  <a:off x="5015714" y="-1221765"/>
                  <a:ext cx="651048" cy="88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5" h="15558" extrusionOk="0">
                      <a:moveTo>
                        <a:pt x="11417" y="1"/>
                      </a:moveTo>
                      <a:lnTo>
                        <a:pt x="1" y="15506"/>
                      </a:lnTo>
                      <a:lnTo>
                        <a:pt x="78" y="15557"/>
                      </a:lnTo>
                      <a:lnTo>
                        <a:pt x="11495" y="78"/>
                      </a:lnTo>
                      <a:lnTo>
                        <a:pt x="114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6"/>
                <p:cNvSpPr/>
                <p:nvPr/>
              </p:nvSpPr>
              <p:spPr>
                <a:xfrm>
                  <a:off x="5015714" y="-1221765"/>
                  <a:ext cx="651048" cy="88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5" h="15558" fill="none" extrusionOk="0">
                      <a:moveTo>
                        <a:pt x="11417" y="1"/>
                      </a:moveTo>
                      <a:lnTo>
                        <a:pt x="1" y="15506"/>
                      </a:lnTo>
                      <a:lnTo>
                        <a:pt x="78" y="15557"/>
                      </a:lnTo>
                      <a:lnTo>
                        <a:pt x="11495" y="78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6"/>
                <p:cNvSpPr/>
                <p:nvPr/>
              </p:nvSpPr>
              <p:spPr>
                <a:xfrm>
                  <a:off x="5337584" y="-1016399"/>
                  <a:ext cx="196645" cy="24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4269" extrusionOk="0">
                      <a:moveTo>
                        <a:pt x="849" y="0"/>
                      </a:moveTo>
                      <a:lnTo>
                        <a:pt x="0" y="4269"/>
                      </a:lnTo>
                      <a:lnTo>
                        <a:pt x="3472" y="2263"/>
                      </a:lnTo>
                      <a:lnTo>
                        <a:pt x="3420" y="2186"/>
                      </a:lnTo>
                      <a:lnTo>
                        <a:pt x="129" y="4063"/>
                      </a:lnTo>
                      <a:lnTo>
                        <a:pt x="952" y="26"/>
                      </a:lnTo>
                      <a:lnTo>
                        <a:pt x="8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6"/>
                <p:cNvSpPr/>
                <p:nvPr/>
              </p:nvSpPr>
              <p:spPr>
                <a:xfrm>
                  <a:off x="5170107" y="-783393"/>
                  <a:ext cx="196645" cy="24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4269" extrusionOk="0">
                      <a:moveTo>
                        <a:pt x="849" y="1"/>
                      </a:moveTo>
                      <a:lnTo>
                        <a:pt x="0" y="4269"/>
                      </a:lnTo>
                      <a:lnTo>
                        <a:pt x="3472" y="2263"/>
                      </a:lnTo>
                      <a:lnTo>
                        <a:pt x="3420" y="2186"/>
                      </a:lnTo>
                      <a:lnTo>
                        <a:pt x="129" y="4063"/>
                      </a:lnTo>
                      <a:lnTo>
                        <a:pt x="129" y="4063"/>
                      </a:lnTo>
                      <a:lnTo>
                        <a:pt x="952" y="26"/>
                      </a:lnTo>
                      <a:lnTo>
                        <a:pt x="8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6"/>
                <p:cNvSpPr/>
                <p:nvPr/>
              </p:nvSpPr>
              <p:spPr>
                <a:xfrm>
                  <a:off x="4570092" y="-1400852"/>
                  <a:ext cx="423875" cy="105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4" h="18668" extrusionOk="0">
                      <a:moveTo>
                        <a:pt x="721" y="0"/>
                      </a:moveTo>
                      <a:lnTo>
                        <a:pt x="566" y="643"/>
                      </a:lnTo>
                      <a:lnTo>
                        <a:pt x="438" y="1260"/>
                      </a:lnTo>
                      <a:lnTo>
                        <a:pt x="309" y="1877"/>
                      </a:lnTo>
                      <a:lnTo>
                        <a:pt x="232" y="2494"/>
                      </a:lnTo>
                      <a:lnTo>
                        <a:pt x="155" y="3086"/>
                      </a:lnTo>
                      <a:lnTo>
                        <a:pt x="78" y="3651"/>
                      </a:lnTo>
                      <a:lnTo>
                        <a:pt x="52" y="4217"/>
                      </a:lnTo>
                      <a:lnTo>
                        <a:pt x="26" y="4783"/>
                      </a:lnTo>
                      <a:lnTo>
                        <a:pt x="1" y="5323"/>
                      </a:lnTo>
                      <a:lnTo>
                        <a:pt x="26" y="5863"/>
                      </a:lnTo>
                      <a:lnTo>
                        <a:pt x="26" y="6377"/>
                      </a:lnTo>
                      <a:lnTo>
                        <a:pt x="78" y="6891"/>
                      </a:lnTo>
                      <a:lnTo>
                        <a:pt x="181" y="7868"/>
                      </a:lnTo>
                      <a:lnTo>
                        <a:pt x="361" y="8794"/>
                      </a:lnTo>
                      <a:lnTo>
                        <a:pt x="566" y="9694"/>
                      </a:lnTo>
                      <a:lnTo>
                        <a:pt x="823" y="10517"/>
                      </a:lnTo>
                      <a:lnTo>
                        <a:pt x="1132" y="11314"/>
                      </a:lnTo>
                      <a:lnTo>
                        <a:pt x="1466" y="12085"/>
                      </a:lnTo>
                      <a:lnTo>
                        <a:pt x="1801" y="12780"/>
                      </a:lnTo>
                      <a:lnTo>
                        <a:pt x="2186" y="13448"/>
                      </a:lnTo>
                      <a:lnTo>
                        <a:pt x="2572" y="14091"/>
                      </a:lnTo>
                      <a:lnTo>
                        <a:pt x="2983" y="14657"/>
                      </a:lnTo>
                      <a:lnTo>
                        <a:pt x="3369" y="15145"/>
                      </a:lnTo>
                      <a:lnTo>
                        <a:pt x="3755" y="15608"/>
                      </a:lnTo>
                      <a:lnTo>
                        <a:pt x="4115" y="16045"/>
                      </a:lnTo>
                      <a:lnTo>
                        <a:pt x="4500" y="16431"/>
                      </a:lnTo>
                      <a:lnTo>
                        <a:pt x="4860" y="16791"/>
                      </a:lnTo>
                      <a:lnTo>
                        <a:pt x="5220" y="17099"/>
                      </a:lnTo>
                      <a:lnTo>
                        <a:pt x="5889" y="17665"/>
                      </a:lnTo>
                      <a:lnTo>
                        <a:pt x="6455" y="18102"/>
                      </a:lnTo>
                      <a:lnTo>
                        <a:pt x="6892" y="18411"/>
                      </a:lnTo>
                      <a:lnTo>
                        <a:pt x="7329" y="18668"/>
                      </a:lnTo>
                      <a:lnTo>
                        <a:pt x="7329" y="18436"/>
                      </a:lnTo>
                      <a:lnTo>
                        <a:pt x="7432" y="17511"/>
                      </a:lnTo>
                      <a:lnTo>
                        <a:pt x="7457" y="16585"/>
                      </a:lnTo>
                      <a:lnTo>
                        <a:pt x="7483" y="15711"/>
                      </a:lnTo>
                      <a:lnTo>
                        <a:pt x="7457" y="14837"/>
                      </a:lnTo>
                      <a:lnTo>
                        <a:pt x="7406" y="14014"/>
                      </a:lnTo>
                      <a:lnTo>
                        <a:pt x="7329" y="13191"/>
                      </a:lnTo>
                      <a:lnTo>
                        <a:pt x="7252" y="12420"/>
                      </a:lnTo>
                      <a:lnTo>
                        <a:pt x="7123" y="11648"/>
                      </a:lnTo>
                      <a:lnTo>
                        <a:pt x="6969" y="10903"/>
                      </a:lnTo>
                      <a:lnTo>
                        <a:pt x="6789" y="10183"/>
                      </a:lnTo>
                      <a:lnTo>
                        <a:pt x="6609" y="9488"/>
                      </a:lnTo>
                      <a:lnTo>
                        <a:pt x="6403" y="8845"/>
                      </a:lnTo>
                      <a:lnTo>
                        <a:pt x="6197" y="8177"/>
                      </a:lnTo>
                      <a:lnTo>
                        <a:pt x="5940" y="7560"/>
                      </a:lnTo>
                      <a:lnTo>
                        <a:pt x="5709" y="6968"/>
                      </a:lnTo>
                      <a:lnTo>
                        <a:pt x="5452" y="6403"/>
                      </a:lnTo>
                      <a:lnTo>
                        <a:pt x="5375" y="6223"/>
                      </a:lnTo>
                      <a:lnTo>
                        <a:pt x="4989" y="5477"/>
                      </a:lnTo>
                      <a:lnTo>
                        <a:pt x="4603" y="4783"/>
                      </a:lnTo>
                      <a:lnTo>
                        <a:pt x="4218" y="4140"/>
                      </a:lnTo>
                      <a:lnTo>
                        <a:pt x="3832" y="3523"/>
                      </a:lnTo>
                      <a:lnTo>
                        <a:pt x="3446" y="2983"/>
                      </a:lnTo>
                      <a:lnTo>
                        <a:pt x="3060" y="2469"/>
                      </a:lnTo>
                      <a:lnTo>
                        <a:pt x="2700" y="2006"/>
                      </a:lnTo>
                      <a:lnTo>
                        <a:pt x="2341" y="1594"/>
                      </a:lnTo>
                      <a:lnTo>
                        <a:pt x="1698" y="926"/>
                      </a:lnTo>
                      <a:lnTo>
                        <a:pt x="1209" y="412"/>
                      </a:lnTo>
                      <a:lnTo>
                        <a:pt x="875" y="129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6"/>
                <p:cNvSpPr/>
                <p:nvPr/>
              </p:nvSpPr>
              <p:spPr>
                <a:xfrm>
                  <a:off x="4570092" y="-1400852"/>
                  <a:ext cx="423875" cy="105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4" h="18668" fill="none" extrusionOk="0">
                      <a:moveTo>
                        <a:pt x="7329" y="18436"/>
                      </a:moveTo>
                      <a:lnTo>
                        <a:pt x="7329" y="18436"/>
                      </a:lnTo>
                      <a:lnTo>
                        <a:pt x="7329" y="18668"/>
                      </a:lnTo>
                      <a:lnTo>
                        <a:pt x="7329" y="18668"/>
                      </a:lnTo>
                      <a:lnTo>
                        <a:pt x="7329" y="18668"/>
                      </a:lnTo>
                      <a:lnTo>
                        <a:pt x="6892" y="18411"/>
                      </a:lnTo>
                      <a:lnTo>
                        <a:pt x="6455" y="18102"/>
                      </a:lnTo>
                      <a:lnTo>
                        <a:pt x="5889" y="17665"/>
                      </a:lnTo>
                      <a:lnTo>
                        <a:pt x="5220" y="17099"/>
                      </a:lnTo>
                      <a:lnTo>
                        <a:pt x="4860" y="16791"/>
                      </a:lnTo>
                      <a:lnTo>
                        <a:pt x="4500" y="16431"/>
                      </a:lnTo>
                      <a:lnTo>
                        <a:pt x="4115" y="16045"/>
                      </a:lnTo>
                      <a:lnTo>
                        <a:pt x="3755" y="15608"/>
                      </a:lnTo>
                      <a:lnTo>
                        <a:pt x="3369" y="15145"/>
                      </a:lnTo>
                      <a:lnTo>
                        <a:pt x="2983" y="14657"/>
                      </a:lnTo>
                      <a:lnTo>
                        <a:pt x="2983" y="14657"/>
                      </a:lnTo>
                      <a:lnTo>
                        <a:pt x="2572" y="14091"/>
                      </a:lnTo>
                      <a:lnTo>
                        <a:pt x="2186" y="13448"/>
                      </a:lnTo>
                      <a:lnTo>
                        <a:pt x="1801" y="12780"/>
                      </a:lnTo>
                      <a:lnTo>
                        <a:pt x="1466" y="12085"/>
                      </a:lnTo>
                      <a:lnTo>
                        <a:pt x="1132" y="11314"/>
                      </a:lnTo>
                      <a:lnTo>
                        <a:pt x="823" y="10517"/>
                      </a:lnTo>
                      <a:lnTo>
                        <a:pt x="566" y="9694"/>
                      </a:lnTo>
                      <a:lnTo>
                        <a:pt x="361" y="8794"/>
                      </a:lnTo>
                      <a:lnTo>
                        <a:pt x="181" y="7868"/>
                      </a:lnTo>
                      <a:lnTo>
                        <a:pt x="78" y="6891"/>
                      </a:lnTo>
                      <a:lnTo>
                        <a:pt x="26" y="6377"/>
                      </a:lnTo>
                      <a:lnTo>
                        <a:pt x="26" y="5863"/>
                      </a:lnTo>
                      <a:lnTo>
                        <a:pt x="1" y="5323"/>
                      </a:lnTo>
                      <a:lnTo>
                        <a:pt x="26" y="4783"/>
                      </a:lnTo>
                      <a:lnTo>
                        <a:pt x="52" y="4217"/>
                      </a:lnTo>
                      <a:lnTo>
                        <a:pt x="78" y="3651"/>
                      </a:lnTo>
                      <a:lnTo>
                        <a:pt x="155" y="3086"/>
                      </a:lnTo>
                      <a:lnTo>
                        <a:pt x="232" y="2494"/>
                      </a:lnTo>
                      <a:lnTo>
                        <a:pt x="309" y="1877"/>
                      </a:lnTo>
                      <a:lnTo>
                        <a:pt x="438" y="1260"/>
                      </a:lnTo>
                      <a:lnTo>
                        <a:pt x="566" y="643"/>
                      </a:lnTo>
                      <a:lnTo>
                        <a:pt x="721" y="0"/>
                      </a:lnTo>
                      <a:lnTo>
                        <a:pt x="721" y="0"/>
                      </a:lnTo>
                      <a:lnTo>
                        <a:pt x="721" y="0"/>
                      </a:lnTo>
                      <a:lnTo>
                        <a:pt x="875" y="129"/>
                      </a:lnTo>
                      <a:lnTo>
                        <a:pt x="1209" y="412"/>
                      </a:lnTo>
                      <a:lnTo>
                        <a:pt x="1698" y="926"/>
                      </a:lnTo>
                      <a:lnTo>
                        <a:pt x="2341" y="1594"/>
                      </a:lnTo>
                      <a:lnTo>
                        <a:pt x="2700" y="2006"/>
                      </a:lnTo>
                      <a:lnTo>
                        <a:pt x="3060" y="2469"/>
                      </a:lnTo>
                      <a:lnTo>
                        <a:pt x="3446" y="2983"/>
                      </a:lnTo>
                      <a:lnTo>
                        <a:pt x="3832" y="3523"/>
                      </a:lnTo>
                      <a:lnTo>
                        <a:pt x="4218" y="4140"/>
                      </a:lnTo>
                      <a:lnTo>
                        <a:pt x="4603" y="4783"/>
                      </a:lnTo>
                      <a:lnTo>
                        <a:pt x="4989" y="5477"/>
                      </a:lnTo>
                      <a:lnTo>
                        <a:pt x="5375" y="6223"/>
                      </a:lnTo>
                      <a:lnTo>
                        <a:pt x="5375" y="6223"/>
                      </a:lnTo>
                      <a:lnTo>
                        <a:pt x="5452" y="6403"/>
                      </a:lnTo>
                      <a:lnTo>
                        <a:pt x="5452" y="6403"/>
                      </a:lnTo>
                      <a:lnTo>
                        <a:pt x="5709" y="6968"/>
                      </a:lnTo>
                      <a:lnTo>
                        <a:pt x="5940" y="7560"/>
                      </a:lnTo>
                      <a:lnTo>
                        <a:pt x="6197" y="8177"/>
                      </a:lnTo>
                      <a:lnTo>
                        <a:pt x="6403" y="8845"/>
                      </a:lnTo>
                      <a:lnTo>
                        <a:pt x="6609" y="9488"/>
                      </a:lnTo>
                      <a:lnTo>
                        <a:pt x="6789" y="10183"/>
                      </a:lnTo>
                      <a:lnTo>
                        <a:pt x="6969" y="10903"/>
                      </a:lnTo>
                      <a:lnTo>
                        <a:pt x="7123" y="11648"/>
                      </a:lnTo>
                      <a:lnTo>
                        <a:pt x="7252" y="12420"/>
                      </a:lnTo>
                      <a:lnTo>
                        <a:pt x="7329" y="13191"/>
                      </a:lnTo>
                      <a:lnTo>
                        <a:pt x="7406" y="14014"/>
                      </a:lnTo>
                      <a:lnTo>
                        <a:pt x="7457" y="14837"/>
                      </a:lnTo>
                      <a:lnTo>
                        <a:pt x="7483" y="15711"/>
                      </a:lnTo>
                      <a:lnTo>
                        <a:pt x="7457" y="16585"/>
                      </a:lnTo>
                      <a:lnTo>
                        <a:pt x="7432" y="17511"/>
                      </a:lnTo>
                      <a:lnTo>
                        <a:pt x="7329" y="18436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6"/>
                <p:cNvSpPr/>
                <p:nvPr/>
              </p:nvSpPr>
              <p:spPr>
                <a:xfrm>
                  <a:off x="4750708" y="-1038261"/>
                  <a:ext cx="243258" cy="68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12035" extrusionOk="0">
                      <a:moveTo>
                        <a:pt x="2263" y="1"/>
                      </a:moveTo>
                      <a:lnTo>
                        <a:pt x="2134" y="361"/>
                      </a:lnTo>
                      <a:lnTo>
                        <a:pt x="1774" y="1415"/>
                      </a:lnTo>
                      <a:lnTo>
                        <a:pt x="1466" y="2495"/>
                      </a:lnTo>
                      <a:lnTo>
                        <a:pt x="1260" y="3189"/>
                      </a:lnTo>
                      <a:lnTo>
                        <a:pt x="797" y="4989"/>
                      </a:lnTo>
                      <a:lnTo>
                        <a:pt x="694" y="5400"/>
                      </a:lnTo>
                      <a:lnTo>
                        <a:pt x="0" y="8126"/>
                      </a:lnTo>
                      <a:lnTo>
                        <a:pt x="309" y="8512"/>
                      </a:lnTo>
                      <a:lnTo>
                        <a:pt x="643" y="8897"/>
                      </a:lnTo>
                      <a:lnTo>
                        <a:pt x="1260" y="9617"/>
                      </a:lnTo>
                      <a:lnTo>
                        <a:pt x="1851" y="10209"/>
                      </a:lnTo>
                      <a:lnTo>
                        <a:pt x="2443" y="10749"/>
                      </a:lnTo>
                      <a:lnTo>
                        <a:pt x="2983" y="11186"/>
                      </a:lnTo>
                      <a:lnTo>
                        <a:pt x="3446" y="11546"/>
                      </a:lnTo>
                      <a:lnTo>
                        <a:pt x="3831" y="11829"/>
                      </a:lnTo>
                      <a:lnTo>
                        <a:pt x="4140" y="12034"/>
                      </a:lnTo>
                      <a:lnTo>
                        <a:pt x="4217" y="11366"/>
                      </a:lnTo>
                      <a:lnTo>
                        <a:pt x="4268" y="10697"/>
                      </a:lnTo>
                      <a:lnTo>
                        <a:pt x="4294" y="10029"/>
                      </a:lnTo>
                      <a:lnTo>
                        <a:pt x="4294" y="9386"/>
                      </a:lnTo>
                      <a:lnTo>
                        <a:pt x="4294" y="8692"/>
                      </a:lnTo>
                      <a:lnTo>
                        <a:pt x="4243" y="7997"/>
                      </a:lnTo>
                      <a:lnTo>
                        <a:pt x="4191" y="7303"/>
                      </a:lnTo>
                      <a:lnTo>
                        <a:pt x="4140" y="6660"/>
                      </a:lnTo>
                      <a:lnTo>
                        <a:pt x="4063" y="6018"/>
                      </a:lnTo>
                      <a:lnTo>
                        <a:pt x="3960" y="5375"/>
                      </a:lnTo>
                      <a:lnTo>
                        <a:pt x="3831" y="4783"/>
                      </a:lnTo>
                      <a:lnTo>
                        <a:pt x="3703" y="4166"/>
                      </a:lnTo>
                      <a:lnTo>
                        <a:pt x="3548" y="3601"/>
                      </a:lnTo>
                      <a:lnTo>
                        <a:pt x="3394" y="3035"/>
                      </a:lnTo>
                      <a:lnTo>
                        <a:pt x="3060" y="1955"/>
                      </a:lnTo>
                      <a:lnTo>
                        <a:pt x="2674" y="952"/>
                      </a:lnTo>
                      <a:lnTo>
                        <a:pt x="2263" y="1"/>
                      </a:lnTo>
                      <a:close/>
                    </a:path>
                  </a:pathLst>
                </a:custGeom>
                <a:solidFill>
                  <a:srgbClr val="3D3D3D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6"/>
                <p:cNvSpPr/>
                <p:nvPr/>
              </p:nvSpPr>
              <p:spPr>
                <a:xfrm>
                  <a:off x="4750708" y="-1038261"/>
                  <a:ext cx="243258" cy="68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12035" fill="none" extrusionOk="0">
                      <a:moveTo>
                        <a:pt x="2263" y="1"/>
                      </a:moveTo>
                      <a:lnTo>
                        <a:pt x="2263" y="1"/>
                      </a:lnTo>
                      <a:lnTo>
                        <a:pt x="2134" y="361"/>
                      </a:lnTo>
                      <a:lnTo>
                        <a:pt x="2134" y="361"/>
                      </a:lnTo>
                      <a:lnTo>
                        <a:pt x="1774" y="1415"/>
                      </a:lnTo>
                      <a:lnTo>
                        <a:pt x="1466" y="2495"/>
                      </a:lnTo>
                      <a:lnTo>
                        <a:pt x="1466" y="2495"/>
                      </a:lnTo>
                      <a:lnTo>
                        <a:pt x="1260" y="3189"/>
                      </a:lnTo>
                      <a:lnTo>
                        <a:pt x="1260" y="3189"/>
                      </a:lnTo>
                      <a:lnTo>
                        <a:pt x="797" y="4989"/>
                      </a:lnTo>
                      <a:lnTo>
                        <a:pt x="797" y="4989"/>
                      </a:lnTo>
                      <a:lnTo>
                        <a:pt x="694" y="5400"/>
                      </a:lnTo>
                      <a:lnTo>
                        <a:pt x="694" y="5400"/>
                      </a:lnTo>
                      <a:lnTo>
                        <a:pt x="0" y="8126"/>
                      </a:lnTo>
                      <a:lnTo>
                        <a:pt x="0" y="8126"/>
                      </a:lnTo>
                      <a:lnTo>
                        <a:pt x="309" y="8512"/>
                      </a:lnTo>
                      <a:lnTo>
                        <a:pt x="643" y="8897"/>
                      </a:lnTo>
                      <a:lnTo>
                        <a:pt x="1260" y="9617"/>
                      </a:lnTo>
                      <a:lnTo>
                        <a:pt x="1851" y="10209"/>
                      </a:lnTo>
                      <a:lnTo>
                        <a:pt x="2443" y="10749"/>
                      </a:lnTo>
                      <a:lnTo>
                        <a:pt x="2983" y="11186"/>
                      </a:lnTo>
                      <a:lnTo>
                        <a:pt x="3446" y="11546"/>
                      </a:lnTo>
                      <a:lnTo>
                        <a:pt x="3831" y="11829"/>
                      </a:lnTo>
                      <a:lnTo>
                        <a:pt x="4140" y="12034"/>
                      </a:lnTo>
                      <a:lnTo>
                        <a:pt x="4140" y="12034"/>
                      </a:lnTo>
                      <a:lnTo>
                        <a:pt x="4217" y="11366"/>
                      </a:lnTo>
                      <a:lnTo>
                        <a:pt x="4268" y="10697"/>
                      </a:lnTo>
                      <a:lnTo>
                        <a:pt x="4294" y="10029"/>
                      </a:lnTo>
                      <a:lnTo>
                        <a:pt x="4294" y="9386"/>
                      </a:lnTo>
                      <a:lnTo>
                        <a:pt x="4294" y="9386"/>
                      </a:lnTo>
                      <a:lnTo>
                        <a:pt x="4294" y="8692"/>
                      </a:lnTo>
                      <a:lnTo>
                        <a:pt x="4243" y="7997"/>
                      </a:lnTo>
                      <a:lnTo>
                        <a:pt x="4191" y="7303"/>
                      </a:lnTo>
                      <a:lnTo>
                        <a:pt x="4140" y="6660"/>
                      </a:lnTo>
                      <a:lnTo>
                        <a:pt x="4063" y="6018"/>
                      </a:lnTo>
                      <a:lnTo>
                        <a:pt x="3960" y="5375"/>
                      </a:lnTo>
                      <a:lnTo>
                        <a:pt x="3831" y="4783"/>
                      </a:lnTo>
                      <a:lnTo>
                        <a:pt x="3703" y="4166"/>
                      </a:lnTo>
                      <a:lnTo>
                        <a:pt x="3548" y="3601"/>
                      </a:lnTo>
                      <a:lnTo>
                        <a:pt x="3394" y="3035"/>
                      </a:lnTo>
                      <a:lnTo>
                        <a:pt x="3060" y="1955"/>
                      </a:lnTo>
                      <a:lnTo>
                        <a:pt x="2674" y="952"/>
                      </a:lnTo>
                      <a:lnTo>
                        <a:pt x="2263" y="1"/>
                      </a:lnTo>
                      <a:lnTo>
                        <a:pt x="2263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6"/>
                <p:cNvSpPr/>
                <p:nvPr/>
              </p:nvSpPr>
              <p:spPr>
                <a:xfrm>
                  <a:off x="4609398" y="-1402325"/>
                  <a:ext cx="377262" cy="106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1" h="18720" extrusionOk="0">
                      <a:moveTo>
                        <a:pt x="27" y="26"/>
                      </a:moveTo>
                      <a:lnTo>
                        <a:pt x="1" y="52"/>
                      </a:lnTo>
                      <a:lnTo>
                        <a:pt x="6" y="67"/>
                      </a:lnTo>
                      <a:lnTo>
                        <a:pt x="6" y="67"/>
                      </a:lnTo>
                      <a:lnTo>
                        <a:pt x="27" y="26"/>
                      </a:lnTo>
                      <a:close/>
                      <a:moveTo>
                        <a:pt x="6" y="67"/>
                      </a:moveTo>
                      <a:lnTo>
                        <a:pt x="1" y="78"/>
                      </a:lnTo>
                      <a:lnTo>
                        <a:pt x="8" y="71"/>
                      </a:lnTo>
                      <a:lnTo>
                        <a:pt x="8" y="71"/>
                      </a:lnTo>
                      <a:lnTo>
                        <a:pt x="6" y="67"/>
                      </a:lnTo>
                      <a:close/>
                      <a:moveTo>
                        <a:pt x="6661" y="18642"/>
                      </a:moveTo>
                      <a:lnTo>
                        <a:pt x="6654" y="18649"/>
                      </a:lnTo>
                      <a:lnTo>
                        <a:pt x="6654" y="18649"/>
                      </a:lnTo>
                      <a:lnTo>
                        <a:pt x="6655" y="18653"/>
                      </a:lnTo>
                      <a:lnTo>
                        <a:pt x="6661" y="18642"/>
                      </a:lnTo>
                      <a:close/>
                      <a:moveTo>
                        <a:pt x="6655" y="18653"/>
                      </a:moveTo>
                      <a:lnTo>
                        <a:pt x="6635" y="18694"/>
                      </a:lnTo>
                      <a:lnTo>
                        <a:pt x="6661" y="18668"/>
                      </a:lnTo>
                      <a:lnTo>
                        <a:pt x="6655" y="18653"/>
                      </a:lnTo>
                      <a:close/>
                      <a:moveTo>
                        <a:pt x="78" y="0"/>
                      </a:moveTo>
                      <a:lnTo>
                        <a:pt x="8" y="71"/>
                      </a:lnTo>
                      <a:lnTo>
                        <a:pt x="8" y="71"/>
                      </a:lnTo>
                      <a:lnTo>
                        <a:pt x="3292" y="9386"/>
                      </a:lnTo>
                      <a:lnTo>
                        <a:pt x="3472" y="9900"/>
                      </a:lnTo>
                      <a:lnTo>
                        <a:pt x="4964" y="14168"/>
                      </a:lnTo>
                      <a:lnTo>
                        <a:pt x="6583" y="18720"/>
                      </a:lnTo>
                      <a:lnTo>
                        <a:pt x="6654" y="18649"/>
                      </a:lnTo>
                      <a:lnTo>
                        <a:pt x="6654" y="18649"/>
                      </a:lnTo>
                      <a:lnTo>
                        <a:pt x="5066" y="14117"/>
                      </a:lnTo>
                      <a:lnTo>
                        <a:pt x="3549" y="9849"/>
                      </a:lnTo>
                      <a:lnTo>
                        <a:pt x="3369" y="93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6"/>
                <p:cNvSpPr/>
                <p:nvPr/>
              </p:nvSpPr>
              <p:spPr>
                <a:xfrm>
                  <a:off x="4624011" y="-1099429"/>
                  <a:ext cx="195173" cy="233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6" h="4115" extrusionOk="0">
                      <a:moveTo>
                        <a:pt x="3343" y="1"/>
                      </a:moveTo>
                      <a:lnTo>
                        <a:pt x="3034" y="3883"/>
                      </a:lnTo>
                      <a:lnTo>
                        <a:pt x="77" y="849"/>
                      </a:lnTo>
                      <a:lnTo>
                        <a:pt x="0" y="926"/>
                      </a:lnTo>
                      <a:lnTo>
                        <a:pt x="3111" y="4115"/>
                      </a:lnTo>
                      <a:lnTo>
                        <a:pt x="3446" y="26"/>
                      </a:lnTo>
                      <a:lnTo>
                        <a:pt x="33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6"/>
                <p:cNvSpPr/>
                <p:nvPr/>
              </p:nvSpPr>
              <p:spPr>
                <a:xfrm>
                  <a:off x="4724485" y="-822699"/>
                  <a:ext cx="195173" cy="233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6" h="4115" extrusionOk="0">
                      <a:moveTo>
                        <a:pt x="3343" y="0"/>
                      </a:moveTo>
                      <a:lnTo>
                        <a:pt x="3034" y="3883"/>
                      </a:lnTo>
                      <a:lnTo>
                        <a:pt x="77" y="849"/>
                      </a:lnTo>
                      <a:lnTo>
                        <a:pt x="0" y="926"/>
                      </a:lnTo>
                      <a:lnTo>
                        <a:pt x="3137" y="4114"/>
                      </a:lnTo>
                      <a:lnTo>
                        <a:pt x="3446" y="26"/>
                      </a:lnTo>
                      <a:lnTo>
                        <a:pt x="33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6"/>
                <p:cNvSpPr/>
                <p:nvPr/>
              </p:nvSpPr>
              <p:spPr>
                <a:xfrm>
                  <a:off x="4846822" y="-1346990"/>
                  <a:ext cx="381567" cy="105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7" h="18617" extrusionOk="0">
                      <a:moveTo>
                        <a:pt x="6171" y="1"/>
                      </a:moveTo>
                      <a:lnTo>
                        <a:pt x="5708" y="412"/>
                      </a:lnTo>
                      <a:lnTo>
                        <a:pt x="5271" y="823"/>
                      </a:lnTo>
                      <a:lnTo>
                        <a:pt x="4860" y="1235"/>
                      </a:lnTo>
                      <a:lnTo>
                        <a:pt x="4474" y="1672"/>
                      </a:lnTo>
                      <a:lnTo>
                        <a:pt x="3729" y="2495"/>
                      </a:lnTo>
                      <a:lnTo>
                        <a:pt x="3086" y="3318"/>
                      </a:lnTo>
                      <a:lnTo>
                        <a:pt x="2520" y="4166"/>
                      </a:lnTo>
                      <a:lnTo>
                        <a:pt x="2006" y="4989"/>
                      </a:lnTo>
                      <a:lnTo>
                        <a:pt x="1569" y="5812"/>
                      </a:lnTo>
                      <a:lnTo>
                        <a:pt x="1183" y="6635"/>
                      </a:lnTo>
                      <a:lnTo>
                        <a:pt x="874" y="7432"/>
                      </a:lnTo>
                      <a:lnTo>
                        <a:pt x="617" y="8229"/>
                      </a:lnTo>
                      <a:lnTo>
                        <a:pt x="412" y="9000"/>
                      </a:lnTo>
                      <a:lnTo>
                        <a:pt x="232" y="9746"/>
                      </a:lnTo>
                      <a:lnTo>
                        <a:pt x="129" y="10491"/>
                      </a:lnTo>
                      <a:lnTo>
                        <a:pt x="52" y="11237"/>
                      </a:lnTo>
                      <a:lnTo>
                        <a:pt x="0" y="11931"/>
                      </a:lnTo>
                      <a:lnTo>
                        <a:pt x="0" y="12600"/>
                      </a:lnTo>
                      <a:lnTo>
                        <a:pt x="0" y="13269"/>
                      </a:lnTo>
                      <a:lnTo>
                        <a:pt x="52" y="13886"/>
                      </a:lnTo>
                      <a:lnTo>
                        <a:pt x="129" y="14477"/>
                      </a:lnTo>
                      <a:lnTo>
                        <a:pt x="206" y="15043"/>
                      </a:lnTo>
                      <a:lnTo>
                        <a:pt x="309" y="15583"/>
                      </a:lnTo>
                      <a:lnTo>
                        <a:pt x="437" y="16071"/>
                      </a:lnTo>
                      <a:lnTo>
                        <a:pt x="669" y="16945"/>
                      </a:lnTo>
                      <a:lnTo>
                        <a:pt x="900" y="17665"/>
                      </a:lnTo>
                      <a:lnTo>
                        <a:pt x="1106" y="18180"/>
                      </a:lnTo>
                      <a:lnTo>
                        <a:pt x="1311" y="18617"/>
                      </a:lnTo>
                      <a:lnTo>
                        <a:pt x="2031" y="17768"/>
                      </a:lnTo>
                      <a:lnTo>
                        <a:pt x="2674" y="16894"/>
                      </a:lnTo>
                      <a:lnTo>
                        <a:pt x="3266" y="16020"/>
                      </a:lnTo>
                      <a:lnTo>
                        <a:pt x="3780" y="15171"/>
                      </a:lnTo>
                      <a:lnTo>
                        <a:pt x="4268" y="14323"/>
                      </a:lnTo>
                      <a:lnTo>
                        <a:pt x="4680" y="13474"/>
                      </a:lnTo>
                      <a:lnTo>
                        <a:pt x="5066" y="12626"/>
                      </a:lnTo>
                      <a:lnTo>
                        <a:pt x="5400" y="11803"/>
                      </a:lnTo>
                      <a:lnTo>
                        <a:pt x="5683" y="11006"/>
                      </a:lnTo>
                      <a:lnTo>
                        <a:pt x="5940" y="10209"/>
                      </a:lnTo>
                      <a:lnTo>
                        <a:pt x="6146" y="9437"/>
                      </a:lnTo>
                      <a:lnTo>
                        <a:pt x="6300" y="8666"/>
                      </a:lnTo>
                      <a:lnTo>
                        <a:pt x="6454" y="7920"/>
                      </a:lnTo>
                      <a:lnTo>
                        <a:pt x="6557" y="7200"/>
                      </a:lnTo>
                      <a:lnTo>
                        <a:pt x="6634" y="6506"/>
                      </a:lnTo>
                      <a:lnTo>
                        <a:pt x="6686" y="5837"/>
                      </a:lnTo>
                      <a:lnTo>
                        <a:pt x="6737" y="5195"/>
                      </a:lnTo>
                      <a:lnTo>
                        <a:pt x="6737" y="4603"/>
                      </a:lnTo>
                      <a:lnTo>
                        <a:pt x="6737" y="4012"/>
                      </a:lnTo>
                      <a:lnTo>
                        <a:pt x="6711" y="3446"/>
                      </a:lnTo>
                      <a:lnTo>
                        <a:pt x="6634" y="2469"/>
                      </a:lnTo>
                      <a:lnTo>
                        <a:pt x="6506" y="1620"/>
                      </a:lnTo>
                      <a:lnTo>
                        <a:pt x="6403" y="926"/>
                      </a:lnTo>
                      <a:lnTo>
                        <a:pt x="6274" y="412"/>
                      </a:lnTo>
                      <a:lnTo>
                        <a:pt x="61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6"/>
                <p:cNvSpPr/>
                <p:nvPr/>
              </p:nvSpPr>
              <p:spPr>
                <a:xfrm>
                  <a:off x="4918185" y="-1346990"/>
                  <a:ext cx="281092" cy="105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18643" extrusionOk="0">
                      <a:moveTo>
                        <a:pt x="4860" y="1"/>
                      </a:moveTo>
                      <a:lnTo>
                        <a:pt x="0" y="18617"/>
                      </a:lnTo>
                      <a:lnTo>
                        <a:pt x="103" y="18643"/>
                      </a:lnTo>
                      <a:lnTo>
                        <a:pt x="4963" y="26"/>
                      </a:lnTo>
                      <a:lnTo>
                        <a:pt x="48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6"/>
                <p:cNvSpPr/>
                <p:nvPr/>
              </p:nvSpPr>
              <p:spPr>
                <a:xfrm>
                  <a:off x="4918185" y="-1346990"/>
                  <a:ext cx="281092" cy="105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18643" fill="none" extrusionOk="0">
                      <a:moveTo>
                        <a:pt x="4860" y="1"/>
                      </a:moveTo>
                      <a:lnTo>
                        <a:pt x="0" y="18617"/>
                      </a:lnTo>
                      <a:lnTo>
                        <a:pt x="103" y="18643"/>
                      </a:lnTo>
                      <a:lnTo>
                        <a:pt x="4963" y="26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6"/>
                <p:cNvSpPr/>
                <p:nvPr/>
              </p:nvSpPr>
              <p:spPr>
                <a:xfrm>
                  <a:off x="5012826" y="-1055705"/>
                  <a:ext cx="184978" cy="24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4295" extrusionOk="0">
                      <a:moveTo>
                        <a:pt x="103" y="0"/>
                      </a:moveTo>
                      <a:lnTo>
                        <a:pt x="0" y="26"/>
                      </a:lnTo>
                      <a:lnTo>
                        <a:pt x="772" y="4294"/>
                      </a:lnTo>
                      <a:lnTo>
                        <a:pt x="3266" y="1157"/>
                      </a:lnTo>
                      <a:lnTo>
                        <a:pt x="3189" y="1080"/>
                      </a:lnTo>
                      <a:lnTo>
                        <a:pt x="849" y="4037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6"/>
                <p:cNvSpPr/>
                <p:nvPr/>
              </p:nvSpPr>
              <p:spPr>
                <a:xfrm>
                  <a:off x="4944351" y="-777559"/>
                  <a:ext cx="185035" cy="24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" h="4295" extrusionOk="0">
                      <a:moveTo>
                        <a:pt x="78" y="0"/>
                      </a:moveTo>
                      <a:lnTo>
                        <a:pt x="1" y="26"/>
                      </a:lnTo>
                      <a:lnTo>
                        <a:pt x="772" y="4294"/>
                      </a:lnTo>
                      <a:lnTo>
                        <a:pt x="3266" y="1157"/>
                      </a:lnTo>
                      <a:lnTo>
                        <a:pt x="3189" y="1080"/>
                      </a:lnTo>
                      <a:lnTo>
                        <a:pt x="824" y="4037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6"/>
                <p:cNvSpPr/>
                <p:nvPr/>
              </p:nvSpPr>
              <p:spPr>
                <a:xfrm>
                  <a:off x="5063799" y="-773198"/>
                  <a:ext cx="1041337" cy="39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6" h="6892" extrusionOk="0">
                      <a:moveTo>
                        <a:pt x="11983" y="1"/>
                      </a:moveTo>
                      <a:lnTo>
                        <a:pt x="11031" y="78"/>
                      </a:lnTo>
                      <a:lnTo>
                        <a:pt x="10157" y="180"/>
                      </a:lnTo>
                      <a:lnTo>
                        <a:pt x="9309" y="335"/>
                      </a:lnTo>
                      <a:lnTo>
                        <a:pt x="8486" y="515"/>
                      </a:lnTo>
                      <a:lnTo>
                        <a:pt x="7714" y="746"/>
                      </a:lnTo>
                      <a:lnTo>
                        <a:pt x="6994" y="1029"/>
                      </a:lnTo>
                      <a:lnTo>
                        <a:pt x="6300" y="1312"/>
                      </a:lnTo>
                      <a:lnTo>
                        <a:pt x="5632" y="1620"/>
                      </a:lnTo>
                      <a:lnTo>
                        <a:pt x="5014" y="1955"/>
                      </a:lnTo>
                      <a:lnTo>
                        <a:pt x="4423" y="2315"/>
                      </a:lnTo>
                      <a:lnTo>
                        <a:pt x="3883" y="2675"/>
                      </a:lnTo>
                      <a:lnTo>
                        <a:pt x="3369" y="3035"/>
                      </a:lnTo>
                      <a:lnTo>
                        <a:pt x="2906" y="3420"/>
                      </a:lnTo>
                      <a:lnTo>
                        <a:pt x="2469" y="3780"/>
                      </a:lnTo>
                      <a:lnTo>
                        <a:pt x="2083" y="4140"/>
                      </a:lnTo>
                      <a:lnTo>
                        <a:pt x="1723" y="4500"/>
                      </a:lnTo>
                      <a:lnTo>
                        <a:pt x="1106" y="5169"/>
                      </a:lnTo>
                      <a:lnTo>
                        <a:pt x="617" y="5735"/>
                      </a:lnTo>
                      <a:lnTo>
                        <a:pt x="283" y="6197"/>
                      </a:lnTo>
                      <a:lnTo>
                        <a:pt x="0" y="6609"/>
                      </a:lnTo>
                      <a:lnTo>
                        <a:pt x="1132" y="6737"/>
                      </a:lnTo>
                      <a:lnTo>
                        <a:pt x="2186" y="6840"/>
                      </a:lnTo>
                      <a:lnTo>
                        <a:pt x="3240" y="6892"/>
                      </a:lnTo>
                      <a:lnTo>
                        <a:pt x="4243" y="6892"/>
                      </a:lnTo>
                      <a:lnTo>
                        <a:pt x="5220" y="6840"/>
                      </a:lnTo>
                      <a:lnTo>
                        <a:pt x="6172" y="6763"/>
                      </a:lnTo>
                      <a:lnTo>
                        <a:pt x="7071" y="6634"/>
                      </a:lnTo>
                      <a:lnTo>
                        <a:pt x="7946" y="6480"/>
                      </a:lnTo>
                      <a:lnTo>
                        <a:pt x="8794" y="6300"/>
                      </a:lnTo>
                      <a:lnTo>
                        <a:pt x="9591" y="6095"/>
                      </a:lnTo>
                      <a:lnTo>
                        <a:pt x="10363" y="5863"/>
                      </a:lnTo>
                      <a:lnTo>
                        <a:pt x="11108" y="5606"/>
                      </a:lnTo>
                      <a:lnTo>
                        <a:pt x="11803" y="5349"/>
                      </a:lnTo>
                      <a:lnTo>
                        <a:pt x="12471" y="5040"/>
                      </a:lnTo>
                      <a:lnTo>
                        <a:pt x="13114" y="4757"/>
                      </a:lnTo>
                      <a:lnTo>
                        <a:pt x="13705" y="4449"/>
                      </a:lnTo>
                      <a:lnTo>
                        <a:pt x="14271" y="4140"/>
                      </a:lnTo>
                      <a:lnTo>
                        <a:pt x="14785" y="3832"/>
                      </a:lnTo>
                      <a:lnTo>
                        <a:pt x="15300" y="3497"/>
                      </a:lnTo>
                      <a:lnTo>
                        <a:pt x="15737" y="3189"/>
                      </a:lnTo>
                      <a:lnTo>
                        <a:pt x="16560" y="2598"/>
                      </a:lnTo>
                      <a:lnTo>
                        <a:pt x="17202" y="2058"/>
                      </a:lnTo>
                      <a:lnTo>
                        <a:pt x="17717" y="1595"/>
                      </a:lnTo>
                      <a:lnTo>
                        <a:pt x="18102" y="1235"/>
                      </a:lnTo>
                      <a:lnTo>
                        <a:pt x="18385" y="926"/>
                      </a:lnTo>
                      <a:lnTo>
                        <a:pt x="17794" y="746"/>
                      </a:lnTo>
                      <a:lnTo>
                        <a:pt x="17228" y="592"/>
                      </a:lnTo>
                      <a:lnTo>
                        <a:pt x="16662" y="463"/>
                      </a:lnTo>
                      <a:lnTo>
                        <a:pt x="16097" y="335"/>
                      </a:lnTo>
                      <a:lnTo>
                        <a:pt x="14991" y="155"/>
                      </a:lnTo>
                      <a:lnTo>
                        <a:pt x="13963" y="52"/>
                      </a:lnTo>
                      <a:lnTo>
                        <a:pt x="1293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6"/>
                <p:cNvSpPr/>
                <p:nvPr/>
              </p:nvSpPr>
              <p:spPr>
                <a:xfrm>
                  <a:off x="5063799" y="-723697"/>
                  <a:ext cx="1042753" cy="326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" h="5761" extrusionOk="0">
                      <a:moveTo>
                        <a:pt x="18385" y="1"/>
                      </a:moveTo>
                      <a:lnTo>
                        <a:pt x="0" y="5683"/>
                      </a:lnTo>
                      <a:lnTo>
                        <a:pt x="26" y="5760"/>
                      </a:lnTo>
                      <a:lnTo>
                        <a:pt x="18411" y="104"/>
                      </a:lnTo>
                      <a:lnTo>
                        <a:pt x="183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6"/>
                <p:cNvSpPr/>
                <p:nvPr/>
              </p:nvSpPr>
              <p:spPr>
                <a:xfrm>
                  <a:off x="5063799" y="-723697"/>
                  <a:ext cx="1042753" cy="326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" h="5761" fill="none" extrusionOk="0">
                      <a:moveTo>
                        <a:pt x="18385" y="1"/>
                      </a:moveTo>
                      <a:lnTo>
                        <a:pt x="0" y="5683"/>
                      </a:lnTo>
                      <a:lnTo>
                        <a:pt x="26" y="5760"/>
                      </a:lnTo>
                      <a:lnTo>
                        <a:pt x="18411" y="104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6"/>
                <p:cNvSpPr/>
                <p:nvPr/>
              </p:nvSpPr>
              <p:spPr>
                <a:xfrm>
                  <a:off x="5577896" y="-723697"/>
                  <a:ext cx="227230" cy="19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" h="3395" extrusionOk="0">
                      <a:moveTo>
                        <a:pt x="3240" y="1"/>
                      </a:moveTo>
                      <a:lnTo>
                        <a:pt x="0" y="2932"/>
                      </a:lnTo>
                      <a:lnTo>
                        <a:pt x="3986" y="3395"/>
                      </a:lnTo>
                      <a:lnTo>
                        <a:pt x="4011" y="3292"/>
                      </a:lnTo>
                      <a:lnTo>
                        <a:pt x="257" y="2855"/>
                      </a:lnTo>
                      <a:lnTo>
                        <a:pt x="3317" y="78"/>
                      </a:lnTo>
                      <a:lnTo>
                        <a:pt x="32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6"/>
                <p:cNvSpPr/>
                <p:nvPr/>
              </p:nvSpPr>
              <p:spPr>
                <a:xfrm>
                  <a:off x="5305527" y="-634833"/>
                  <a:ext cx="225814" cy="190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7" h="3369" extrusionOk="0">
                      <a:moveTo>
                        <a:pt x="3215" y="0"/>
                      </a:moveTo>
                      <a:lnTo>
                        <a:pt x="1" y="2906"/>
                      </a:lnTo>
                      <a:lnTo>
                        <a:pt x="3986" y="3369"/>
                      </a:lnTo>
                      <a:lnTo>
                        <a:pt x="3986" y="3266"/>
                      </a:lnTo>
                      <a:lnTo>
                        <a:pt x="232" y="2829"/>
                      </a:lnTo>
                      <a:lnTo>
                        <a:pt x="3292" y="77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6"/>
                <p:cNvSpPr/>
                <p:nvPr/>
              </p:nvSpPr>
              <p:spPr>
                <a:xfrm>
                  <a:off x="4208916" y="-1003315"/>
                  <a:ext cx="757357" cy="783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2" h="13835" extrusionOk="0">
                      <a:moveTo>
                        <a:pt x="1" y="1"/>
                      </a:moveTo>
                      <a:lnTo>
                        <a:pt x="129" y="592"/>
                      </a:lnTo>
                      <a:lnTo>
                        <a:pt x="258" y="1184"/>
                      </a:lnTo>
                      <a:lnTo>
                        <a:pt x="386" y="1749"/>
                      </a:lnTo>
                      <a:lnTo>
                        <a:pt x="541" y="2315"/>
                      </a:lnTo>
                      <a:lnTo>
                        <a:pt x="875" y="3369"/>
                      </a:lnTo>
                      <a:lnTo>
                        <a:pt x="1235" y="4346"/>
                      </a:lnTo>
                      <a:lnTo>
                        <a:pt x="1646" y="5272"/>
                      </a:lnTo>
                      <a:lnTo>
                        <a:pt x="2084" y="6146"/>
                      </a:lnTo>
                      <a:lnTo>
                        <a:pt x="2572" y="6943"/>
                      </a:lnTo>
                      <a:lnTo>
                        <a:pt x="3061" y="7689"/>
                      </a:lnTo>
                      <a:lnTo>
                        <a:pt x="3575" y="8383"/>
                      </a:lnTo>
                      <a:lnTo>
                        <a:pt x="4115" y="9026"/>
                      </a:lnTo>
                      <a:lnTo>
                        <a:pt x="4681" y="9592"/>
                      </a:lnTo>
                      <a:lnTo>
                        <a:pt x="5246" y="10132"/>
                      </a:lnTo>
                      <a:lnTo>
                        <a:pt x="5812" y="10620"/>
                      </a:lnTo>
                      <a:lnTo>
                        <a:pt x="6378" y="11083"/>
                      </a:lnTo>
                      <a:lnTo>
                        <a:pt x="6969" y="11469"/>
                      </a:lnTo>
                      <a:lnTo>
                        <a:pt x="7535" y="11829"/>
                      </a:lnTo>
                      <a:lnTo>
                        <a:pt x="8100" y="12163"/>
                      </a:lnTo>
                      <a:lnTo>
                        <a:pt x="8666" y="12446"/>
                      </a:lnTo>
                      <a:lnTo>
                        <a:pt x="9206" y="12703"/>
                      </a:lnTo>
                      <a:lnTo>
                        <a:pt x="9746" y="12909"/>
                      </a:lnTo>
                      <a:lnTo>
                        <a:pt x="10235" y="13115"/>
                      </a:lnTo>
                      <a:lnTo>
                        <a:pt x="10723" y="13269"/>
                      </a:lnTo>
                      <a:lnTo>
                        <a:pt x="11597" y="13526"/>
                      </a:lnTo>
                      <a:lnTo>
                        <a:pt x="12317" y="13680"/>
                      </a:lnTo>
                      <a:lnTo>
                        <a:pt x="12883" y="13783"/>
                      </a:lnTo>
                      <a:lnTo>
                        <a:pt x="13372" y="13834"/>
                      </a:lnTo>
                      <a:lnTo>
                        <a:pt x="12986" y="12780"/>
                      </a:lnTo>
                      <a:lnTo>
                        <a:pt x="12600" y="11777"/>
                      </a:lnTo>
                      <a:lnTo>
                        <a:pt x="12163" y="10826"/>
                      </a:lnTo>
                      <a:lnTo>
                        <a:pt x="11700" y="9926"/>
                      </a:lnTo>
                      <a:lnTo>
                        <a:pt x="11237" y="9078"/>
                      </a:lnTo>
                      <a:lnTo>
                        <a:pt x="10723" y="8280"/>
                      </a:lnTo>
                      <a:lnTo>
                        <a:pt x="10209" y="7509"/>
                      </a:lnTo>
                      <a:lnTo>
                        <a:pt x="9695" y="6815"/>
                      </a:lnTo>
                      <a:lnTo>
                        <a:pt x="9155" y="6146"/>
                      </a:lnTo>
                      <a:lnTo>
                        <a:pt x="8589" y="5503"/>
                      </a:lnTo>
                      <a:lnTo>
                        <a:pt x="8049" y="4938"/>
                      </a:lnTo>
                      <a:lnTo>
                        <a:pt x="7483" y="4398"/>
                      </a:lnTo>
                      <a:lnTo>
                        <a:pt x="6918" y="3884"/>
                      </a:lnTo>
                      <a:lnTo>
                        <a:pt x="6352" y="3421"/>
                      </a:lnTo>
                      <a:lnTo>
                        <a:pt x="5812" y="2984"/>
                      </a:lnTo>
                      <a:lnTo>
                        <a:pt x="5272" y="2598"/>
                      </a:lnTo>
                      <a:lnTo>
                        <a:pt x="4732" y="2238"/>
                      </a:lnTo>
                      <a:lnTo>
                        <a:pt x="4218" y="1904"/>
                      </a:lnTo>
                      <a:lnTo>
                        <a:pt x="3729" y="1595"/>
                      </a:lnTo>
                      <a:lnTo>
                        <a:pt x="3241" y="1338"/>
                      </a:lnTo>
                      <a:lnTo>
                        <a:pt x="2341" y="875"/>
                      </a:lnTo>
                      <a:lnTo>
                        <a:pt x="1569" y="541"/>
                      </a:lnTo>
                      <a:lnTo>
                        <a:pt x="926" y="284"/>
                      </a:lnTo>
                      <a:lnTo>
                        <a:pt x="438" y="1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6"/>
                <p:cNvSpPr/>
                <p:nvPr/>
              </p:nvSpPr>
              <p:spPr>
                <a:xfrm>
                  <a:off x="4207500" y="-1006204"/>
                  <a:ext cx="760245" cy="78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3" h="13937" extrusionOk="0">
                      <a:moveTo>
                        <a:pt x="77" y="0"/>
                      </a:moveTo>
                      <a:lnTo>
                        <a:pt x="0" y="78"/>
                      </a:lnTo>
                      <a:lnTo>
                        <a:pt x="13345" y="13937"/>
                      </a:lnTo>
                      <a:lnTo>
                        <a:pt x="13422" y="138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6"/>
                <p:cNvSpPr/>
                <p:nvPr/>
              </p:nvSpPr>
              <p:spPr>
                <a:xfrm>
                  <a:off x="4207500" y="-1006204"/>
                  <a:ext cx="760245" cy="78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3" h="13937" fill="none" extrusionOk="0">
                      <a:moveTo>
                        <a:pt x="0" y="78"/>
                      </a:moveTo>
                      <a:lnTo>
                        <a:pt x="13345" y="13937"/>
                      </a:lnTo>
                      <a:lnTo>
                        <a:pt x="13422" y="13860"/>
                      </a:lnTo>
                      <a:lnTo>
                        <a:pt x="77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6"/>
                <p:cNvSpPr/>
                <p:nvPr/>
              </p:nvSpPr>
              <p:spPr>
                <a:xfrm>
                  <a:off x="4363309" y="-819811"/>
                  <a:ext cx="228702" cy="21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8" h="3755" extrusionOk="0">
                      <a:moveTo>
                        <a:pt x="2675" y="1"/>
                      </a:moveTo>
                      <a:lnTo>
                        <a:pt x="2572" y="26"/>
                      </a:lnTo>
                      <a:lnTo>
                        <a:pt x="3883" y="3601"/>
                      </a:lnTo>
                      <a:lnTo>
                        <a:pt x="26" y="2109"/>
                      </a:lnTo>
                      <a:lnTo>
                        <a:pt x="0" y="2186"/>
                      </a:lnTo>
                      <a:lnTo>
                        <a:pt x="4037" y="3755"/>
                      </a:lnTo>
                      <a:lnTo>
                        <a:pt x="4037" y="3755"/>
                      </a:lnTo>
                      <a:lnTo>
                        <a:pt x="26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6"/>
                <p:cNvSpPr/>
                <p:nvPr/>
              </p:nvSpPr>
              <p:spPr>
                <a:xfrm>
                  <a:off x="4564258" y="-615916"/>
                  <a:ext cx="230175" cy="214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" h="3781" extrusionOk="0">
                      <a:moveTo>
                        <a:pt x="2675" y="1"/>
                      </a:moveTo>
                      <a:lnTo>
                        <a:pt x="2572" y="26"/>
                      </a:lnTo>
                      <a:lnTo>
                        <a:pt x="3883" y="3600"/>
                      </a:lnTo>
                      <a:lnTo>
                        <a:pt x="26" y="2109"/>
                      </a:lnTo>
                      <a:lnTo>
                        <a:pt x="1" y="2212"/>
                      </a:lnTo>
                      <a:lnTo>
                        <a:pt x="4063" y="3780"/>
                      </a:lnTo>
                      <a:lnTo>
                        <a:pt x="26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9" name="Google Shape;309;p6"/>
            <p:cNvGrpSpPr/>
            <p:nvPr/>
          </p:nvGrpSpPr>
          <p:grpSpPr>
            <a:xfrm>
              <a:off x="-429796" y="3600210"/>
              <a:ext cx="1234409" cy="1553694"/>
              <a:chOff x="-429796" y="3600210"/>
              <a:chExt cx="1234409" cy="1553694"/>
            </a:xfrm>
          </p:grpSpPr>
          <p:grpSp>
            <p:nvGrpSpPr>
              <p:cNvPr id="310" name="Google Shape;310;p6"/>
              <p:cNvGrpSpPr/>
              <p:nvPr/>
            </p:nvGrpSpPr>
            <p:grpSpPr>
              <a:xfrm rot="-1078102" flipH="1">
                <a:off x="-202595" y="3703612"/>
                <a:ext cx="851378" cy="1144873"/>
                <a:chOff x="4198188" y="5143925"/>
                <a:chExt cx="887609" cy="1193592"/>
              </a:xfrm>
            </p:grpSpPr>
            <p:sp>
              <p:nvSpPr>
                <p:cNvPr id="311" name="Google Shape;311;p6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6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6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6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6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6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6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6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6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" name="Google Shape;323;p6"/>
              <p:cNvGrpSpPr/>
              <p:nvPr/>
            </p:nvGrpSpPr>
            <p:grpSpPr>
              <a:xfrm>
                <a:off x="-429796" y="4037826"/>
                <a:ext cx="1076538" cy="1116079"/>
                <a:chOff x="4467625" y="-1181825"/>
                <a:chExt cx="930778" cy="964965"/>
              </a:xfrm>
            </p:grpSpPr>
            <p:sp>
              <p:nvSpPr>
                <p:cNvPr id="324" name="Google Shape;324;p6"/>
                <p:cNvSpPr/>
                <p:nvPr/>
              </p:nvSpPr>
              <p:spPr>
                <a:xfrm>
                  <a:off x="4745532" y="-1181825"/>
                  <a:ext cx="474250" cy="733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8" h="17100" extrusionOk="0">
                      <a:moveTo>
                        <a:pt x="2058" y="1"/>
                      </a:moveTo>
                      <a:lnTo>
                        <a:pt x="1723" y="26"/>
                      </a:lnTo>
                      <a:lnTo>
                        <a:pt x="1415" y="129"/>
                      </a:lnTo>
                      <a:lnTo>
                        <a:pt x="1132" y="258"/>
                      </a:lnTo>
                      <a:lnTo>
                        <a:pt x="978" y="335"/>
                      </a:lnTo>
                      <a:lnTo>
                        <a:pt x="823" y="463"/>
                      </a:lnTo>
                      <a:lnTo>
                        <a:pt x="695" y="566"/>
                      </a:lnTo>
                      <a:lnTo>
                        <a:pt x="566" y="695"/>
                      </a:lnTo>
                      <a:lnTo>
                        <a:pt x="361" y="1003"/>
                      </a:lnTo>
                      <a:lnTo>
                        <a:pt x="206" y="1312"/>
                      </a:lnTo>
                      <a:lnTo>
                        <a:pt x="103" y="1672"/>
                      </a:lnTo>
                      <a:lnTo>
                        <a:pt x="26" y="2032"/>
                      </a:lnTo>
                      <a:lnTo>
                        <a:pt x="1" y="2392"/>
                      </a:lnTo>
                      <a:lnTo>
                        <a:pt x="1" y="2752"/>
                      </a:lnTo>
                      <a:lnTo>
                        <a:pt x="52" y="3112"/>
                      </a:lnTo>
                      <a:lnTo>
                        <a:pt x="129" y="3472"/>
                      </a:lnTo>
                      <a:lnTo>
                        <a:pt x="258" y="3806"/>
                      </a:lnTo>
                      <a:lnTo>
                        <a:pt x="386" y="4140"/>
                      </a:lnTo>
                      <a:lnTo>
                        <a:pt x="541" y="4475"/>
                      </a:lnTo>
                      <a:lnTo>
                        <a:pt x="695" y="4809"/>
                      </a:lnTo>
                      <a:lnTo>
                        <a:pt x="1055" y="5452"/>
                      </a:lnTo>
                      <a:lnTo>
                        <a:pt x="1903" y="6892"/>
                      </a:lnTo>
                      <a:lnTo>
                        <a:pt x="2778" y="8306"/>
                      </a:lnTo>
                      <a:lnTo>
                        <a:pt x="3729" y="9694"/>
                      </a:lnTo>
                      <a:lnTo>
                        <a:pt x="4680" y="11057"/>
                      </a:lnTo>
                      <a:lnTo>
                        <a:pt x="5683" y="12394"/>
                      </a:lnTo>
                      <a:lnTo>
                        <a:pt x="6737" y="13706"/>
                      </a:lnTo>
                      <a:lnTo>
                        <a:pt x="7817" y="14991"/>
                      </a:lnTo>
                      <a:lnTo>
                        <a:pt x="8923" y="16251"/>
                      </a:lnTo>
                      <a:lnTo>
                        <a:pt x="9129" y="16457"/>
                      </a:lnTo>
                      <a:lnTo>
                        <a:pt x="9360" y="16663"/>
                      </a:lnTo>
                      <a:lnTo>
                        <a:pt x="9592" y="16868"/>
                      </a:lnTo>
                      <a:lnTo>
                        <a:pt x="9849" y="16997"/>
                      </a:lnTo>
                      <a:lnTo>
                        <a:pt x="9977" y="17048"/>
                      </a:lnTo>
                      <a:lnTo>
                        <a:pt x="10132" y="17074"/>
                      </a:lnTo>
                      <a:lnTo>
                        <a:pt x="10286" y="17100"/>
                      </a:lnTo>
                      <a:lnTo>
                        <a:pt x="10440" y="17074"/>
                      </a:lnTo>
                      <a:lnTo>
                        <a:pt x="10594" y="17048"/>
                      </a:lnTo>
                      <a:lnTo>
                        <a:pt x="10723" y="16997"/>
                      </a:lnTo>
                      <a:lnTo>
                        <a:pt x="10851" y="16920"/>
                      </a:lnTo>
                      <a:lnTo>
                        <a:pt x="10954" y="16843"/>
                      </a:lnTo>
                      <a:lnTo>
                        <a:pt x="11006" y="16740"/>
                      </a:lnTo>
                      <a:lnTo>
                        <a:pt x="11031" y="16611"/>
                      </a:lnTo>
                      <a:lnTo>
                        <a:pt x="11057" y="16431"/>
                      </a:lnTo>
                      <a:lnTo>
                        <a:pt x="11031" y="16251"/>
                      </a:lnTo>
                      <a:lnTo>
                        <a:pt x="10954" y="15789"/>
                      </a:lnTo>
                      <a:lnTo>
                        <a:pt x="10851" y="15300"/>
                      </a:lnTo>
                      <a:lnTo>
                        <a:pt x="10543" y="14349"/>
                      </a:lnTo>
                      <a:lnTo>
                        <a:pt x="10363" y="13654"/>
                      </a:lnTo>
                      <a:lnTo>
                        <a:pt x="10106" y="12677"/>
                      </a:lnTo>
                      <a:lnTo>
                        <a:pt x="9823" y="11674"/>
                      </a:lnTo>
                      <a:lnTo>
                        <a:pt x="9540" y="10697"/>
                      </a:lnTo>
                      <a:lnTo>
                        <a:pt x="9206" y="9746"/>
                      </a:lnTo>
                      <a:lnTo>
                        <a:pt x="8820" y="8769"/>
                      </a:lnTo>
                      <a:lnTo>
                        <a:pt x="8434" y="7817"/>
                      </a:lnTo>
                      <a:lnTo>
                        <a:pt x="7997" y="6866"/>
                      </a:lnTo>
                      <a:lnTo>
                        <a:pt x="7534" y="5940"/>
                      </a:lnTo>
                      <a:lnTo>
                        <a:pt x="7046" y="5040"/>
                      </a:lnTo>
                      <a:lnTo>
                        <a:pt x="6532" y="4140"/>
                      </a:lnTo>
                      <a:lnTo>
                        <a:pt x="5992" y="3266"/>
                      </a:lnTo>
                      <a:lnTo>
                        <a:pt x="5426" y="2392"/>
                      </a:lnTo>
                      <a:lnTo>
                        <a:pt x="5040" y="1852"/>
                      </a:lnTo>
                      <a:lnTo>
                        <a:pt x="4629" y="1338"/>
                      </a:lnTo>
                      <a:lnTo>
                        <a:pt x="4397" y="1081"/>
                      </a:lnTo>
                      <a:lnTo>
                        <a:pt x="4166" y="849"/>
                      </a:lnTo>
                      <a:lnTo>
                        <a:pt x="3909" y="643"/>
                      </a:lnTo>
                      <a:lnTo>
                        <a:pt x="3626" y="463"/>
                      </a:lnTo>
                      <a:lnTo>
                        <a:pt x="3343" y="309"/>
                      </a:lnTo>
                      <a:lnTo>
                        <a:pt x="3035" y="181"/>
                      </a:lnTo>
                      <a:lnTo>
                        <a:pt x="2726" y="78"/>
                      </a:lnTo>
                      <a:lnTo>
                        <a:pt x="2392" y="26"/>
                      </a:lnTo>
                      <a:lnTo>
                        <a:pt x="205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860212" y="-1052779"/>
                  <a:ext cx="367289" cy="693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4" h="16174" extrusionOk="0">
                      <a:moveTo>
                        <a:pt x="104" y="0"/>
                      </a:moveTo>
                      <a:lnTo>
                        <a:pt x="1" y="52"/>
                      </a:lnTo>
                      <a:lnTo>
                        <a:pt x="78" y="206"/>
                      </a:lnTo>
                      <a:lnTo>
                        <a:pt x="1621" y="2880"/>
                      </a:lnTo>
                      <a:lnTo>
                        <a:pt x="4192" y="7457"/>
                      </a:lnTo>
                      <a:lnTo>
                        <a:pt x="5529" y="9848"/>
                      </a:lnTo>
                      <a:lnTo>
                        <a:pt x="6712" y="12034"/>
                      </a:lnTo>
                      <a:lnTo>
                        <a:pt x="7586" y="13705"/>
                      </a:lnTo>
                      <a:lnTo>
                        <a:pt x="7843" y="14297"/>
                      </a:lnTo>
                      <a:lnTo>
                        <a:pt x="7997" y="14682"/>
                      </a:lnTo>
                      <a:lnTo>
                        <a:pt x="8486" y="16174"/>
                      </a:lnTo>
                      <a:lnTo>
                        <a:pt x="8563" y="16148"/>
                      </a:lnTo>
                      <a:lnTo>
                        <a:pt x="8100" y="14631"/>
                      </a:lnTo>
                      <a:lnTo>
                        <a:pt x="7946" y="14219"/>
                      </a:lnTo>
                      <a:lnTo>
                        <a:pt x="7612" y="13577"/>
                      </a:lnTo>
                      <a:lnTo>
                        <a:pt x="6789" y="11982"/>
                      </a:lnTo>
                      <a:lnTo>
                        <a:pt x="5709" y="9977"/>
                      </a:lnTo>
                      <a:lnTo>
                        <a:pt x="4475" y="7740"/>
                      </a:lnTo>
                      <a:lnTo>
                        <a:pt x="3189" y="5477"/>
                      </a:lnTo>
                      <a:lnTo>
                        <a:pt x="1029" y="162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4467625" y="-850997"/>
                  <a:ext cx="743326" cy="46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2" h="10801" extrusionOk="0">
                      <a:moveTo>
                        <a:pt x="2161" y="1"/>
                      </a:moveTo>
                      <a:lnTo>
                        <a:pt x="1826" y="52"/>
                      </a:lnTo>
                      <a:lnTo>
                        <a:pt x="1518" y="155"/>
                      </a:lnTo>
                      <a:lnTo>
                        <a:pt x="1209" y="283"/>
                      </a:lnTo>
                      <a:lnTo>
                        <a:pt x="901" y="438"/>
                      </a:lnTo>
                      <a:lnTo>
                        <a:pt x="644" y="643"/>
                      </a:lnTo>
                      <a:lnTo>
                        <a:pt x="438" y="875"/>
                      </a:lnTo>
                      <a:lnTo>
                        <a:pt x="232" y="1132"/>
                      </a:lnTo>
                      <a:lnTo>
                        <a:pt x="155" y="1312"/>
                      </a:lnTo>
                      <a:lnTo>
                        <a:pt x="104" y="1466"/>
                      </a:lnTo>
                      <a:lnTo>
                        <a:pt x="52" y="1646"/>
                      </a:lnTo>
                      <a:lnTo>
                        <a:pt x="27" y="1826"/>
                      </a:lnTo>
                      <a:lnTo>
                        <a:pt x="1" y="2160"/>
                      </a:lnTo>
                      <a:lnTo>
                        <a:pt x="27" y="2520"/>
                      </a:lnTo>
                      <a:lnTo>
                        <a:pt x="104" y="2880"/>
                      </a:lnTo>
                      <a:lnTo>
                        <a:pt x="232" y="3240"/>
                      </a:lnTo>
                      <a:lnTo>
                        <a:pt x="412" y="3549"/>
                      </a:lnTo>
                      <a:lnTo>
                        <a:pt x="618" y="3858"/>
                      </a:lnTo>
                      <a:lnTo>
                        <a:pt x="849" y="4140"/>
                      </a:lnTo>
                      <a:lnTo>
                        <a:pt x="1106" y="4398"/>
                      </a:lnTo>
                      <a:lnTo>
                        <a:pt x="1389" y="4629"/>
                      </a:lnTo>
                      <a:lnTo>
                        <a:pt x="1672" y="4835"/>
                      </a:lnTo>
                      <a:lnTo>
                        <a:pt x="1981" y="5040"/>
                      </a:lnTo>
                      <a:lnTo>
                        <a:pt x="2289" y="5246"/>
                      </a:lnTo>
                      <a:lnTo>
                        <a:pt x="2932" y="5606"/>
                      </a:lnTo>
                      <a:lnTo>
                        <a:pt x="4398" y="6377"/>
                      </a:lnTo>
                      <a:lnTo>
                        <a:pt x="5915" y="7123"/>
                      </a:lnTo>
                      <a:lnTo>
                        <a:pt x="7432" y="7817"/>
                      </a:lnTo>
                      <a:lnTo>
                        <a:pt x="8975" y="8460"/>
                      </a:lnTo>
                      <a:lnTo>
                        <a:pt x="10517" y="9077"/>
                      </a:lnTo>
                      <a:lnTo>
                        <a:pt x="12112" y="9643"/>
                      </a:lnTo>
                      <a:lnTo>
                        <a:pt x="13706" y="10157"/>
                      </a:lnTo>
                      <a:lnTo>
                        <a:pt x="15300" y="10620"/>
                      </a:lnTo>
                      <a:lnTo>
                        <a:pt x="15583" y="10697"/>
                      </a:lnTo>
                      <a:lnTo>
                        <a:pt x="15892" y="10774"/>
                      </a:lnTo>
                      <a:lnTo>
                        <a:pt x="16174" y="10800"/>
                      </a:lnTo>
                      <a:lnTo>
                        <a:pt x="16483" y="10774"/>
                      </a:lnTo>
                      <a:lnTo>
                        <a:pt x="16637" y="10749"/>
                      </a:lnTo>
                      <a:lnTo>
                        <a:pt x="16766" y="10697"/>
                      </a:lnTo>
                      <a:lnTo>
                        <a:pt x="16920" y="10620"/>
                      </a:lnTo>
                      <a:lnTo>
                        <a:pt x="17023" y="10543"/>
                      </a:lnTo>
                      <a:lnTo>
                        <a:pt x="17151" y="10440"/>
                      </a:lnTo>
                      <a:lnTo>
                        <a:pt x="17229" y="10312"/>
                      </a:lnTo>
                      <a:lnTo>
                        <a:pt x="17306" y="10183"/>
                      </a:lnTo>
                      <a:lnTo>
                        <a:pt x="17331" y="10054"/>
                      </a:lnTo>
                      <a:lnTo>
                        <a:pt x="17331" y="9952"/>
                      </a:lnTo>
                      <a:lnTo>
                        <a:pt x="17280" y="9823"/>
                      </a:lnTo>
                      <a:lnTo>
                        <a:pt x="17203" y="9669"/>
                      </a:lnTo>
                      <a:lnTo>
                        <a:pt x="17100" y="9514"/>
                      </a:lnTo>
                      <a:lnTo>
                        <a:pt x="16792" y="9180"/>
                      </a:lnTo>
                      <a:lnTo>
                        <a:pt x="16432" y="8820"/>
                      </a:lnTo>
                      <a:lnTo>
                        <a:pt x="15686" y="8152"/>
                      </a:lnTo>
                      <a:lnTo>
                        <a:pt x="15146" y="7689"/>
                      </a:lnTo>
                      <a:lnTo>
                        <a:pt x="14426" y="6969"/>
                      </a:lnTo>
                      <a:lnTo>
                        <a:pt x="13680" y="6275"/>
                      </a:lnTo>
                      <a:lnTo>
                        <a:pt x="12909" y="5606"/>
                      </a:lnTo>
                      <a:lnTo>
                        <a:pt x="12112" y="4963"/>
                      </a:lnTo>
                      <a:lnTo>
                        <a:pt x="11289" y="4320"/>
                      </a:lnTo>
                      <a:lnTo>
                        <a:pt x="10440" y="3729"/>
                      </a:lnTo>
                      <a:lnTo>
                        <a:pt x="9566" y="3138"/>
                      </a:lnTo>
                      <a:lnTo>
                        <a:pt x="8692" y="2598"/>
                      </a:lnTo>
                      <a:lnTo>
                        <a:pt x="7818" y="2083"/>
                      </a:lnTo>
                      <a:lnTo>
                        <a:pt x="6892" y="1595"/>
                      </a:lnTo>
                      <a:lnTo>
                        <a:pt x="5966" y="1132"/>
                      </a:lnTo>
                      <a:lnTo>
                        <a:pt x="5041" y="695"/>
                      </a:lnTo>
                      <a:lnTo>
                        <a:pt x="4423" y="438"/>
                      </a:lnTo>
                      <a:lnTo>
                        <a:pt x="3781" y="206"/>
                      </a:lnTo>
                      <a:lnTo>
                        <a:pt x="3472" y="129"/>
                      </a:lnTo>
                      <a:lnTo>
                        <a:pt x="3138" y="52"/>
                      </a:lnTo>
                      <a:lnTo>
                        <a:pt x="28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597744" y="-738506"/>
                  <a:ext cx="677151" cy="400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9" h="9335" extrusionOk="0">
                      <a:moveTo>
                        <a:pt x="52" y="0"/>
                      </a:moveTo>
                      <a:lnTo>
                        <a:pt x="1" y="77"/>
                      </a:lnTo>
                      <a:lnTo>
                        <a:pt x="155" y="180"/>
                      </a:lnTo>
                      <a:lnTo>
                        <a:pt x="2855" y="1646"/>
                      </a:lnTo>
                      <a:lnTo>
                        <a:pt x="7483" y="4166"/>
                      </a:lnTo>
                      <a:lnTo>
                        <a:pt x="9875" y="5503"/>
                      </a:lnTo>
                      <a:lnTo>
                        <a:pt x="12009" y="6737"/>
                      </a:lnTo>
                      <a:lnTo>
                        <a:pt x="13655" y="7714"/>
                      </a:lnTo>
                      <a:lnTo>
                        <a:pt x="14195" y="8049"/>
                      </a:lnTo>
                      <a:lnTo>
                        <a:pt x="14503" y="8306"/>
                      </a:lnTo>
                      <a:lnTo>
                        <a:pt x="15557" y="9206"/>
                      </a:lnTo>
                      <a:lnTo>
                        <a:pt x="15712" y="9334"/>
                      </a:lnTo>
                      <a:lnTo>
                        <a:pt x="15789" y="9257"/>
                      </a:lnTo>
                      <a:lnTo>
                        <a:pt x="14580" y="8229"/>
                      </a:lnTo>
                      <a:lnTo>
                        <a:pt x="14220" y="7946"/>
                      </a:lnTo>
                      <a:lnTo>
                        <a:pt x="13603" y="7560"/>
                      </a:lnTo>
                      <a:lnTo>
                        <a:pt x="12060" y="6660"/>
                      </a:lnTo>
                      <a:lnTo>
                        <a:pt x="10081" y="5503"/>
                      </a:lnTo>
                      <a:lnTo>
                        <a:pt x="7843" y="4269"/>
                      </a:lnTo>
                      <a:lnTo>
                        <a:pt x="5581" y="3009"/>
                      </a:lnTo>
                      <a:lnTo>
                        <a:pt x="1698" y="90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5157976" y="-1129975"/>
                  <a:ext cx="240427" cy="82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6" h="19260" extrusionOk="0">
                      <a:moveTo>
                        <a:pt x="2957" y="0"/>
                      </a:moveTo>
                      <a:lnTo>
                        <a:pt x="2777" y="26"/>
                      </a:lnTo>
                      <a:lnTo>
                        <a:pt x="2623" y="77"/>
                      </a:lnTo>
                      <a:lnTo>
                        <a:pt x="2289" y="180"/>
                      </a:lnTo>
                      <a:lnTo>
                        <a:pt x="1954" y="360"/>
                      </a:lnTo>
                      <a:lnTo>
                        <a:pt x="1672" y="566"/>
                      </a:lnTo>
                      <a:lnTo>
                        <a:pt x="1389" y="823"/>
                      </a:lnTo>
                      <a:lnTo>
                        <a:pt x="1157" y="1106"/>
                      </a:lnTo>
                      <a:lnTo>
                        <a:pt x="952" y="1414"/>
                      </a:lnTo>
                      <a:lnTo>
                        <a:pt x="797" y="1749"/>
                      </a:lnTo>
                      <a:lnTo>
                        <a:pt x="669" y="2083"/>
                      </a:lnTo>
                      <a:lnTo>
                        <a:pt x="566" y="2417"/>
                      </a:lnTo>
                      <a:lnTo>
                        <a:pt x="463" y="2777"/>
                      </a:lnTo>
                      <a:lnTo>
                        <a:pt x="412" y="3137"/>
                      </a:lnTo>
                      <a:lnTo>
                        <a:pt x="335" y="3497"/>
                      </a:lnTo>
                      <a:lnTo>
                        <a:pt x="257" y="4217"/>
                      </a:lnTo>
                      <a:lnTo>
                        <a:pt x="129" y="5888"/>
                      </a:lnTo>
                      <a:lnTo>
                        <a:pt x="26" y="7560"/>
                      </a:lnTo>
                      <a:lnTo>
                        <a:pt x="0" y="9231"/>
                      </a:lnTo>
                      <a:lnTo>
                        <a:pt x="0" y="10903"/>
                      </a:lnTo>
                      <a:lnTo>
                        <a:pt x="52" y="12574"/>
                      </a:lnTo>
                      <a:lnTo>
                        <a:pt x="129" y="14245"/>
                      </a:lnTo>
                      <a:lnTo>
                        <a:pt x="283" y="15917"/>
                      </a:lnTo>
                      <a:lnTo>
                        <a:pt x="463" y="17588"/>
                      </a:lnTo>
                      <a:lnTo>
                        <a:pt x="515" y="17871"/>
                      </a:lnTo>
                      <a:lnTo>
                        <a:pt x="566" y="18179"/>
                      </a:lnTo>
                      <a:lnTo>
                        <a:pt x="643" y="18462"/>
                      </a:lnTo>
                      <a:lnTo>
                        <a:pt x="772" y="18719"/>
                      </a:lnTo>
                      <a:lnTo>
                        <a:pt x="874" y="18848"/>
                      </a:lnTo>
                      <a:lnTo>
                        <a:pt x="977" y="18976"/>
                      </a:lnTo>
                      <a:lnTo>
                        <a:pt x="1080" y="19054"/>
                      </a:lnTo>
                      <a:lnTo>
                        <a:pt x="1209" y="19156"/>
                      </a:lnTo>
                      <a:lnTo>
                        <a:pt x="1363" y="19208"/>
                      </a:lnTo>
                      <a:lnTo>
                        <a:pt x="1492" y="19234"/>
                      </a:lnTo>
                      <a:lnTo>
                        <a:pt x="1646" y="19259"/>
                      </a:lnTo>
                      <a:lnTo>
                        <a:pt x="1774" y="19234"/>
                      </a:lnTo>
                      <a:lnTo>
                        <a:pt x="1877" y="19182"/>
                      </a:lnTo>
                      <a:lnTo>
                        <a:pt x="1980" y="19105"/>
                      </a:lnTo>
                      <a:lnTo>
                        <a:pt x="2083" y="18976"/>
                      </a:lnTo>
                      <a:lnTo>
                        <a:pt x="2186" y="18796"/>
                      </a:lnTo>
                      <a:lnTo>
                        <a:pt x="2392" y="18385"/>
                      </a:lnTo>
                      <a:lnTo>
                        <a:pt x="2572" y="17922"/>
                      </a:lnTo>
                      <a:lnTo>
                        <a:pt x="2906" y="16971"/>
                      </a:lnTo>
                      <a:lnTo>
                        <a:pt x="3112" y="16302"/>
                      </a:lnTo>
                      <a:lnTo>
                        <a:pt x="3497" y="15351"/>
                      </a:lnTo>
                      <a:lnTo>
                        <a:pt x="3832" y="14374"/>
                      </a:lnTo>
                      <a:lnTo>
                        <a:pt x="4166" y="13397"/>
                      </a:lnTo>
                      <a:lnTo>
                        <a:pt x="4449" y="12420"/>
                      </a:lnTo>
                      <a:lnTo>
                        <a:pt x="4706" y="11417"/>
                      </a:lnTo>
                      <a:lnTo>
                        <a:pt x="4911" y="10414"/>
                      </a:lnTo>
                      <a:lnTo>
                        <a:pt x="5117" y="9385"/>
                      </a:lnTo>
                      <a:lnTo>
                        <a:pt x="5271" y="8383"/>
                      </a:lnTo>
                      <a:lnTo>
                        <a:pt x="5400" y="7354"/>
                      </a:lnTo>
                      <a:lnTo>
                        <a:pt x="5503" y="6326"/>
                      </a:lnTo>
                      <a:lnTo>
                        <a:pt x="5580" y="5297"/>
                      </a:lnTo>
                      <a:lnTo>
                        <a:pt x="5606" y="4243"/>
                      </a:lnTo>
                      <a:lnTo>
                        <a:pt x="5606" y="3574"/>
                      </a:lnTo>
                      <a:lnTo>
                        <a:pt x="5554" y="2931"/>
                      </a:lnTo>
                      <a:lnTo>
                        <a:pt x="5529" y="2597"/>
                      </a:lnTo>
                      <a:lnTo>
                        <a:pt x="5451" y="2263"/>
                      </a:lnTo>
                      <a:lnTo>
                        <a:pt x="5374" y="1954"/>
                      </a:lnTo>
                      <a:lnTo>
                        <a:pt x="5246" y="1646"/>
                      </a:lnTo>
                      <a:lnTo>
                        <a:pt x="5117" y="1337"/>
                      </a:lnTo>
                      <a:lnTo>
                        <a:pt x="4937" y="1054"/>
                      </a:lnTo>
                      <a:lnTo>
                        <a:pt x="4731" y="797"/>
                      </a:lnTo>
                      <a:lnTo>
                        <a:pt x="4500" y="566"/>
                      </a:lnTo>
                      <a:lnTo>
                        <a:pt x="4243" y="360"/>
                      </a:lnTo>
                      <a:lnTo>
                        <a:pt x="3960" y="206"/>
                      </a:lnTo>
                      <a:lnTo>
                        <a:pt x="3652" y="77"/>
                      </a:lnTo>
                      <a:lnTo>
                        <a:pt x="3317" y="26"/>
                      </a:lnTo>
                      <a:lnTo>
                        <a:pt x="3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5183322" y="-992137"/>
                  <a:ext cx="107004" cy="77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18077" extrusionOk="0">
                      <a:moveTo>
                        <a:pt x="2392" y="0"/>
                      </a:moveTo>
                      <a:lnTo>
                        <a:pt x="2315" y="643"/>
                      </a:lnTo>
                      <a:lnTo>
                        <a:pt x="1981" y="4166"/>
                      </a:lnTo>
                      <a:lnTo>
                        <a:pt x="1441" y="9206"/>
                      </a:lnTo>
                      <a:lnTo>
                        <a:pt x="1183" y="11725"/>
                      </a:lnTo>
                      <a:lnTo>
                        <a:pt x="901" y="13937"/>
                      </a:lnTo>
                      <a:lnTo>
                        <a:pt x="669" y="15608"/>
                      </a:lnTo>
                      <a:lnTo>
                        <a:pt x="566" y="16200"/>
                      </a:lnTo>
                      <a:lnTo>
                        <a:pt x="489" y="16560"/>
                      </a:lnTo>
                      <a:lnTo>
                        <a:pt x="52" y="17871"/>
                      </a:lnTo>
                      <a:lnTo>
                        <a:pt x="1" y="18051"/>
                      </a:lnTo>
                      <a:lnTo>
                        <a:pt x="78" y="18077"/>
                      </a:lnTo>
                      <a:lnTo>
                        <a:pt x="155" y="17897"/>
                      </a:lnTo>
                      <a:lnTo>
                        <a:pt x="566" y="16585"/>
                      </a:lnTo>
                      <a:lnTo>
                        <a:pt x="669" y="16148"/>
                      </a:lnTo>
                      <a:lnTo>
                        <a:pt x="798" y="15428"/>
                      </a:lnTo>
                      <a:lnTo>
                        <a:pt x="1029" y="13654"/>
                      </a:lnTo>
                      <a:lnTo>
                        <a:pt x="1312" y="11391"/>
                      </a:lnTo>
                      <a:lnTo>
                        <a:pt x="1595" y="8846"/>
                      </a:lnTo>
                      <a:lnTo>
                        <a:pt x="1852" y="6249"/>
                      </a:lnTo>
                      <a:lnTo>
                        <a:pt x="2315" y="1877"/>
                      </a:lnTo>
                      <a:lnTo>
                        <a:pt x="24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7E8C-E8E5-60A6-F153-BA81C0EF9E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50847" y="1143598"/>
            <a:ext cx="6461761" cy="326921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3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luten"/>
              <a:buNone/>
              <a:defRPr sz="2700" b="1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Peruvian Jungle by Slidesgo">
  <a:themeElements>
    <a:clrScheme name="Simple Light">
      <a:dk1>
        <a:srgbClr val="32573C"/>
      </a:dk1>
      <a:lt1>
        <a:srgbClr val="3D3D3D"/>
      </a:lt1>
      <a:dk2>
        <a:srgbClr val="E3F3D4"/>
      </a:dk2>
      <a:lt2>
        <a:srgbClr val="C9E5AF"/>
      </a:lt2>
      <a:accent1>
        <a:srgbClr val="D9EBCA"/>
      </a:accent1>
      <a:accent2>
        <a:srgbClr val="6B9446"/>
      </a:accent2>
      <a:accent3>
        <a:srgbClr val="A6D47D"/>
      </a:accent3>
      <a:accent4>
        <a:srgbClr val="753E26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Gluten</vt:lpstr>
      <vt:lpstr>Cambay</vt:lpstr>
      <vt:lpstr>Baloo 2</vt:lpstr>
      <vt:lpstr>Peruvian Jungle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shuba.sarkar22-24@bibs.co.in</cp:lastModifiedBy>
  <cp:revision>6</cp:revision>
  <dcterms:modified xsi:type="dcterms:W3CDTF">2025-10-19T19:52:17Z</dcterms:modified>
</cp:coreProperties>
</file>