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"/>
  </p:notesMasterIdLst>
  <p:sldSz cx="9144000" cy="5143500" type="screen16x9"/>
  <p:notesSz cx="6858000" cy="9144000"/>
  <p:embeddedFontLst>
    <p:embeddedFont>
      <p:font typeface="Montserrat ExtraBold" panose="00000900000000000000" pitchFamily="2" charset="0"/>
      <p:bold r:id="rId3"/>
      <p:boldItalic r:id="rId4"/>
    </p:embeddedFont>
    <p:embeddedFont>
      <p:font typeface="Poppins" panose="000005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A3C2AA-0CC7-4B6A-A081-02AFED1DDAEB}">
  <a:tblStyle styleId="{E7A3C2AA-0CC7-4B6A-A081-02AFED1DDA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669CE13-5D6A-4B5C-948C-D0A299D2342A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0043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56940" y="-364566"/>
            <a:ext cx="5153976" cy="5867856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260" y="3537864"/>
            <a:ext cx="5452020" cy="8855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6DD0-12D0-8B90-02B9-7BAD607D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60" y="1664224"/>
            <a:ext cx="5051970" cy="166825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106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bg>
      <p:bgPr>
        <a:solidFill>
          <a:schemeClr val="accent3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-5400072" flipH="1">
            <a:off x="5044603" y="1191726"/>
            <a:ext cx="5136966" cy="2753514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 rot="-5400000">
            <a:off x="1676066" y="-1429109"/>
            <a:ext cx="5182542" cy="8226468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3E6BF-71C7-91D4-A88E-057CDFF6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355" y="496389"/>
            <a:ext cx="5988108" cy="524528"/>
          </a:xfrm>
        </p:spPr>
        <p:txBody>
          <a:bodyPr/>
          <a:lstStyle>
            <a:lvl1pPr>
              <a:defRPr sz="2400"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2FED3-6DA1-F047-6C81-2B74B922B6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2355" y="1113801"/>
            <a:ext cx="5988108" cy="3700438"/>
          </a:xfrm>
        </p:spPr>
        <p:txBody>
          <a:bodyPr/>
          <a:lstStyle>
            <a:lvl1pPr>
              <a:defRPr sz="1600">
                <a:solidFill>
                  <a:schemeClr val="tx2">
                    <a:lumMod val="1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1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1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23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 userDrawn="1">
  <p:cSld name="Background 2">
    <p:bg>
      <p:bgPr>
        <a:solidFill>
          <a:schemeClr val="dk2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/>
          <p:nvPr/>
        </p:nvSpPr>
        <p:spPr>
          <a:xfrm rot="9054688" flipH="1">
            <a:off x="-1272914" y="-982396"/>
            <a:ext cx="11007140" cy="6335133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21" name="Google Shape;321;p46"/>
          <p:cNvSpPr/>
          <p:nvPr/>
        </p:nvSpPr>
        <p:spPr>
          <a:xfrm rot="9054688" flipH="1">
            <a:off x="-1272915" y="-596537"/>
            <a:ext cx="11007140" cy="824864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2">
                  <a:lumMod val="90000"/>
                  <a:lumOff val="10000"/>
                </a:schemeClr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F504E-68E7-58DC-734A-DF0CD9DFF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935" y="398750"/>
            <a:ext cx="7713901" cy="572700"/>
          </a:xfrm>
        </p:spPr>
        <p:txBody>
          <a:bodyPr/>
          <a:lstStyle>
            <a:lvl1pPr>
              <a:defRPr sz="2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8949B-6E00-8BFC-3AE7-B39ABB0C2C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6935" y="1043292"/>
            <a:ext cx="4679911" cy="388433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BEE2509-7FF0-227F-72E1-F37FEE30BE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17474" y="1043940"/>
            <a:ext cx="2904037" cy="2809603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15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 preserve="1" userDrawn="1">
  <p:cSld name="Caption 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 rot="16200000">
            <a:off x="5412828" y="-1541484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0F479-8F36-9D1E-1C19-720ABE92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D5782-AD7B-68C6-AB2B-D726D48E3D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90865" y="1077064"/>
            <a:ext cx="4538135" cy="3573462"/>
          </a:xfrm>
        </p:spPr>
        <p:txBody>
          <a:bodyPr/>
          <a:lstStyle>
            <a:lvl1pPr marL="457200" indent="-31750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914400" indent="-31750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371600" indent="-31750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828800" indent="-31750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286000" indent="-31750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52783B8-E63F-8AC0-06B8-971AA19E6F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4375" y="1076326"/>
            <a:ext cx="3055938" cy="275109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 preserve="1" userDrawn="1">
  <p:cSld name="Title and text 7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-1140831" flipH="1">
            <a:off x="-1641459" y="-3735126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C36F7-C7DC-D20A-1CB7-C12F0DB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124196"/>
            <a:ext cx="7713900" cy="5727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E287-9468-6ADF-9A39-4D3535409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3875" y="767800"/>
            <a:ext cx="4766582" cy="3699697"/>
          </a:xfrm>
        </p:spPr>
        <p:txBody>
          <a:bodyPr/>
          <a:lstStyle>
            <a:lvl1pPr marL="4254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8826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3398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7970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254250" indent="-285750"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5" name="Google Shape;1901;p62">
            <a:extLst>
              <a:ext uri="{FF2B5EF4-FFF2-40B4-BE49-F238E27FC236}">
                <a16:creationId xmlns:a16="http://schemas.microsoft.com/office/drawing/2014/main" id="{054EF3B2-F4CB-E888-8EBD-A3531DFDC5CD}"/>
              </a:ext>
            </a:extLst>
          </p:cNvPr>
          <p:cNvGrpSpPr/>
          <p:nvPr userDrawn="1"/>
        </p:nvGrpSpPr>
        <p:grpSpPr>
          <a:xfrm>
            <a:off x="5416196" y="1082748"/>
            <a:ext cx="3624355" cy="2481467"/>
            <a:chOff x="-3171283" y="-1240692"/>
            <a:chExt cx="2850007" cy="1951299"/>
          </a:xfrm>
        </p:grpSpPr>
        <p:sp>
          <p:nvSpPr>
            <p:cNvPr id="6" name="Google Shape;1902;p62">
              <a:extLst>
                <a:ext uri="{FF2B5EF4-FFF2-40B4-BE49-F238E27FC236}">
                  <a16:creationId xmlns:a16="http://schemas.microsoft.com/office/drawing/2014/main" id="{2287122A-9271-AB98-A716-F6E0C43D6980}"/>
                </a:ext>
              </a:extLst>
            </p:cNvPr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extrusionOk="0">
                  <a:moveTo>
                    <a:pt x="1" y="1"/>
                  </a:moveTo>
                  <a:lnTo>
                    <a:pt x="1" y="135"/>
                  </a:lnTo>
                  <a:lnTo>
                    <a:pt x="4963" y="135"/>
                  </a:lnTo>
                  <a:lnTo>
                    <a:pt x="49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1903;p62">
              <a:extLst>
                <a:ext uri="{FF2B5EF4-FFF2-40B4-BE49-F238E27FC236}">
                  <a16:creationId xmlns:a16="http://schemas.microsoft.com/office/drawing/2014/main" id="{8F9329CD-CA17-A121-0DD8-28BBE6FDB1EC}"/>
                </a:ext>
              </a:extLst>
            </p:cNvPr>
            <p:cNvSpPr/>
            <p:nvPr/>
          </p:nvSpPr>
          <p:spPr>
            <a:xfrm>
              <a:off x="-1213052" y="517116"/>
              <a:ext cx="63837" cy="1749"/>
            </a:xfrm>
            <a:custGeom>
              <a:avLst/>
              <a:gdLst/>
              <a:ahLst/>
              <a:cxnLst/>
              <a:rect l="l" t="t" r="r" b="b"/>
              <a:pathLst>
                <a:path w="4964" h="136" fill="none" extrusionOk="0">
                  <a:moveTo>
                    <a:pt x="1" y="1"/>
                  </a:moveTo>
                  <a:lnTo>
                    <a:pt x="4963" y="1"/>
                  </a:lnTo>
                  <a:lnTo>
                    <a:pt x="4963" y="135"/>
                  </a:lnTo>
                  <a:lnTo>
                    <a:pt x="1" y="1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904;p62">
              <a:extLst>
                <a:ext uri="{FF2B5EF4-FFF2-40B4-BE49-F238E27FC236}">
                  <a16:creationId xmlns:a16="http://schemas.microsoft.com/office/drawing/2014/main" id="{4A79EC4F-540B-9250-38A6-E2DCEC9AC2BA}"/>
                </a:ext>
              </a:extLst>
            </p:cNvPr>
            <p:cNvSpPr/>
            <p:nvPr/>
          </p:nvSpPr>
          <p:spPr>
            <a:xfrm>
              <a:off x="-668984" y="428755"/>
              <a:ext cx="141229" cy="2032"/>
            </a:xfrm>
            <a:custGeom>
              <a:avLst/>
              <a:gdLst/>
              <a:ahLst/>
              <a:cxnLst/>
              <a:rect l="l" t="t" r="r" b="b"/>
              <a:pathLst>
                <a:path w="10982" h="158" extrusionOk="0">
                  <a:moveTo>
                    <a:pt x="0" y="0"/>
                  </a:moveTo>
                  <a:lnTo>
                    <a:pt x="0" y="157"/>
                  </a:lnTo>
                  <a:lnTo>
                    <a:pt x="10981" y="157"/>
                  </a:lnTo>
                  <a:lnTo>
                    <a:pt x="109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905;p62">
              <a:extLst>
                <a:ext uri="{FF2B5EF4-FFF2-40B4-BE49-F238E27FC236}">
                  <a16:creationId xmlns:a16="http://schemas.microsoft.com/office/drawing/2014/main" id="{B26236DC-CCAD-59D5-1267-712F34B4A59B}"/>
                </a:ext>
              </a:extLst>
            </p:cNvPr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extrusionOk="0">
                  <a:moveTo>
                    <a:pt x="1" y="1"/>
                  </a:moveTo>
                  <a:lnTo>
                    <a:pt x="1" y="136"/>
                  </a:lnTo>
                  <a:lnTo>
                    <a:pt x="3616" y="136"/>
                  </a:lnTo>
                  <a:lnTo>
                    <a:pt x="36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906;p62">
              <a:extLst>
                <a:ext uri="{FF2B5EF4-FFF2-40B4-BE49-F238E27FC236}">
                  <a16:creationId xmlns:a16="http://schemas.microsoft.com/office/drawing/2014/main" id="{F5343DF2-9C19-6A9F-8204-A6D25CB34BA9}"/>
                </a:ext>
              </a:extLst>
            </p:cNvPr>
            <p:cNvSpPr/>
            <p:nvPr/>
          </p:nvSpPr>
          <p:spPr>
            <a:xfrm>
              <a:off x="-2815216" y="441165"/>
              <a:ext cx="46515" cy="1749"/>
            </a:xfrm>
            <a:custGeom>
              <a:avLst/>
              <a:gdLst/>
              <a:ahLst/>
              <a:cxnLst/>
              <a:rect l="l" t="t" r="r" b="b"/>
              <a:pathLst>
                <a:path w="3617" h="136" fill="none" extrusionOk="0">
                  <a:moveTo>
                    <a:pt x="1" y="1"/>
                  </a:moveTo>
                  <a:lnTo>
                    <a:pt x="3616" y="1"/>
                  </a:lnTo>
                  <a:lnTo>
                    <a:pt x="3616" y="136"/>
                  </a:lnTo>
                  <a:lnTo>
                    <a:pt x="1" y="136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907;p62">
              <a:extLst>
                <a:ext uri="{FF2B5EF4-FFF2-40B4-BE49-F238E27FC236}">
                  <a16:creationId xmlns:a16="http://schemas.microsoft.com/office/drawing/2014/main" id="{89666BA3-CC66-1D9E-F248-CCB076959894}"/>
                </a:ext>
              </a:extLst>
            </p:cNvPr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extrusionOk="0">
                  <a:moveTo>
                    <a:pt x="0" y="1"/>
                  </a:moveTo>
                  <a:lnTo>
                    <a:pt x="0" y="158"/>
                  </a:lnTo>
                  <a:lnTo>
                    <a:pt x="53535" y="158"/>
                  </a:lnTo>
                  <a:lnTo>
                    <a:pt x="535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908;p62">
              <a:extLst>
                <a:ext uri="{FF2B5EF4-FFF2-40B4-BE49-F238E27FC236}">
                  <a16:creationId xmlns:a16="http://schemas.microsoft.com/office/drawing/2014/main" id="{5282857A-9A43-0F85-A66F-D37515E8ADE1}"/>
                </a:ext>
              </a:extLst>
            </p:cNvPr>
            <p:cNvSpPr/>
            <p:nvPr/>
          </p:nvSpPr>
          <p:spPr>
            <a:xfrm>
              <a:off x="-2617390" y="472067"/>
              <a:ext cx="688460" cy="2032"/>
            </a:xfrm>
            <a:custGeom>
              <a:avLst/>
              <a:gdLst/>
              <a:ahLst/>
              <a:cxnLst/>
              <a:rect l="l" t="t" r="r" b="b"/>
              <a:pathLst>
                <a:path w="53535" h="158" fill="none" extrusionOk="0">
                  <a:moveTo>
                    <a:pt x="0" y="1"/>
                  </a:moveTo>
                  <a:lnTo>
                    <a:pt x="53535" y="1"/>
                  </a:lnTo>
                  <a:lnTo>
                    <a:pt x="53535" y="158"/>
                  </a:lnTo>
                  <a:lnTo>
                    <a:pt x="0" y="15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" name="Google Shape;1909;p62">
              <a:extLst>
                <a:ext uri="{FF2B5EF4-FFF2-40B4-BE49-F238E27FC236}">
                  <a16:creationId xmlns:a16="http://schemas.microsoft.com/office/drawing/2014/main" id="{43543AB1-B06D-91E7-4378-1D062450BFFC}"/>
                </a:ext>
              </a:extLst>
            </p:cNvPr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extrusionOk="0">
                  <a:moveTo>
                    <a:pt x="0" y="1"/>
                  </a:moveTo>
                  <a:lnTo>
                    <a:pt x="1303" y="136"/>
                  </a:lnTo>
                  <a:lnTo>
                    <a:pt x="2628" y="270"/>
                  </a:lnTo>
                  <a:lnTo>
                    <a:pt x="3975" y="427"/>
                  </a:lnTo>
                  <a:lnTo>
                    <a:pt x="5322" y="607"/>
                  </a:lnTo>
                  <a:lnTo>
                    <a:pt x="6670" y="809"/>
                  </a:lnTo>
                  <a:lnTo>
                    <a:pt x="8017" y="1056"/>
                  </a:lnTo>
                  <a:lnTo>
                    <a:pt x="9319" y="1326"/>
                  </a:lnTo>
                  <a:lnTo>
                    <a:pt x="10599" y="1618"/>
                  </a:lnTo>
                  <a:lnTo>
                    <a:pt x="11812" y="1954"/>
                  </a:lnTo>
                  <a:lnTo>
                    <a:pt x="12980" y="2314"/>
                  </a:lnTo>
                  <a:lnTo>
                    <a:pt x="13541" y="2516"/>
                  </a:lnTo>
                  <a:lnTo>
                    <a:pt x="14103" y="2718"/>
                  </a:lnTo>
                  <a:lnTo>
                    <a:pt x="14619" y="2943"/>
                  </a:lnTo>
                  <a:lnTo>
                    <a:pt x="15136" y="3167"/>
                  </a:lnTo>
                  <a:lnTo>
                    <a:pt x="15607" y="3392"/>
                  </a:lnTo>
                  <a:lnTo>
                    <a:pt x="16079" y="3639"/>
                  </a:lnTo>
                  <a:lnTo>
                    <a:pt x="16505" y="3908"/>
                  </a:lnTo>
                  <a:lnTo>
                    <a:pt x="16932" y="4178"/>
                  </a:lnTo>
                  <a:lnTo>
                    <a:pt x="17314" y="4447"/>
                  </a:lnTo>
                  <a:lnTo>
                    <a:pt x="17673" y="4739"/>
                  </a:lnTo>
                  <a:lnTo>
                    <a:pt x="17987" y="5031"/>
                  </a:lnTo>
                  <a:lnTo>
                    <a:pt x="18279" y="5345"/>
                  </a:lnTo>
                  <a:lnTo>
                    <a:pt x="18639" y="5794"/>
                  </a:lnTo>
                  <a:lnTo>
                    <a:pt x="18975" y="6244"/>
                  </a:lnTo>
                  <a:lnTo>
                    <a:pt x="19290" y="6738"/>
                  </a:lnTo>
                  <a:lnTo>
                    <a:pt x="19604" y="7209"/>
                  </a:lnTo>
                  <a:lnTo>
                    <a:pt x="19874" y="7703"/>
                  </a:lnTo>
                  <a:lnTo>
                    <a:pt x="20121" y="8220"/>
                  </a:lnTo>
                  <a:lnTo>
                    <a:pt x="20368" y="8736"/>
                  </a:lnTo>
                  <a:lnTo>
                    <a:pt x="20570" y="9275"/>
                  </a:lnTo>
                  <a:lnTo>
                    <a:pt x="32090" y="9275"/>
                  </a:lnTo>
                  <a:lnTo>
                    <a:pt x="32292" y="8736"/>
                  </a:lnTo>
                  <a:lnTo>
                    <a:pt x="32539" y="8220"/>
                  </a:lnTo>
                  <a:lnTo>
                    <a:pt x="32786" y="7703"/>
                  </a:lnTo>
                  <a:lnTo>
                    <a:pt x="33078" y="7209"/>
                  </a:lnTo>
                  <a:lnTo>
                    <a:pt x="33370" y="6715"/>
                  </a:lnTo>
                  <a:lnTo>
                    <a:pt x="33684" y="6244"/>
                  </a:lnTo>
                  <a:lnTo>
                    <a:pt x="34021" y="5794"/>
                  </a:lnTo>
                  <a:lnTo>
                    <a:pt x="34380" y="5345"/>
                  </a:lnTo>
                  <a:lnTo>
                    <a:pt x="34672" y="5031"/>
                  </a:lnTo>
                  <a:lnTo>
                    <a:pt x="35009" y="4739"/>
                  </a:lnTo>
                  <a:lnTo>
                    <a:pt x="35346" y="4447"/>
                  </a:lnTo>
                  <a:lnTo>
                    <a:pt x="35727" y="4155"/>
                  </a:lnTo>
                  <a:lnTo>
                    <a:pt x="36154" y="3886"/>
                  </a:lnTo>
                  <a:lnTo>
                    <a:pt x="36581" y="3639"/>
                  </a:lnTo>
                  <a:lnTo>
                    <a:pt x="37052" y="3392"/>
                  </a:lnTo>
                  <a:lnTo>
                    <a:pt x="37524" y="3167"/>
                  </a:lnTo>
                  <a:lnTo>
                    <a:pt x="38018" y="2943"/>
                  </a:lnTo>
                  <a:lnTo>
                    <a:pt x="38557" y="2718"/>
                  </a:lnTo>
                  <a:lnTo>
                    <a:pt x="39096" y="2516"/>
                  </a:lnTo>
                  <a:lnTo>
                    <a:pt x="39657" y="2314"/>
                  </a:lnTo>
                  <a:lnTo>
                    <a:pt x="40825" y="1954"/>
                  </a:lnTo>
                  <a:lnTo>
                    <a:pt x="42038" y="1618"/>
                  </a:lnTo>
                  <a:lnTo>
                    <a:pt x="43318" y="1326"/>
                  </a:lnTo>
                  <a:lnTo>
                    <a:pt x="44620" y="1056"/>
                  </a:lnTo>
                  <a:lnTo>
                    <a:pt x="45967" y="809"/>
                  </a:lnTo>
                  <a:lnTo>
                    <a:pt x="47315" y="607"/>
                  </a:lnTo>
                  <a:lnTo>
                    <a:pt x="48684" y="427"/>
                  </a:lnTo>
                  <a:lnTo>
                    <a:pt x="50032" y="270"/>
                  </a:lnTo>
                  <a:lnTo>
                    <a:pt x="51379" y="136"/>
                  </a:lnTo>
                  <a:lnTo>
                    <a:pt x="5270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" name="Google Shape;1910;p62">
              <a:extLst>
                <a:ext uri="{FF2B5EF4-FFF2-40B4-BE49-F238E27FC236}">
                  <a16:creationId xmlns:a16="http://schemas.microsoft.com/office/drawing/2014/main" id="{5CA26D41-E085-8B65-AC76-C7819F8119F8}"/>
                </a:ext>
              </a:extLst>
            </p:cNvPr>
            <p:cNvSpPr/>
            <p:nvPr/>
          </p:nvSpPr>
          <p:spPr>
            <a:xfrm>
              <a:off x="-1161934" y="-289450"/>
              <a:ext cx="677786" cy="119289"/>
            </a:xfrm>
            <a:custGeom>
              <a:avLst/>
              <a:gdLst/>
              <a:ahLst/>
              <a:cxnLst/>
              <a:rect l="l" t="t" r="r" b="b"/>
              <a:pathLst>
                <a:path w="52705" h="9276" fill="none" extrusionOk="0">
                  <a:moveTo>
                    <a:pt x="52704" y="1"/>
                  </a:moveTo>
                  <a:lnTo>
                    <a:pt x="52704" y="1"/>
                  </a:lnTo>
                  <a:lnTo>
                    <a:pt x="51379" y="136"/>
                  </a:lnTo>
                  <a:lnTo>
                    <a:pt x="50032" y="270"/>
                  </a:lnTo>
                  <a:lnTo>
                    <a:pt x="48684" y="427"/>
                  </a:lnTo>
                  <a:lnTo>
                    <a:pt x="47315" y="607"/>
                  </a:lnTo>
                  <a:lnTo>
                    <a:pt x="45967" y="809"/>
                  </a:lnTo>
                  <a:lnTo>
                    <a:pt x="44620" y="1056"/>
                  </a:lnTo>
                  <a:lnTo>
                    <a:pt x="43318" y="1326"/>
                  </a:lnTo>
                  <a:lnTo>
                    <a:pt x="42038" y="1618"/>
                  </a:lnTo>
                  <a:lnTo>
                    <a:pt x="40825" y="1954"/>
                  </a:lnTo>
                  <a:lnTo>
                    <a:pt x="39657" y="2314"/>
                  </a:lnTo>
                  <a:lnTo>
                    <a:pt x="39096" y="2516"/>
                  </a:lnTo>
                  <a:lnTo>
                    <a:pt x="38557" y="2718"/>
                  </a:lnTo>
                  <a:lnTo>
                    <a:pt x="38018" y="2943"/>
                  </a:lnTo>
                  <a:lnTo>
                    <a:pt x="37524" y="3167"/>
                  </a:lnTo>
                  <a:lnTo>
                    <a:pt x="37052" y="3392"/>
                  </a:lnTo>
                  <a:lnTo>
                    <a:pt x="36581" y="3639"/>
                  </a:lnTo>
                  <a:lnTo>
                    <a:pt x="36154" y="3886"/>
                  </a:lnTo>
                  <a:lnTo>
                    <a:pt x="35727" y="4155"/>
                  </a:lnTo>
                  <a:lnTo>
                    <a:pt x="35346" y="4447"/>
                  </a:lnTo>
                  <a:lnTo>
                    <a:pt x="35009" y="4739"/>
                  </a:lnTo>
                  <a:lnTo>
                    <a:pt x="34672" y="5031"/>
                  </a:lnTo>
                  <a:lnTo>
                    <a:pt x="34380" y="5345"/>
                  </a:lnTo>
                  <a:lnTo>
                    <a:pt x="34380" y="5345"/>
                  </a:lnTo>
                  <a:lnTo>
                    <a:pt x="34021" y="5794"/>
                  </a:lnTo>
                  <a:lnTo>
                    <a:pt x="33684" y="6244"/>
                  </a:lnTo>
                  <a:lnTo>
                    <a:pt x="33370" y="6715"/>
                  </a:lnTo>
                  <a:lnTo>
                    <a:pt x="33078" y="7209"/>
                  </a:lnTo>
                  <a:lnTo>
                    <a:pt x="32786" y="7703"/>
                  </a:lnTo>
                  <a:lnTo>
                    <a:pt x="32539" y="8220"/>
                  </a:lnTo>
                  <a:lnTo>
                    <a:pt x="32292" y="8736"/>
                  </a:lnTo>
                  <a:lnTo>
                    <a:pt x="32090" y="9275"/>
                  </a:lnTo>
                  <a:lnTo>
                    <a:pt x="20570" y="9275"/>
                  </a:lnTo>
                  <a:lnTo>
                    <a:pt x="20570" y="9275"/>
                  </a:lnTo>
                  <a:lnTo>
                    <a:pt x="20368" y="8736"/>
                  </a:lnTo>
                  <a:lnTo>
                    <a:pt x="20121" y="8220"/>
                  </a:lnTo>
                  <a:lnTo>
                    <a:pt x="19874" y="7703"/>
                  </a:lnTo>
                  <a:lnTo>
                    <a:pt x="19604" y="7209"/>
                  </a:lnTo>
                  <a:lnTo>
                    <a:pt x="19290" y="6738"/>
                  </a:lnTo>
                  <a:lnTo>
                    <a:pt x="18975" y="6244"/>
                  </a:lnTo>
                  <a:lnTo>
                    <a:pt x="18639" y="5794"/>
                  </a:lnTo>
                  <a:lnTo>
                    <a:pt x="18279" y="5345"/>
                  </a:lnTo>
                  <a:lnTo>
                    <a:pt x="18279" y="5345"/>
                  </a:lnTo>
                  <a:lnTo>
                    <a:pt x="17987" y="5031"/>
                  </a:lnTo>
                  <a:lnTo>
                    <a:pt x="17673" y="4739"/>
                  </a:lnTo>
                  <a:lnTo>
                    <a:pt x="17314" y="4447"/>
                  </a:lnTo>
                  <a:lnTo>
                    <a:pt x="16932" y="4178"/>
                  </a:lnTo>
                  <a:lnTo>
                    <a:pt x="16505" y="3908"/>
                  </a:lnTo>
                  <a:lnTo>
                    <a:pt x="16079" y="3639"/>
                  </a:lnTo>
                  <a:lnTo>
                    <a:pt x="15607" y="3392"/>
                  </a:lnTo>
                  <a:lnTo>
                    <a:pt x="15136" y="3167"/>
                  </a:lnTo>
                  <a:lnTo>
                    <a:pt x="14619" y="2943"/>
                  </a:lnTo>
                  <a:lnTo>
                    <a:pt x="14103" y="2718"/>
                  </a:lnTo>
                  <a:lnTo>
                    <a:pt x="13541" y="2516"/>
                  </a:lnTo>
                  <a:lnTo>
                    <a:pt x="12980" y="2314"/>
                  </a:lnTo>
                  <a:lnTo>
                    <a:pt x="11812" y="1954"/>
                  </a:lnTo>
                  <a:lnTo>
                    <a:pt x="10599" y="1618"/>
                  </a:lnTo>
                  <a:lnTo>
                    <a:pt x="9319" y="1326"/>
                  </a:lnTo>
                  <a:lnTo>
                    <a:pt x="8017" y="1056"/>
                  </a:lnTo>
                  <a:lnTo>
                    <a:pt x="6670" y="809"/>
                  </a:lnTo>
                  <a:lnTo>
                    <a:pt x="5322" y="607"/>
                  </a:lnTo>
                  <a:lnTo>
                    <a:pt x="3975" y="427"/>
                  </a:lnTo>
                  <a:lnTo>
                    <a:pt x="2628" y="270"/>
                  </a:lnTo>
                  <a:lnTo>
                    <a:pt x="1303" y="136"/>
                  </a:lnTo>
                  <a:lnTo>
                    <a:pt x="0" y="1"/>
                  </a:lnTo>
                  <a:lnTo>
                    <a:pt x="5270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" name="Google Shape;1911;p62">
              <a:extLst>
                <a:ext uri="{FF2B5EF4-FFF2-40B4-BE49-F238E27FC236}">
                  <a16:creationId xmlns:a16="http://schemas.microsoft.com/office/drawing/2014/main" id="{C01C7DCE-80C4-0163-3EA8-790B7FAC3CE7}"/>
                </a:ext>
              </a:extLst>
            </p:cNvPr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extrusionOk="0">
                  <a:moveTo>
                    <a:pt x="921" y="1"/>
                  </a:moveTo>
                  <a:lnTo>
                    <a:pt x="0" y="10667"/>
                  </a:lnTo>
                  <a:lnTo>
                    <a:pt x="13518" y="10667"/>
                  </a:lnTo>
                  <a:lnTo>
                    <a:pt x="144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" name="Google Shape;1912;p62">
              <a:extLst>
                <a:ext uri="{FF2B5EF4-FFF2-40B4-BE49-F238E27FC236}">
                  <a16:creationId xmlns:a16="http://schemas.microsoft.com/office/drawing/2014/main" id="{0071CDFC-8581-CD69-609C-15B2AD58196B}"/>
                </a:ext>
              </a:extLst>
            </p:cNvPr>
            <p:cNvSpPr/>
            <p:nvPr/>
          </p:nvSpPr>
          <p:spPr>
            <a:xfrm>
              <a:off x="-1055659" y="-489861"/>
              <a:ext cx="185981" cy="137178"/>
            </a:xfrm>
            <a:custGeom>
              <a:avLst/>
              <a:gdLst/>
              <a:ahLst/>
              <a:cxnLst/>
              <a:rect l="l" t="t" r="r" b="b"/>
              <a:pathLst>
                <a:path w="14462" h="10667" fill="none" extrusionOk="0">
                  <a:moveTo>
                    <a:pt x="13518" y="10667"/>
                  </a:moveTo>
                  <a:lnTo>
                    <a:pt x="14462" y="1"/>
                  </a:lnTo>
                  <a:lnTo>
                    <a:pt x="921" y="1"/>
                  </a:lnTo>
                  <a:lnTo>
                    <a:pt x="0" y="10667"/>
                  </a:lnTo>
                  <a:lnTo>
                    <a:pt x="13518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" name="Google Shape;1913;p62">
              <a:extLst>
                <a:ext uri="{FF2B5EF4-FFF2-40B4-BE49-F238E27FC236}">
                  <a16:creationId xmlns:a16="http://schemas.microsoft.com/office/drawing/2014/main" id="{09D41393-093C-180D-A282-95A037A6213A}"/>
                </a:ext>
              </a:extLst>
            </p:cNvPr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extrusionOk="0">
                  <a:moveTo>
                    <a:pt x="944" y="1"/>
                  </a:moveTo>
                  <a:lnTo>
                    <a:pt x="0" y="10667"/>
                  </a:lnTo>
                  <a:lnTo>
                    <a:pt x="741" y="10667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" name="Google Shape;1914;p62">
              <a:extLst>
                <a:ext uri="{FF2B5EF4-FFF2-40B4-BE49-F238E27FC236}">
                  <a16:creationId xmlns:a16="http://schemas.microsoft.com/office/drawing/2014/main" id="{C786AAC4-302E-C45C-D206-125EBED73F12}"/>
                </a:ext>
              </a:extLst>
            </p:cNvPr>
            <p:cNvSpPr/>
            <p:nvPr/>
          </p:nvSpPr>
          <p:spPr>
            <a:xfrm>
              <a:off x="-881817" y="-489861"/>
              <a:ext cx="21669" cy="137178"/>
            </a:xfrm>
            <a:custGeom>
              <a:avLst/>
              <a:gdLst/>
              <a:ahLst/>
              <a:cxnLst/>
              <a:rect l="l" t="t" r="r" b="b"/>
              <a:pathLst>
                <a:path w="1685" h="10667" fill="none" extrusionOk="0">
                  <a:moveTo>
                    <a:pt x="0" y="10667"/>
                  </a:moveTo>
                  <a:lnTo>
                    <a:pt x="944" y="1"/>
                  </a:lnTo>
                  <a:lnTo>
                    <a:pt x="1685" y="1"/>
                  </a:lnTo>
                  <a:lnTo>
                    <a:pt x="741" y="10667"/>
                  </a:lnTo>
                  <a:lnTo>
                    <a:pt x="0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" name="Google Shape;1915;p62">
              <a:extLst>
                <a:ext uri="{FF2B5EF4-FFF2-40B4-BE49-F238E27FC236}">
                  <a16:creationId xmlns:a16="http://schemas.microsoft.com/office/drawing/2014/main" id="{EAF172E9-42DA-1150-C798-CEB5CBB96CF7}"/>
                </a:ext>
              </a:extLst>
            </p:cNvPr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extrusionOk="0">
                  <a:moveTo>
                    <a:pt x="764" y="1"/>
                  </a:moveTo>
                  <a:lnTo>
                    <a:pt x="1" y="8489"/>
                  </a:lnTo>
                  <a:lnTo>
                    <a:pt x="10779" y="8489"/>
                  </a:lnTo>
                  <a:lnTo>
                    <a:pt x="115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" name="Google Shape;1916;p62">
              <a:extLst>
                <a:ext uri="{FF2B5EF4-FFF2-40B4-BE49-F238E27FC236}">
                  <a16:creationId xmlns:a16="http://schemas.microsoft.com/office/drawing/2014/main" id="{6BF8BA05-35E2-FD5B-14DA-4415ECAC848D}"/>
                </a:ext>
              </a:extLst>
            </p:cNvPr>
            <p:cNvSpPr/>
            <p:nvPr/>
          </p:nvSpPr>
          <p:spPr>
            <a:xfrm>
              <a:off x="-1036896" y="-475715"/>
              <a:ext cx="148443" cy="109181"/>
            </a:xfrm>
            <a:custGeom>
              <a:avLst/>
              <a:gdLst/>
              <a:ahLst/>
              <a:cxnLst/>
              <a:rect l="l" t="t" r="r" b="b"/>
              <a:pathLst>
                <a:path w="11543" h="8490" fill="none" extrusionOk="0">
                  <a:moveTo>
                    <a:pt x="10779" y="8489"/>
                  </a:moveTo>
                  <a:lnTo>
                    <a:pt x="11543" y="1"/>
                  </a:lnTo>
                  <a:lnTo>
                    <a:pt x="764" y="1"/>
                  </a:lnTo>
                  <a:lnTo>
                    <a:pt x="1" y="8489"/>
                  </a:lnTo>
                  <a:lnTo>
                    <a:pt x="10779" y="848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" name="Google Shape;1917;p62">
              <a:extLst>
                <a:ext uri="{FF2B5EF4-FFF2-40B4-BE49-F238E27FC236}">
                  <a16:creationId xmlns:a16="http://schemas.microsoft.com/office/drawing/2014/main" id="{CCC2B2F5-5028-84DC-6003-8FA796305406}"/>
                </a:ext>
              </a:extLst>
            </p:cNvPr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extrusionOk="0">
                  <a:moveTo>
                    <a:pt x="607" y="1"/>
                  </a:moveTo>
                  <a:lnTo>
                    <a:pt x="0" y="7097"/>
                  </a:lnTo>
                  <a:lnTo>
                    <a:pt x="9005" y="7097"/>
                  </a:lnTo>
                  <a:lnTo>
                    <a:pt x="96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" name="Google Shape;1918;p62">
              <a:extLst>
                <a:ext uri="{FF2B5EF4-FFF2-40B4-BE49-F238E27FC236}">
                  <a16:creationId xmlns:a16="http://schemas.microsoft.com/office/drawing/2014/main" id="{EDB12189-1F86-7170-B79D-5F8071DC32EB}"/>
                </a:ext>
              </a:extLst>
            </p:cNvPr>
            <p:cNvSpPr/>
            <p:nvPr/>
          </p:nvSpPr>
          <p:spPr>
            <a:xfrm>
              <a:off x="-1024473" y="-466764"/>
              <a:ext cx="123610" cy="91267"/>
            </a:xfrm>
            <a:custGeom>
              <a:avLst/>
              <a:gdLst/>
              <a:ahLst/>
              <a:cxnLst/>
              <a:rect l="l" t="t" r="r" b="b"/>
              <a:pathLst>
                <a:path w="9612" h="7097" fill="none" extrusionOk="0">
                  <a:moveTo>
                    <a:pt x="9005" y="7097"/>
                  </a:moveTo>
                  <a:lnTo>
                    <a:pt x="9611" y="1"/>
                  </a:lnTo>
                  <a:lnTo>
                    <a:pt x="607" y="1"/>
                  </a:lnTo>
                  <a:lnTo>
                    <a:pt x="0" y="7097"/>
                  </a:lnTo>
                  <a:lnTo>
                    <a:pt x="9005" y="70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" name="Google Shape;1919;p62">
              <a:extLst>
                <a:ext uri="{FF2B5EF4-FFF2-40B4-BE49-F238E27FC236}">
                  <a16:creationId xmlns:a16="http://schemas.microsoft.com/office/drawing/2014/main" id="{9D0CBC1C-F58C-794D-4FC0-C79B5C594CE6}"/>
                </a:ext>
              </a:extLst>
            </p:cNvPr>
            <p:cNvSpPr/>
            <p:nvPr/>
          </p:nvSpPr>
          <p:spPr>
            <a:xfrm>
              <a:off x="-824925" y="-552232"/>
              <a:ext cx="154796" cy="176735"/>
            </a:xfrm>
            <a:custGeom>
              <a:avLst/>
              <a:gdLst/>
              <a:ahLst/>
              <a:cxnLst/>
              <a:rect l="l" t="t" r="r" b="b"/>
              <a:pathLst>
                <a:path w="12037" h="13743" extrusionOk="0">
                  <a:moveTo>
                    <a:pt x="0" y="0"/>
                  </a:moveTo>
                  <a:lnTo>
                    <a:pt x="1213" y="13743"/>
                  </a:lnTo>
                  <a:lnTo>
                    <a:pt x="12037" y="13743"/>
                  </a:lnTo>
                  <a:lnTo>
                    <a:pt x="108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" name="Google Shape;1920;p62">
              <a:extLst>
                <a:ext uri="{FF2B5EF4-FFF2-40B4-BE49-F238E27FC236}">
                  <a16:creationId xmlns:a16="http://schemas.microsoft.com/office/drawing/2014/main" id="{648F5C72-840B-2EF7-DB42-EBA8736D7E19}"/>
                </a:ext>
              </a:extLst>
            </p:cNvPr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extrusionOk="0">
                  <a:moveTo>
                    <a:pt x="0" y="0"/>
                  </a:moveTo>
                  <a:lnTo>
                    <a:pt x="1011" y="11453"/>
                  </a:lnTo>
                  <a:lnTo>
                    <a:pt x="10060" y="11453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921;p62">
              <a:extLst>
                <a:ext uri="{FF2B5EF4-FFF2-40B4-BE49-F238E27FC236}">
                  <a16:creationId xmlns:a16="http://schemas.microsoft.com/office/drawing/2014/main" id="{AF4D5659-A188-8168-5DC0-6A1A919A587D}"/>
                </a:ext>
              </a:extLst>
            </p:cNvPr>
            <p:cNvSpPr/>
            <p:nvPr/>
          </p:nvSpPr>
          <p:spPr>
            <a:xfrm>
              <a:off x="-812219" y="-537507"/>
              <a:ext cx="129384" cy="147286"/>
            </a:xfrm>
            <a:custGeom>
              <a:avLst/>
              <a:gdLst/>
              <a:ahLst/>
              <a:cxnLst/>
              <a:rect l="l" t="t" r="r" b="b"/>
              <a:pathLst>
                <a:path w="10061" h="11453" fill="none" extrusionOk="0">
                  <a:moveTo>
                    <a:pt x="1011" y="11453"/>
                  </a:moveTo>
                  <a:lnTo>
                    <a:pt x="10060" y="11453"/>
                  </a:lnTo>
                  <a:lnTo>
                    <a:pt x="9050" y="0"/>
                  </a:lnTo>
                  <a:lnTo>
                    <a:pt x="0" y="0"/>
                  </a:lnTo>
                  <a:lnTo>
                    <a:pt x="1011" y="1145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922;p62">
              <a:extLst>
                <a:ext uri="{FF2B5EF4-FFF2-40B4-BE49-F238E27FC236}">
                  <a16:creationId xmlns:a16="http://schemas.microsoft.com/office/drawing/2014/main" id="{BDE37CF2-0C0E-9A5E-78D0-A32AAC869DF4}"/>
                </a:ext>
              </a:extLst>
            </p:cNvPr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extrusionOk="0">
                  <a:moveTo>
                    <a:pt x="1415" y="0"/>
                  </a:moveTo>
                  <a:lnTo>
                    <a:pt x="1280" y="23"/>
                  </a:lnTo>
                  <a:lnTo>
                    <a:pt x="1123" y="68"/>
                  </a:lnTo>
                  <a:lnTo>
                    <a:pt x="988" y="113"/>
                  </a:lnTo>
                  <a:lnTo>
                    <a:pt x="853" y="180"/>
                  </a:lnTo>
                  <a:lnTo>
                    <a:pt x="719" y="247"/>
                  </a:lnTo>
                  <a:lnTo>
                    <a:pt x="584" y="360"/>
                  </a:lnTo>
                  <a:lnTo>
                    <a:pt x="472" y="450"/>
                  </a:lnTo>
                  <a:lnTo>
                    <a:pt x="449" y="472"/>
                  </a:lnTo>
                  <a:lnTo>
                    <a:pt x="337" y="584"/>
                  </a:lnTo>
                  <a:lnTo>
                    <a:pt x="247" y="719"/>
                  </a:lnTo>
                  <a:lnTo>
                    <a:pt x="180" y="854"/>
                  </a:lnTo>
                  <a:lnTo>
                    <a:pt x="112" y="989"/>
                  </a:lnTo>
                  <a:lnTo>
                    <a:pt x="67" y="1123"/>
                  </a:lnTo>
                  <a:lnTo>
                    <a:pt x="23" y="1280"/>
                  </a:lnTo>
                  <a:lnTo>
                    <a:pt x="0" y="1415"/>
                  </a:lnTo>
                  <a:lnTo>
                    <a:pt x="0" y="1572"/>
                  </a:lnTo>
                  <a:lnTo>
                    <a:pt x="0" y="1730"/>
                  </a:lnTo>
                  <a:lnTo>
                    <a:pt x="23" y="1864"/>
                  </a:lnTo>
                  <a:lnTo>
                    <a:pt x="67" y="2021"/>
                  </a:lnTo>
                  <a:lnTo>
                    <a:pt x="112" y="2156"/>
                  </a:lnTo>
                  <a:lnTo>
                    <a:pt x="180" y="2291"/>
                  </a:lnTo>
                  <a:lnTo>
                    <a:pt x="270" y="2426"/>
                  </a:lnTo>
                  <a:lnTo>
                    <a:pt x="359" y="2560"/>
                  </a:lnTo>
                  <a:lnTo>
                    <a:pt x="472" y="2673"/>
                  </a:lnTo>
                  <a:lnTo>
                    <a:pt x="472" y="2695"/>
                  </a:lnTo>
                  <a:lnTo>
                    <a:pt x="584" y="2785"/>
                  </a:lnTo>
                  <a:lnTo>
                    <a:pt x="719" y="2897"/>
                  </a:lnTo>
                  <a:lnTo>
                    <a:pt x="853" y="2965"/>
                  </a:lnTo>
                  <a:lnTo>
                    <a:pt x="988" y="3032"/>
                  </a:lnTo>
                  <a:lnTo>
                    <a:pt x="1145" y="3077"/>
                  </a:lnTo>
                  <a:lnTo>
                    <a:pt x="1280" y="3122"/>
                  </a:lnTo>
                  <a:lnTo>
                    <a:pt x="1437" y="3144"/>
                  </a:lnTo>
                  <a:lnTo>
                    <a:pt x="1729" y="3144"/>
                  </a:lnTo>
                  <a:lnTo>
                    <a:pt x="1886" y="3122"/>
                  </a:lnTo>
                  <a:lnTo>
                    <a:pt x="2021" y="3077"/>
                  </a:lnTo>
                  <a:lnTo>
                    <a:pt x="2178" y="3032"/>
                  </a:lnTo>
                  <a:lnTo>
                    <a:pt x="2313" y="2965"/>
                  </a:lnTo>
                  <a:lnTo>
                    <a:pt x="2448" y="2875"/>
                  </a:lnTo>
                  <a:lnTo>
                    <a:pt x="2560" y="2785"/>
                  </a:lnTo>
                  <a:lnTo>
                    <a:pt x="2695" y="2673"/>
                  </a:lnTo>
                  <a:lnTo>
                    <a:pt x="2785" y="2560"/>
                  </a:lnTo>
                  <a:lnTo>
                    <a:pt x="2897" y="2426"/>
                  </a:lnTo>
                  <a:lnTo>
                    <a:pt x="2964" y="2291"/>
                  </a:lnTo>
                  <a:lnTo>
                    <a:pt x="3032" y="2156"/>
                  </a:lnTo>
                  <a:lnTo>
                    <a:pt x="3077" y="2021"/>
                  </a:lnTo>
                  <a:lnTo>
                    <a:pt x="3121" y="1864"/>
                  </a:lnTo>
                  <a:lnTo>
                    <a:pt x="3144" y="1707"/>
                  </a:lnTo>
                  <a:lnTo>
                    <a:pt x="3144" y="1572"/>
                  </a:lnTo>
                  <a:lnTo>
                    <a:pt x="3144" y="1415"/>
                  </a:lnTo>
                  <a:lnTo>
                    <a:pt x="3121" y="1258"/>
                  </a:lnTo>
                  <a:lnTo>
                    <a:pt x="3077" y="1123"/>
                  </a:lnTo>
                  <a:lnTo>
                    <a:pt x="3032" y="966"/>
                  </a:lnTo>
                  <a:lnTo>
                    <a:pt x="2964" y="831"/>
                  </a:lnTo>
                  <a:lnTo>
                    <a:pt x="2897" y="697"/>
                  </a:lnTo>
                  <a:lnTo>
                    <a:pt x="2785" y="584"/>
                  </a:lnTo>
                  <a:lnTo>
                    <a:pt x="2695" y="450"/>
                  </a:lnTo>
                  <a:lnTo>
                    <a:pt x="2560" y="360"/>
                  </a:lnTo>
                  <a:lnTo>
                    <a:pt x="2448" y="247"/>
                  </a:lnTo>
                  <a:lnTo>
                    <a:pt x="2313" y="180"/>
                  </a:lnTo>
                  <a:lnTo>
                    <a:pt x="2156" y="113"/>
                  </a:lnTo>
                  <a:lnTo>
                    <a:pt x="2021" y="68"/>
                  </a:lnTo>
                  <a:lnTo>
                    <a:pt x="1864" y="23"/>
                  </a:lnTo>
                  <a:lnTo>
                    <a:pt x="172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" name="Google Shape;1923;p62">
              <a:extLst>
                <a:ext uri="{FF2B5EF4-FFF2-40B4-BE49-F238E27FC236}">
                  <a16:creationId xmlns:a16="http://schemas.microsoft.com/office/drawing/2014/main" id="{6CE08D72-0B7B-64F6-F9DA-7DD3E1DD2E1F}"/>
                </a:ext>
              </a:extLst>
            </p:cNvPr>
            <p:cNvSpPr/>
            <p:nvPr/>
          </p:nvSpPr>
          <p:spPr>
            <a:xfrm>
              <a:off x="-774964" y="-505743"/>
              <a:ext cx="40432" cy="40445"/>
            </a:xfrm>
            <a:custGeom>
              <a:avLst/>
              <a:gdLst/>
              <a:ahLst/>
              <a:cxnLst/>
              <a:rect l="l" t="t" r="r" b="b"/>
              <a:pathLst>
                <a:path w="3144" h="3145" fill="none" extrusionOk="0">
                  <a:moveTo>
                    <a:pt x="2695" y="2673"/>
                  </a:moveTo>
                  <a:lnTo>
                    <a:pt x="2695" y="2673"/>
                  </a:lnTo>
                  <a:lnTo>
                    <a:pt x="2560" y="2785"/>
                  </a:lnTo>
                  <a:lnTo>
                    <a:pt x="2448" y="2875"/>
                  </a:lnTo>
                  <a:lnTo>
                    <a:pt x="2313" y="2965"/>
                  </a:lnTo>
                  <a:lnTo>
                    <a:pt x="2178" y="3032"/>
                  </a:lnTo>
                  <a:lnTo>
                    <a:pt x="2021" y="3077"/>
                  </a:lnTo>
                  <a:lnTo>
                    <a:pt x="1886" y="3122"/>
                  </a:lnTo>
                  <a:lnTo>
                    <a:pt x="1729" y="3144"/>
                  </a:lnTo>
                  <a:lnTo>
                    <a:pt x="1572" y="3144"/>
                  </a:lnTo>
                  <a:lnTo>
                    <a:pt x="1437" y="3144"/>
                  </a:lnTo>
                  <a:lnTo>
                    <a:pt x="1280" y="3122"/>
                  </a:lnTo>
                  <a:lnTo>
                    <a:pt x="1145" y="3077"/>
                  </a:lnTo>
                  <a:lnTo>
                    <a:pt x="988" y="3032"/>
                  </a:lnTo>
                  <a:lnTo>
                    <a:pt x="853" y="2965"/>
                  </a:lnTo>
                  <a:lnTo>
                    <a:pt x="719" y="2897"/>
                  </a:lnTo>
                  <a:lnTo>
                    <a:pt x="584" y="2785"/>
                  </a:lnTo>
                  <a:lnTo>
                    <a:pt x="472" y="2695"/>
                  </a:lnTo>
                  <a:lnTo>
                    <a:pt x="472" y="2673"/>
                  </a:lnTo>
                  <a:lnTo>
                    <a:pt x="472" y="2673"/>
                  </a:lnTo>
                  <a:lnTo>
                    <a:pt x="359" y="2560"/>
                  </a:lnTo>
                  <a:lnTo>
                    <a:pt x="270" y="2426"/>
                  </a:lnTo>
                  <a:lnTo>
                    <a:pt x="180" y="2291"/>
                  </a:lnTo>
                  <a:lnTo>
                    <a:pt x="112" y="2156"/>
                  </a:lnTo>
                  <a:lnTo>
                    <a:pt x="67" y="2021"/>
                  </a:lnTo>
                  <a:lnTo>
                    <a:pt x="23" y="1864"/>
                  </a:lnTo>
                  <a:lnTo>
                    <a:pt x="0" y="1730"/>
                  </a:lnTo>
                  <a:lnTo>
                    <a:pt x="0" y="1572"/>
                  </a:lnTo>
                  <a:lnTo>
                    <a:pt x="0" y="1415"/>
                  </a:lnTo>
                  <a:lnTo>
                    <a:pt x="23" y="1280"/>
                  </a:lnTo>
                  <a:lnTo>
                    <a:pt x="67" y="1123"/>
                  </a:lnTo>
                  <a:lnTo>
                    <a:pt x="112" y="989"/>
                  </a:lnTo>
                  <a:lnTo>
                    <a:pt x="180" y="854"/>
                  </a:lnTo>
                  <a:lnTo>
                    <a:pt x="247" y="719"/>
                  </a:lnTo>
                  <a:lnTo>
                    <a:pt x="337" y="584"/>
                  </a:lnTo>
                  <a:lnTo>
                    <a:pt x="449" y="472"/>
                  </a:lnTo>
                  <a:lnTo>
                    <a:pt x="472" y="450"/>
                  </a:lnTo>
                  <a:lnTo>
                    <a:pt x="472" y="450"/>
                  </a:lnTo>
                  <a:lnTo>
                    <a:pt x="584" y="360"/>
                  </a:lnTo>
                  <a:lnTo>
                    <a:pt x="719" y="247"/>
                  </a:lnTo>
                  <a:lnTo>
                    <a:pt x="853" y="180"/>
                  </a:lnTo>
                  <a:lnTo>
                    <a:pt x="988" y="113"/>
                  </a:lnTo>
                  <a:lnTo>
                    <a:pt x="1123" y="68"/>
                  </a:lnTo>
                  <a:lnTo>
                    <a:pt x="1280" y="23"/>
                  </a:lnTo>
                  <a:lnTo>
                    <a:pt x="1415" y="0"/>
                  </a:lnTo>
                  <a:lnTo>
                    <a:pt x="1572" y="0"/>
                  </a:lnTo>
                  <a:lnTo>
                    <a:pt x="1729" y="0"/>
                  </a:lnTo>
                  <a:lnTo>
                    <a:pt x="1864" y="23"/>
                  </a:lnTo>
                  <a:lnTo>
                    <a:pt x="2021" y="68"/>
                  </a:lnTo>
                  <a:lnTo>
                    <a:pt x="2156" y="113"/>
                  </a:lnTo>
                  <a:lnTo>
                    <a:pt x="2313" y="180"/>
                  </a:lnTo>
                  <a:lnTo>
                    <a:pt x="2448" y="247"/>
                  </a:lnTo>
                  <a:lnTo>
                    <a:pt x="2560" y="360"/>
                  </a:lnTo>
                  <a:lnTo>
                    <a:pt x="2695" y="450"/>
                  </a:lnTo>
                  <a:lnTo>
                    <a:pt x="2695" y="450"/>
                  </a:lnTo>
                  <a:lnTo>
                    <a:pt x="2785" y="584"/>
                  </a:lnTo>
                  <a:lnTo>
                    <a:pt x="2897" y="697"/>
                  </a:lnTo>
                  <a:lnTo>
                    <a:pt x="2964" y="831"/>
                  </a:lnTo>
                  <a:lnTo>
                    <a:pt x="3032" y="966"/>
                  </a:lnTo>
                  <a:lnTo>
                    <a:pt x="3077" y="1123"/>
                  </a:lnTo>
                  <a:lnTo>
                    <a:pt x="3121" y="1258"/>
                  </a:lnTo>
                  <a:lnTo>
                    <a:pt x="3144" y="1415"/>
                  </a:lnTo>
                  <a:lnTo>
                    <a:pt x="3144" y="1572"/>
                  </a:lnTo>
                  <a:lnTo>
                    <a:pt x="3144" y="1707"/>
                  </a:lnTo>
                  <a:lnTo>
                    <a:pt x="3121" y="1864"/>
                  </a:lnTo>
                  <a:lnTo>
                    <a:pt x="3077" y="2021"/>
                  </a:lnTo>
                  <a:lnTo>
                    <a:pt x="3032" y="2156"/>
                  </a:lnTo>
                  <a:lnTo>
                    <a:pt x="2964" y="2291"/>
                  </a:lnTo>
                  <a:lnTo>
                    <a:pt x="2897" y="2426"/>
                  </a:lnTo>
                  <a:lnTo>
                    <a:pt x="2785" y="2560"/>
                  </a:lnTo>
                  <a:lnTo>
                    <a:pt x="2695" y="26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" name="Google Shape;1924;p62">
              <a:extLst>
                <a:ext uri="{FF2B5EF4-FFF2-40B4-BE49-F238E27FC236}">
                  <a16:creationId xmlns:a16="http://schemas.microsoft.com/office/drawing/2014/main" id="{98099C0D-15C0-3A9C-D308-EF5290F3560D}"/>
                </a:ext>
              </a:extLst>
            </p:cNvPr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extrusionOk="0">
                  <a:moveTo>
                    <a:pt x="1169" y="0"/>
                  </a:moveTo>
                  <a:lnTo>
                    <a:pt x="944" y="23"/>
                  </a:lnTo>
                  <a:lnTo>
                    <a:pt x="742" y="90"/>
                  </a:lnTo>
                  <a:lnTo>
                    <a:pt x="540" y="202"/>
                  </a:lnTo>
                  <a:lnTo>
                    <a:pt x="360" y="337"/>
                  </a:lnTo>
                  <a:lnTo>
                    <a:pt x="203" y="517"/>
                  </a:lnTo>
                  <a:lnTo>
                    <a:pt x="91" y="741"/>
                  </a:lnTo>
                  <a:lnTo>
                    <a:pt x="23" y="966"/>
                  </a:lnTo>
                  <a:lnTo>
                    <a:pt x="1" y="1190"/>
                  </a:lnTo>
                  <a:lnTo>
                    <a:pt x="23" y="1415"/>
                  </a:lnTo>
                  <a:lnTo>
                    <a:pt x="113" y="1639"/>
                  </a:lnTo>
                  <a:lnTo>
                    <a:pt x="225" y="1819"/>
                  </a:lnTo>
                  <a:lnTo>
                    <a:pt x="360" y="1999"/>
                  </a:lnTo>
                  <a:lnTo>
                    <a:pt x="540" y="2133"/>
                  </a:lnTo>
                  <a:lnTo>
                    <a:pt x="719" y="2223"/>
                  </a:lnTo>
                  <a:lnTo>
                    <a:pt x="944" y="2291"/>
                  </a:lnTo>
                  <a:lnTo>
                    <a:pt x="1169" y="2313"/>
                  </a:lnTo>
                  <a:lnTo>
                    <a:pt x="1416" y="2291"/>
                  </a:lnTo>
                  <a:lnTo>
                    <a:pt x="1640" y="2223"/>
                  </a:lnTo>
                  <a:lnTo>
                    <a:pt x="1842" y="2111"/>
                  </a:lnTo>
                  <a:lnTo>
                    <a:pt x="2022" y="1954"/>
                  </a:lnTo>
                  <a:lnTo>
                    <a:pt x="2157" y="1774"/>
                  </a:lnTo>
                  <a:lnTo>
                    <a:pt x="2269" y="1572"/>
                  </a:lnTo>
                  <a:lnTo>
                    <a:pt x="2314" y="1370"/>
                  </a:lnTo>
                  <a:lnTo>
                    <a:pt x="2336" y="1145"/>
                  </a:lnTo>
                  <a:lnTo>
                    <a:pt x="2314" y="921"/>
                  </a:lnTo>
                  <a:lnTo>
                    <a:pt x="2246" y="719"/>
                  </a:lnTo>
                  <a:lnTo>
                    <a:pt x="2134" y="517"/>
                  </a:lnTo>
                  <a:lnTo>
                    <a:pt x="1977" y="337"/>
                  </a:lnTo>
                  <a:lnTo>
                    <a:pt x="1797" y="180"/>
                  </a:lnTo>
                  <a:lnTo>
                    <a:pt x="1595" y="90"/>
                  </a:lnTo>
                  <a:lnTo>
                    <a:pt x="1371" y="23"/>
                  </a:lnTo>
                  <a:lnTo>
                    <a:pt x="11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1925;p62">
              <a:extLst>
                <a:ext uri="{FF2B5EF4-FFF2-40B4-BE49-F238E27FC236}">
                  <a16:creationId xmlns:a16="http://schemas.microsoft.com/office/drawing/2014/main" id="{381EEDDD-EA31-2080-72B5-60FD4D108C0A}"/>
                </a:ext>
              </a:extLst>
            </p:cNvPr>
            <p:cNvSpPr/>
            <p:nvPr/>
          </p:nvSpPr>
          <p:spPr>
            <a:xfrm>
              <a:off x="-753603" y="-450869"/>
              <a:ext cx="30054" cy="29745"/>
            </a:xfrm>
            <a:custGeom>
              <a:avLst/>
              <a:gdLst/>
              <a:ahLst/>
              <a:cxnLst/>
              <a:rect l="l" t="t" r="r" b="b"/>
              <a:pathLst>
                <a:path w="2337" h="2313" fill="none" extrusionOk="0">
                  <a:moveTo>
                    <a:pt x="360" y="337"/>
                  </a:moveTo>
                  <a:lnTo>
                    <a:pt x="360" y="337"/>
                  </a:lnTo>
                  <a:lnTo>
                    <a:pt x="540" y="202"/>
                  </a:lnTo>
                  <a:lnTo>
                    <a:pt x="742" y="90"/>
                  </a:lnTo>
                  <a:lnTo>
                    <a:pt x="944" y="23"/>
                  </a:lnTo>
                  <a:lnTo>
                    <a:pt x="1169" y="0"/>
                  </a:lnTo>
                  <a:lnTo>
                    <a:pt x="1371" y="23"/>
                  </a:lnTo>
                  <a:lnTo>
                    <a:pt x="1595" y="90"/>
                  </a:lnTo>
                  <a:lnTo>
                    <a:pt x="1797" y="180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1977" y="337"/>
                  </a:lnTo>
                  <a:lnTo>
                    <a:pt x="2134" y="517"/>
                  </a:lnTo>
                  <a:lnTo>
                    <a:pt x="2246" y="719"/>
                  </a:lnTo>
                  <a:lnTo>
                    <a:pt x="2314" y="921"/>
                  </a:lnTo>
                  <a:lnTo>
                    <a:pt x="2336" y="1145"/>
                  </a:lnTo>
                  <a:lnTo>
                    <a:pt x="2314" y="1370"/>
                  </a:lnTo>
                  <a:lnTo>
                    <a:pt x="2269" y="1572"/>
                  </a:lnTo>
                  <a:lnTo>
                    <a:pt x="2157" y="1774"/>
                  </a:lnTo>
                  <a:lnTo>
                    <a:pt x="2022" y="1954"/>
                  </a:lnTo>
                  <a:lnTo>
                    <a:pt x="2022" y="1954"/>
                  </a:lnTo>
                  <a:lnTo>
                    <a:pt x="1842" y="2111"/>
                  </a:lnTo>
                  <a:lnTo>
                    <a:pt x="1640" y="2223"/>
                  </a:lnTo>
                  <a:lnTo>
                    <a:pt x="1416" y="2291"/>
                  </a:lnTo>
                  <a:lnTo>
                    <a:pt x="1169" y="2313"/>
                  </a:lnTo>
                  <a:lnTo>
                    <a:pt x="1169" y="2313"/>
                  </a:lnTo>
                  <a:lnTo>
                    <a:pt x="944" y="2291"/>
                  </a:lnTo>
                  <a:lnTo>
                    <a:pt x="719" y="2223"/>
                  </a:lnTo>
                  <a:lnTo>
                    <a:pt x="540" y="2133"/>
                  </a:lnTo>
                  <a:lnTo>
                    <a:pt x="360" y="1999"/>
                  </a:lnTo>
                  <a:lnTo>
                    <a:pt x="225" y="1819"/>
                  </a:lnTo>
                  <a:lnTo>
                    <a:pt x="113" y="1639"/>
                  </a:lnTo>
                  <a:lnTo>
                    <a:pt x="23" y="1415"/>
                  </a:lnTo>
                  <a:lnTo>
                    <a:pt x="1" y="1190"/>
                  </a:lnTo>
                  <a:lnTo>
                    <a:pt x="1" y="1190"/>
                  </a:lnTo>
                  <a:lnTo>
                    <a:pt x="23" y="966"/>
                  </a:lnTo>
                  <a:lnTo>
                    <a:pt x="91" y="741"/>
                  </a:lnTo>
                  <a:lnTo>
                    <a:pt x="203" y="517"/>
                  </a:lnTo>
                  <a:lnTo>
                    <a:pt x="360" y="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" name="Google Shape;1926;p62">
              <a:extLst>
                <a:ext uri="{FF2B5EF4-FFF2-40B4-BE49-F238E27FC236}">
                  <a16:creationId xmlns:a16="http://schemas.microsoft.com/office/drawing/2014/main" id="{A33C6409-3761-6827-9B60-FA698903E751}"/>
                </a:ext>
              </a:extLst>
            </p:cNvPr>
            <p:cNvSpPr/>
            <p:nvPr/>
          </p:nvSpPr>
          <p:spPr>
            <a:xfrm>
              <a:off x="-2196933" y="-210027"/>
              <a:ext cx="378894" cy="377158"/>
            </a:xfrm>
            <a:custGeom>
              <a:avLst/>
              <a:gdLst/>
              <a:ahLst/>
              <a:cxnLst/>
              <a:rect l="l" t="t" r="r" b="b"/>
              <a:pathLst>
                <a:path w="29463" h="29328" fill="none" extrusionOk="0">
                  <a:moveTo>
                    <a:pt x="21154" y="7613"/>
                  </a:moveTo>
                  <a:lnTo>
                    <a:pt x="21154" y="7613"/>
                  </a:lnTo>
                  <a:lnTo>
                    <a:pt x="21199" y="7208"/>
                  </a:lnTo>
                  <a:lnTo>
                    <a:pt x="21266" y="6827"/>
                  </a:lnTo>
                  <a:lnTo>
                    <a:pt x="21334" y="6445"/>
                  </a:lnTo>
                  <a:lnTo>
                    <a:pt x="21446" y="6063"/>
                  </a:lnTo>
                  <a:lnTo>
                    <a:pt x="21558" y="5681"/>
                  </a:lnTo>
                  <a:lnTo>
                    <a:pt x="21693" y="5322"/>
                  </a:lnTo>
                  <a:lnTo>
                    <a:pt x="21828" y="4963"/>
                  </a:lnTo>
                  <a:lnTo>
                    <a:pt x="22007" y="4604"/>
                  </a:lnTo>
                  <a:lnTo>
                    <a:pt x="22187" y="4267"/>
                  </a:lnTo>
                  <a:lnTo>
                    <a:pt x="22367" y="3952"/>
                  </a:lnTo>
                  <a:lnTo>
                    <a:pt x="22591" y="3616"/>
                  </a:lnTo>
                  <a:lnTo>
                    <a:pt x="22793" y="3324"/>
                  </a:lnTo>
                  <a:lnTo>
                    <a:pt x="23040" y="3032"/>
                  </a:lnTo>
                  <a:lnTo>
                    <a:pt x="23287" y="2740"/>
                  </a:lnTo>
                  <a:lnTo>
                    <a:pt x="23557" y="2470"/>
                  </a:lnTo>
                  <a:lnTo>
                    <a:pt x="23826" y="2201"/>
                  </a:lnTo>
                  <a:lnTo>
                    <a:pt x="24118" y="1954"/>
                  </a:lnTo>
                  <a:lnTo>
                    <a:pt x="24410" y="1707"/>
                  </a:lnTo>
                  <a:lnTo>
                    <a:pt x="24702" y="1482"/>
                  </a:lnTo>
                  <a:lnTo>
                    <a:pt x="25016" y="1280"/>
                  </a:lnTo>
                  <a:lnTo>
                    <a:pt x="25353" y="1078"/>
                  </a:lnTo>
                  <a:lnTo>
                    <a:pt x="25690" y="898"/>
                  </a:lnTo>
                  <a:lnTo>
                    <a:pt x="26027" y="741"/>
                  </a:lnTo>
                  <a:lnTo>
                    <a:pt x="26386" y="584"/>
                  </a:lnTo>
                  <a:lnTo>
                    <a:pt x="26746" y="449"/>
                  </a:lnTo>
                  <a:lnTo>
                    <a:pt x="27105" y="337"/>
                  </a:lnTo>
                  <a:lnTo>
                    <a:pt x="27487" y="247"/>
                  </a:lnTo>
                  <a:lnTo>
                    <a:pt x="27868" y="157"/>
                  </a:lnTo>
                  <a:lnTo>
                    <a:pt x="28250" y="90"/>
                  </a:lnTo>
                  <a:lnTo>
                    <a:pt x="28654" y="45"/>
                  </a:lnTo>
                  <a:lnTo>
                    <a:pt x="29059" y="23"/>
                  </a:lnTo>
                  <a:lnTo>
                    <a:pt x="29463" y="0"/>
                  </a:lnTo>
                  <a:lnTo>
                    <a:pt x="10196" y="0"/>
                  </a:lnTo>
                  <a:lnTo>
                    <a:pt x="10196" y="0"/>
                  </a:lnTo>
                  <a:lnTo>
                    <a:pt x="9791" y="23"/>
                  </a:lnTo>
                  <a:lnTo>
                    <a:pt x="9387" y="45"/>
                  </a:lnTo>
                  <a:lnTo>
                    <a:pt x="9006" y="90"/>
                  </a:lnTo>
                  <a:lnTo>
                    <a:pt x="8601" y="157"/>
                  </a:lnTo>
                  <a:lnTo>
                    <a:pt x="8220" y="247"/>
                  </a:lnTo>
                  <a:lnTo>
                    <a:pt x="7860" y="337"/>
                  </a:lnTo>
                  <a:lnTo>
                    <a:pt x="7479" y="472"/>
                  </a:lnTo>
                  <a:lnTo>
                    <a:pt x="7119" y="606"/>
                  </a:lnTo>
                  <a:lnTo>
                    <a:pt x="6782" y="741"/>
                  </a:lnTo>
                  <a:lnTo>
                    <a:pt x="6423" y="921"/>
                  </a:lnTo>
                  <a:lnTo>
                    <a:pt x="6086" y="1100"/>
                  </a:lnTo>
                  <a:lnTo>
                    <a:pt x="5772" y="1280"/>
                  </a:lnTo>
                  <a:lnTo>
                    <a:pt x="5457" y="1505"/>
                  </a:lnTo>
                  <a:lnTo>
                    <a:pt x="5143" y="1729"/>
                  </a:lnTo>
                  <a:lnTo>
                    <a:pt x="4851" y="1954"/>
                  </a:lnTo>
                  <a:lnTo>
                    <a:pt x="4559" y="2201"/>
                  </a:lnTo>
                  <a:lnTo>
                    <a:pt x="4290" y="2470"/>
                  </a:lnTo>
                  <a:lnTo>
                    <a:pt x="4043" y="2740"/>
                  </a:lnTo>
                  <a:lnTo>
                    <a:pt x="3796" y="3032"/>
                  </a:lnTo>
                  <a:lnTo>
                    <a:pt x="3549" y="3324"/>
                  </a:lnTo>
                  <a:lnTo>
                    <a:pt x="3324" y="3638"/>
                  </a:lnTo>
                  <a:lnTo>
                    <a:pt x="3122" y="3952"/>
                  </a:lnTo>
                  <a:lnTo>
                    <a:pt x="2920" y="4289"/>
                  </a:lnTo>
                  <a:lnTo>
                    <a:pt x="2740" y="4626"/>
                  </a:lnTo>
                  <a:lnTo>
                    <a:pt x="2583" y="4963"/>
                  </a:lnTo>
                  <a:lnTo>
                    <a:pt x="2448" y="5322"/>
                  </a:lnTo>
                  <a:lnTo>
                    <a:pt x="2314" y="5681"/>
                  </a:lnTo>
                  <a:lnTo>
                    <a:pt x="2179" y="6063"/>
                  </a:lnTo>
                  <a:lnTo>
                    <a:pt x="2089" y="6445"/>
                  </a:lnTo>
                  <a:lnTo>
                    <a:pt x="1999" y="6827"/>
                  </a:lnTo>
                  <a:lnTo>
                    <a:pt x="1954" y="7208"/>
                  </a:lnTo>
                  <a:lnTo>
                    <a:pt x="1909" y="7613"/>
                  </a:lnTo>
                  <a:lnTo>
                    <a:pt x="1" y="29327"/>
                  </a:lnTo>
                  <a:lnTo>
                    <a:pt x="19268" y="29327"/>
                  </a:lnTo>
                  <a:lnTo>
                    <a:pt x="21154" y="76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Google Shape;1927;p62">
              <a:extLst>
                <a:ext uri="{FF2B5EF4-FFF2-40B4-BE49-F238E27FC236}">
                  <a16:creationId xmlns:a16="http://schemas.microsoft.com/office/drawing/2014/main" id="{91400C84-83A1-37EF-8493-448E364905D2}"/>
                </a:ext>
              </a:extLst>
            </p:cNvPr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extrusionOk="0">
                  <a:moveTo>
                    <a:pt x="105116" y="1"/>
                  </a:moveTo>
                  <a:lnTo>
                    <a:pt x="99480" y="23"/>
                  </a:lnTo>
                  <a:lnTo>
                    <a:pt x="93933" y="68"/>
                  </a:lnTo>
                  <a:lnTo>
                    <a:pt x="88477" y="135"/>
                  </a:lnTo>
                  <a:lnTo>
                    <a:pt x="83132" y="203"/>
                  </a:lnTo>
                  <a:lnTo>
                    <a:pt x="77855" y="292"/>
                  </a:lnTo>
                  <a:lnTo>
                    <a:pt x="72713" y="382"/>
                  </a:lnTo>
                  <a:lnTo>
                    <a:pt x="67683" y="517"/>
                  </a:lnTo>
                  <a:lnTo>
                    <a:pt x="62765" y="629"/>
                  </a:lnTo>
                  <a:lnTo>
                    <a:pt x="58004" y="786"/>
                  </a:lnTo>
                  <a:lnTo>
                    <a:pt x="53356" y="944"/>
                  </a:lnTo>
                  <a:lnTo>
                    <a:pt x="48865" y="1101"/>
                  </a:lnTo>
                  <a:lnTo>
                    <a:pt x="44508" y="1280"/>
                  </a:lnTo>
                  <a:lnTo>
                    <a:pt x="40331" y="1483"/>
                  </a:lnTo>
                  <a:lnTo>
                    <a:pt x="36312" y="1685"/>
                  </a:lnTo>
                  <a:lnTo>
                    <a:pt x="32472" y="1887"/>
                  </a:lnTo>
                  <a:lnTo>
                    <a:pt x="28789" y="2111"/>
                  </a:lnTo>
                  <a:lnTo>
                    <a:pt x="25309" y="2358"/>
                  </a:lnTo>
                  <a:lnTo>
                    <a:pt x="22030" y="2605"/>
                  </a:lnTo>
                  <a:lnTo>
                    <a:pt x="18931" y="2852"/>
                  </a:lnTo>
                  <a:lnTo>
                    <a:pt x="16057" y="3122"/>
                  </a:lnTo>
                  <a:lnTo>
                    <a:pt x="13385" y="3391"/>
                  </a:lnTo>
                  <a:lnTo>
                    <a:pt x="10937" y="3661"/>
                  </a:lnTo>
                  <a:lnTo>
                    <a:pt x="8714" y="3953"/>
                  </a:lnTo>
                  <a:lnTo>
                    <a:pt x="6738" y="4245"/>
                  </a:lnTo>
                  <a:lnTo>
                    <a:pt x="4986" y="4537"/>
                  </a:lnTo>
                  <a:lnTo>
                    <a:pt x="4200" y="4694"/>
                  </a:lnTo>
                  <a:lnTo>
                    <a:pt x="3504" y="4851"/>
                  </a:lnTo>
                  <a:lnTo>
                    <a:pt x="2853" y="5008"/>
                  </a:lnTo>
                  <a:lnTo>
                    <a:pt x="2269" y="5165"/>
                  </a:lnTo>
                  <a:lnTo>
                    <a:pt x="1730" y="5323"/>
                  </a:lnTo>
                  <a:lnTo>
                    <a:pt x="1281" y="5480"/>
                  </a:lnTo>
                  <a:lnTo>
                    <a:pt x="899" y="5637"/>
                  </a:lnTo>
                  <a:lnTo>
                    <a:pt x="585" y="5817"/>
                  </a:lnTo>
                  <a:lnTo>
                    <a:pt x="338" y="5974"/>
                  </a:lnTo>
                  <a:lnTo>
                    <a:pt x="158" y="6131"/>
                  </a:lnTo>
                  <a:lnTo>
                    <a:pt x="91" y="6221"/>
                  </a:lnTo>
                  <a:lnTo>
                    <a:pt x="46" y="6311"/>
                  </a:lnTo>
                  <a:lnTo>
                    <a:pt x="23" y="6378"/>
                  </a:lnTo>
                  <a:lnTo>
                    <a:pt x="1" y="6468"/>
                  </a:lnTo>
                  <a:lnTo>
                    <a:pt x="23" y="6558"/>
                  </a:lnTo>
                  <a:lnTo>
                    <a:pt x="46" y="6625"/>
                  </a:lnTo>
                  <a:lnTo>
                    <a:pt x="91" y="6715"/>
                  </a:lnTo>
                  <a:lnTo>
                    <a:pt x="158" y="6805"/>
                  </a:lnTo>
                  <a:lnTo>
                    <a:pt x="338" y="6962"/>
                  </a:lnTo>
                  <a:lnTo>
                    <a:pt x="585" y="7141"/>
                  </a:lnTo>
                  <a:lnTo>
                    <a:pt x="899" y="7299"/>
                  </a:lnTo>
                  <a:lnTo>
                    <a:pt x="1281" y="7456"/>
                  </a:lnTo>
                  <a:lnTo>
                    <a:pt x="1730" y="7613"/>
                  </a:lnTo>
                  <a:lnTo>
                    <a:pt x="2269" y="7770"/>
                  </a:lnTo>
                  <a:lnTo>
                    <a:pt x="2853" y="7927"/>
                  </a:lnTo>
                  <a:lnTo>
                    <a:pt x="3504" y="8085"/>
                  </a:lnTo>
                  <a:lnTo>
                    <a:pt x="4200" y="8242"/>
                  </a:lnTo>
                  <a:lnTo>
                    <a:pt x="4986" y="8399"/>
                  </a:lnTo>
                  <a:lnTo>
                    <a:pt x="6738" y="8691"/>
                  </a:lnTo>
                  <a:lnTo>
                    <a:pt x="8714" y="8983"/>
                  </a:lnTo>
                  <a:lnTo>
                    <a:pt x="10937" y="9275"/>
                  </a:lnTo>
                  <a:lnTo>
                    <a:pt x="13385" y="9544"/>
                  </a:lnTo>
                  <a:lnTo>
                    <a:pt x="16057" y="9814"/>
                  </a:lnTo>
                  <a:lnTo>
                    <a:pt x="18931" y="10083"/>
                  </a:lnTo>
                  <a:lnTo>
                    <a:pt x="22030" y="10330"/>
                  </a:lnTo>
                  <a:lnTo>
                    <a:pt x="25309" y="10577"/>
                  </a:lnTo>
                  <a:lnTo>
                    <a:pt x="28789" y="10824"/>
                  </a:lnTo>
                  <a:lnTo>
                    <a:pt x="32472" y="11049"/>
                  </a:lnTo>
                  <a:lnTo>
                    <a:pt x="36312" y="11251"/>
                  </a:lnTo>
                  <a:lnTo>
                    <a:pt x="40331" y="11453"/>
                  </a:lnTo>
                  <a:lnTo>
                    <a:pt x="44508" y="11655"/>
                  </a:lnTo>
                  <a:lnTo>
                    <a:pt x="48865" y="11835"/>
                  </a:lnTo>
                  <a:lnTo>
                    <a:pt x="53356" y="11992"/>
                  </a:lnTo>
                  <a:lnTo>
                    <a:pt x="58004" y="12149"/>
                  </a:lnTo>
                  <a:lnTo>
                    <a:pt x="62765" y="12306"/>
                  </a:lnTo>
                  <a:lnTo>
                    <a:pt x="67683" y="12441"/>
                  </a:lnTo>
                  <a:lnTo>
                    <a:pt x="72713" y="12553"/>
                  </a:lnTo>
                  <a:lnTo>
                    <a:pt x="77855" y="12643"/>
                  </a:lnTo>
                  <a:lnTo>
                    <a:pt x="83132" y="12733"/>
                  </a:lnTo>
                  <a:lnTo>
                    <a:pt x="88477" y="12800"/>
                  </a:lnTo>
                  <a:lnTo>
                    <a:pt x="93933" y="12868"/>
                  </a:lnTo>
                  <a:lnTo>
                    <a:pt x="99480" y="12913"/>
                  </a:lnTo>
                  <a:lnTo>
                    <a:pt x="105116" y="12935"/>
                  </a:lnTo>
                  <a:lnTo>
                    <a:pt x="116524" y="12935"/>
                  </a:lnTo>
                  <a:lnTo>
                    <a:pt x="122138" y="12913"/>
                  </a:lnTo>
                  <a:lnTo>
                    <a:pt x="127685" y="12868"/>
                  </a:lnTo>
                  <a:lnTo>
                    <a:pt x="133141" y="12800"/>
                  </a:lnTo>
                  <a:lnTo>
                    <a:pt x="138508" y="12733"/>
                  </a:lnTo>
                  <a:lnTo>
                    <a:pt x="143763" y="12643"/>
                  </a:lnTo>
                  <a:lnTo>
                    <a:pt x="148905" y="12553"/>
                  </a:lnTo>
                  <a:lnTo>
                    <a:pt x="153935" y="12441"/>
                  </a:lnTo>
                  <a:lnTo>
                    <a:pt x="158853" y="12306"/>
                  </a:lnTo>
                  <a:lnTo>
                    <a:pt x="163636" y="12149"/>
                  </a:lnTo>
                  <a:lnTo>
                    <a:pt x="168262" y="11992"/>
                  </a:lnTo>
                  <a:lnTo>
                    <a:pt x="172776" y="11835"/>
                  </a:lnTo>
                  <a:lnTo>
                    <a:pt x="177110" y="11655"/>
                  </a:lnTo>
                  <a:lnTo>
                    <a:pt x="181309" y="11453"/>
                  </a:lnTo>
                  <a:lnTo>
                    <a:pt x="185329" y="11251"/>
                  </a:lnTo>
                  <a:lnTo>
                    <a:pt x="189169" y="11049"/>
                  </a:lnTo>
                  <a:lnTo>
                    <a:pt x="192829" y="10824"/>
                  </a:lnTo>
                  <a:lnTo>
                    <a:pt x="196309" y="10577"/>
                  </a:lnTo>
                  <a:lnTo>
                    <a:pt x="199610" y="10330"/>
                  </a:lnTo>
                  <a:lnTo>
                    <a:pt x="202709" y="10083"/>
                  </a:lnTo>
                  <a:lnTo>
                    <a:pt x="205584" y="9814"/>
                  </a:lnTo>
                  <a:lnTo>
                    <a:pt x="208256" y="9544"/>
                  </a:lnTo>
                  <a:lnTo>
                    <a:pt x="210704" y="9275"/>
                  </a:lnTo>
                  <a:lnTo>
                    <a:pt x="212904" y="8983"/>
                  </a:lnTo>
                  <a:lnTo>
                    <a:pt x="214903" y="8691"/>
                  </a:lnTo>
                  <a:lnTo>
                    <a:pt x="216632" y="8399"/>
                  </a:lnTo>
                  <a:lnTo>
                    <a:pt x="217418" y="8242"/>
                  </a:lnTo>
                  <a:lnTo>
                    <a:pt x="218136" y="8085"/>
                  </a:lnTo>
                  <a:lnTo>
                    <a:pt x="218788" y="7927"/>
                  </a:lnTo>
                  <a:lnTo>
                    <a:pt x="219372" y="7770"/>
                  </a:lnTo>
                  <a:lnTo>
                    <a:pt x="219888" y="7613"/>
                  </a:lnTo>
                  <a:lnTo>
                    <a:pt x="220337" y="7456"/>
                  </a:lnTo>
                  <a:lnTo>
                    <a:pt x="220741" y="7299"/>
                  </a:lnTo>
                  <a:lnTo>
                    <a:pt x="221056" y="7141"/>
                  </a:lnTo>
                  <a:lnTo>
                    <a:pt x="221303" y="6962"/>
                  </a:lnTo>
                  <a:lnTo>
                    <a:pt x="221482" y="6805"/>
                  </a:lnTo>
                  <a:lnTo>
                    <a:pt x="221550" y="6715"/>
                  </a:lnTo>
                  <a:lnTo>
                    <a:pt x="221595" y="6625"/>
                  </a:lnTo>
                  <a:lnTo>
                    <a:pt x="221617" y="6558"/>
                  </a:lnTo>
                  <a:lnTo>
                    <a:pt x="221617" y="6468"/>
                  </a:lnTo>
                  <a:lnTo>
                    <a:pt x="221617" y="6378"/>
                  </a:lnTo>
                  <a:lnTo>
                    <a:pt x="221595" y="6311"/>
                  </a:lnTo>
                  <a:lnTo>
                    <a:pt x="221550" y="6221"/>
                  </a:lnTo>
                  <a:lnTo>
                    <a:pt x="221482" y="6131"/>
                  </a:lnTo>
                  <a:lnTo>
                    <a:pt x="221303" y="5974"/>
                  </a:lnTo>
                  <a:lnTo>
                    <a:pt x="221056" y="5817"/>
                  </a:lnTo>
                  <a:lnTo>
                    <a:pt x="220741" y="5637"/>
                  </a:lnTo>
                  <a:lnTo>
                    <a:pt x="220337" y="5480"/>
                  </a:lnTo>
                  <a:lnTo>
                    <a:pt x="219888" y="5323"/>
                  </a:lnTo>
                  <a:lnTo>
                    <a:pt x="219372" y="5165"/>
                  </a:lnTo>
                  <a:lnTo>
                    <a:pt x="218788" y="5008"/>
                  </a:lnTo>
                  <a:lnTo>
                    <a:pt x="218136" y="4851"/>
                  </a:lnTo>
                  <a:lnTo>
                    <a:pt x="217418" y="4694"/>
                  </a:lnTo>
                  <a:lnTo>
                    <a:pt x="216632" y="4537"/>
                  </a:lnTo>
                  <a:lnTo>
                    <a:pt x="214903" y="4245"/>
                  </a:lnTo>
                  <a:lnTo>
                    <a:pt x="212904" y="3953"/>
                  </a:lnTo>
                  <a:lnTo>
                    <a:pt x="210704" y="3661"/>
                  </a:lnTo>
                  <a:lnTo>
                    <a:pt x="208256" y="3391"/>
                  </a:lnTo>
                  <a:lnTo>
                    <a:pt x="205584" y="3122"/>
                  </a:lnTo>
                  <a:lnTo>
                    <a:pt x="202709" y="2852"/>
                  </a:lnTo>
                  <a:lnTo>
                    <a:pt x="199610" y="2605"/>
                  </a:lnTo>
                  <a:lnTo>
                    <a:pt x="196309" y="2358"/>
                  </a:lnTo>
                  <a:lnTo>
                    <a:pt x="192829" y="2111"/>
                  </a:lnTo>
                  <a:lnTo>
                    <a:pt x="189169" y="1887"/>
                  </a:lnTo>
                  <a:lnTo>
                    <a:pt x="185329" y="1685"/>
                  </a:lnTo>
                  <a:lnTo>
                    <a:pt x="181309" y="1483"/>
                  </a:lnTo>
                  <a:lnTo>
                    <a:pt x="177110" y="1280"/>
                  </a:lnTo>
                  <a:lnTo>
                    <a:pt x="172776" y="1101"/>
                  </a:lnTo>
                  <a:lnTo>
                    <a:pt x="168262" y="944"/>
                  </a:lnTo>
                  <a:lnTo>
                    <a:pt x="163636" y="786"/>
                  </a:lnTo>
                  <a:lnTo>
                    <a:pt x="158853" y="629"/>
                  </a:lnTo>
                  <a:lnTo>
                    <a:pt x="153935" y="517"/>
                  </a:lnTo>
                  <a:lnTo>
                    <a:pt x="148905" y="382"/>
                  </a:lnTo>
                  <a:lnTo>
                    <a:pt x="143763" y="292"/>
                  </a:lnTo>
                  <a:lnTo>
                    <a:pt x="138508" y="203"/>
                  </a:lnTo>
                  <a:lnTo>
                    <a:pt x="133141" y="135"/>
                  </a:lnTo>
                  <a:lnTo>
                    <a:pt x="127685" y="68"/>
                  </a:lnTo>
                  <a:lnTo>
                    <a:pt x="122138" y="23"/>
                  </a:lnTo>
                  <a:lnTo>
                    <a:pt x="116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1928;p62">
              <a:extLst>
                <a:ext uri="{FF2B5EF4-FFF2-40B4-BE49-F238E27FC236}">
                  <a16:creationId xmlns:a16="http://schemas.microsoft.com/office/drawing/2014/main" id="{BC4401CA-55B6-CD11-A9C1-FC951FA74790}"/>
                </a:ext>
              </a:extLst>
            </p:cNvPr>
            <p:cNvSpPr/>
            <p:nvPr/>
          </p:nvSpPr>
          <p:spPr>
            <a:xfrm>
              <a:off x="-3171283" y="544263"/>
              <a:ext cx="2850007" cy="166344"/>
            </a:xfrm>
            <a:custGeom>
              <a:avLst/>
              <a:gdLst/>
              <a:ahLst/>
              <a:cxnLst/>
              <a:rect l="l" t="t" r="r" b="b"/>
              <a:pathLst>
                <a:path w="221618" h="12935" fill="none" extrusionOk="0">
                  <a:moveTo>
                    <a:pt x="110820" y="1"/>
                  </a:moveTo>
                  <a:lnTo>
                    <a:pt x="110820" y="1"/>
                  </a:lnTo>
                  <a:lnTo>
                    <a:pt x="116524" y="1"/>
                  </a:lnTo>
                  <a:lnTo>
                    <a:pt x="122138" y="23"/>
                  </a:lnTo>
                  <a:lnTo>
                    <a:pt x="127685" y="68"/>
                  </a:lnTo>
                  <a:lnTo>
                    <a:pt x="133141" y="135"/>
                  </a:lnTo>
                  <a:lnTo>
                    <a:pt x="138508" y="203"/>
                  </a:lnTo>
                  <a:lnTo>
                    <a:pt x="143763" y="292"/>
                  </a:lnTo>
                  <a:lnTo>
                    <a:pt x="148905" y="382"/>
                  </a:lnTo>
                  <a:lnTo>
                    <a:pt x="153935" y="517"/>
                  </a:lnTo>
                  <a:lnTo>
                    <a:pt x="158853" y="629"/>
                  </a:lnTo>
                  <a:lnTo>
                    <a:pt x="163636" y="786"/>
                  </a:lnTo>
                  <a:lnTo>
                    <a:pt x="168262" y="944"/>
                  </a:lnTo>
                  <a:lnTo>
                    <a:pt x="172776" y="1101"/>
                  </a:lnTo>
                  <a:lnTo>
                    <a:pt x="177110" y="1280"/>
                  </a:lnTo>
                  <a:lnTo>
                    <a:pt x="181309" y="1483"/>
                  </a:lnTo>
                  <a:lnTo>
                    <a:pt x="185329" y="1685"/>
                  </a:lnTo>
                  <a:lnTo>
                    <a:pt x="189169" y="1887"/>
                  </a:lnTo>
                  <a:lnTo>
                    <a:pt x="192829" y="2111"/>
                  </a:lnTo>
                  <a:lnTo>
                    <a:pt x="196309" y="2358"/>
                  </a:lnTo>
                  <a:lnTo>
                    <a:pt x="199610" y="2605"/>
                  </a:lnTo>
                  <a:lnTo>
                    <a:pt x="202709" y="2852"/>
                  </a:lnTo>
                  <a:lnTo>
                    <a:pt x="205584" y="3122"/>
                  </a:lnTo>
                  <a:lnTo>
                    <a:pt x="208256" y="3391"/>
                  </a:lnTo>
                  <a:lnTo>
                    <a:pt x="210704" y="3661"/>
                  </a:lnTo>
                  <a:lnTo>
                    <a:pt x="212904" y="3953"/>
                  </a:lnTo>
                  <a:lnTo>
                    <a:pt x="214903" y="4245"/>
                  </a:lnTo>
                  <a:lnTo>
                    <a:pt x="216632" y="4537"/>
                  </a:lnTo>
                  <a:lnTo>
                    <a:pt x="217418" y="4694"/>
                  </a:lnTo>
                  <a:lnTo>
                    <a:pt x="218136" y="4851"/>
                  </a:lnTo>
                  <a:lnTo>
                    <a:pt x="218788" y="5008"/>
                  </a:lnTo>
                  <a:lnTo>
                    <a:pt x="219372" y="5165"/>
                  </a:lnTo>
                  <a:lnTo>
                    <a:pt x="219888" y="5323"/>
                  </a:lnTo>
                  <a:lnTo>
                    <a:pt x="220337" y="5480"/>
                  </a:lnTo>
                  <a:lnTo>
                    <a:pt x="220741" y="5637"/>
                  </a:lnTo>
                  <a:lnTo>
                    <a:pt x="221056" y="5817"/>
                  </a:lnTo>
                  <a:lnTo>
                    <a:pt x="221303" y="5974"/>
                  </a:lnTo>
                  <a:lnTo>
                    <a:pt x="221482" y="6131"/>
                  </a:lnTo>
                  <a:lnTo>
                    <a:pt x="221550" y="6221"/>
                  </a:lnTo>
                  <a:lnTo>
                    <a:pt x="221595" y="6311"/>
                  </a:lnTo>
                  <a:lnTo>
                    <a:pt x="221617" y="6378"/>
                  </a:lnTo>
                  <a:lnTo>
                    <a:pt x="221617" y="6468"/>
                  </a:lnTo>
                  <a:lnTo>
                    <a:pt x="221617" y="6468"/>
                  </a:lnTo>
                  <a:lnTo>
                    <a:pt x="221617" y="6558"/>
                  </a:lnTo>
                  <a:lnTo>
                    <a:pt x="221595" y="6625"/>
                  </a:lnTo>
                  <a:lnTo>
                    <a:pt x="221550" y="6715"/>
                  </a:lnTo>
                  <a:lnTo>
                    <a:pt x="221482" y="6805"/>
                  </a:lnTo>
                  <a:lnTo>
                    <a:pt x="221303" y="6962"/>
                  </a:lnTo>
                  <a:lnTo>
                    <a:pt x="221056" y="7141"/>
                  </a:lnTo>
                  <a:lnTo>
                    <a:pt x="220741" y="7299"/>
                  </a:lnTo>
                  <a:lnTo>
                    <a:pt x="220337" y="7456"/>
                  </a:lnTo>
                  <a:lnTo>
                    <a:pt x="219888" y="7613"/>
                  </a:lnTo>
                  <a:lnTo>
                    <a:pt x="219372" y="7770"/>
                  </a:lnTo>
                  <a:lnTo>
                    <a:pt x="218788" y="7927"/>
                  </a:lnTo>
                  <a:lnTo>
                    <a:pt x="218136" y="8085"/>
                  </a:lnTo>
                  <a:lnTo>
                    <a:pt x="217418" y="8242"/>
                  </a:lnTo>
                  <a:lnTo>
                    <a:pt x="216632" y="8399"/>
                  </a:lnTo>
                  <a:lnTo>
                    <a:pt x="214903" y="8691"/>
                  </a:lnTo>
                  <a:lnTo>
                    <a:pt x="212904" y="8983"/>
                  </a:lnTo>
                  <a:lnTo>
                    <a:pt x="210704" y="9275"/>
                  </a:lnTo>
                  <a:lnTo>
                    <a:pt x="208256" y="9544"/>
                  </a:lnTo>
                  <a:lnTo>
                    <a:pt x="205584" y="9814"/>
                  </a:lnTo>
                  <a:lnTo>
                    <a:pt x="202709" y="10083"/>
                  </a:lnTo>
                  <a:lnTo>
                    <a:pt x="199610" y="10330"/>
                  </a:lnTo>
                  <a:lnTo>
                    <a:pt x="196309" y="10577"/>
                  </a:lnTo>
                  <a:lnTo>
                    <a:pt x="192829" y="10824"/>
                  </a:lnTo>
                  <a:lnTo>
                    <a:pt x="189169" y="11049"/>
                  </a:lnTo>
                  <a:lnTo>
                    <a:pt x="185329" y="11251"/>
                  </a:lnTo>
                  <a:lnTo>
                    <a:pt x="181309" y="11453"/>
                  </a:lnTo>
                  <a:lnTo>
                    <a:pt x="177110" y="11655"/>
                  </a:lnTo>
                  <a:lnTo>
                    <a:pt x="172776" y="11835"/>
                  </a:lnTo>
                  <a:lnTo>
                    <a:pt x="168262" y="11992"/>
                  </a:lnTo>
                  <a:lnTo>
                    <a:pt x="163636" y="12149"/>
                  </a:lnTo>
                  <a:lnTo>
                    <a:pt x="158853" y="12306"/>
                  </a:lnTo>
                  <a:lnTo>
                    <a:pt x="153935" y="12441"/>
                  </a:lnTo>
                  <a:lnTo>
                    <a:pt x="148905" y="12553"/>
                  </a:lnTo>
                  <a:lnTo>
                    <a:pt x="143763" y="12643"/>
                  </a:lnTo>
                  <a:lnTo>
                    <a:pt x="138508" y="12733"/>
                  </a:lnTo>
                  <a:lnTo>
                    <a:pt x="133141" y="12800"/>
                  </a:lnTo>
                  <a:lnTo>
                    <a:pt x="127685" y="12868"/>
                  </a:lnTo>
                  <a:lnTo>
                    <a:pt x="122138" y="12913"/>
                  </a:lnTo>
                  <a:lnTo>
                    <a:pt x="116524" y="12935"/>
                  </a:lnTo>
                  <a:lnTo>
                    <a:pt x="110820" y="12935"/>
                  </a:lnTo>
                  <a:lnTo>
                    <a:pt x="110820" y="12935"/>
                  </a:lnTo>
                  <a:lnTo>
                    <a:pt x="105116" y="12935"/>
                  </a:lnTo>
                  <a:lnTo>
                    <a:pt x="99480" y="12913"/>
                  </a:lnTo>
                  <a:lnTo>
                    <a:pt x="93933" y="12868"/>
                  </a:lnTo>
                  <a:lnTo>
                    <a:pt x="88477" y="12800"/>
                  </a:lnTo>
                  <a:lnTo>
                    <a:pt x="83132" y="12733"/>
                  </a:lnTo>
                  <a:lnTo>
                    <a:pt x="77855" y="12643"/>
                  </a:lnTo>
                  <a:lnTo>
                    <a:pt x="72713" y="12553"/>
                  </a:lnTo>
                  <a:lnTo>
                    <a:pt x="67683" y="12441"/>
                  </a:lnTo>
                  <a:lnTo>
                    <a:pt x="62765" y="12306"/>
                  </a:lnTo>
                  <a:lnTo>
                    <a:pt x="58004" y="12149"/>
                  </a:lnTo>
                  <a:lnTo>
                    <a:pt x="53356" y="11992"/>
                  </a:lnTo>
                  <a:lnTo>
                    <a:pt x="48865" y="11835"/>
                  </a:lnTo>
                  <a:lnTo>
                    <a:pt x="44508" y="11655"/>
                  </a:lnTo>
                  <a:lnTo>
                    <a:pt x="40331" y="11453"/>
                  </a:lnTo>
                  <a:lnTo>
                    <a:pt x="36312" y="11251"/>
                  </a:lnTo>
                  <a:lnTo>
                    <a:pt x="32472" y="11049"/>
                  </a:lnTo>
                  <a:lnTo>
                    <a:pt x="28789" y="10824"/>
                  </a:lnTo>
                  <a:lnTo>
                    <a:pt x="25309" y="10577"/>
                  </a:lnTo>
                  <a:lnTo>
                    <a:pt x="22030" y="10330"/>
                  </a:lnTo>
                  <a:lnTo>
                    <a:pt x="18931" y="10083"/>
                  </a:lnTo>
                  <a:lnTo>
                    <a:pt x="16057" y="9814"/>
                  </a:lnTo>
                  <a:lnTo>
                    <a:pt x="13385" y="9544"/>
                  </a:lnTo>
                  <a:lnTo>
                    <a:pt x="10937" y="9275"/>
                  </a:lnTo>
                  <a:lnTo>
                    <a:pt x="8714" y="8983"/>
                  </a:lnTo>
                  <a:lnTo>
                    <a:pt x="6738" y="8691"/>
                  </a:lnTo>
                  <a:lnTo>
                    <a:pt x="4986" y="8399"/>
                  </a:lnTo>
                  <a:lnTo>
                    <a:pt x="4200" y="8242"/>
                  </a:lnTo>
                  <a:lnTo>
                    <a:pt x="3504" y="8085"/>
                  </a:lnTo>
                  <a:lnTo>
                    <a:pt x="2853" y="7927"/>
                  </a:lnTo>
                  <a:lnTo>
                    <a:pt x="2269" y="7770"/>
                  </a:lnTo>
                  <a:lnTo>
                    <a:pt x="1730" y="7613"/>
                  </a:lnTo>
                  <a:lnTo>
                    <a:pt x="1281" y="7456"/>
                  </a:lnTo>
                  <a:lnTo>
                    <a:pt x="899" y="7299"/>
                  </a:lnTo>
                  <a:lnTo>
                    <a:pt x="585" y="7141"/>
                  </a:lnTo>
                  <a:lnTo>
                    <a:pt x="338" y="6962"/>
                  </a:lnTo>
                  <a:lnTo>
                    <a:pt x="158" y="6805"/>
                  </a:lnTo>
                  <a:lnTo>
                    <a:pt x="91" y="6715"/>
                  </a:lnTo>
                  <a:lnTo>
                    <a:pt x="46" y="6625"/>
                  </a:lnTo>
                  <a:lnTo>
                    <a:pt x="23" y="6558"/>
                  </a:lnTo>
                  <a:lnTo>
                    <a:pt x="1" y="6468"/>
                  </a:lnTo>
                  <a:lnTo>
                    <a:pt x="1" y="6468"/>
                  </a:lnTo>
                  <a:lnTo>
                    <a:pt x="23" y="6378"/>
                  </a:lnTo>
                  <a:lnTo>
                    <a:pt x="46" y="6311"/>
                  </a:lnTo>
                  <a:lnTo>
                    <a:pt x="91" y="6221"/>
                  </a:lnTo>
                  <a:lnTo>
                    <a:pt x="158" y="6131"/>
                  </a:lnTo>
                  <a:lnTo>
                    <a:pt x="338" y="5974"/>
                  </a:lnTo>
                  <a:lnTo>
                    <a:pt x="585" y="5817"/>
                  </a:lnTo>
                  <a:lnTo>
                    <a:pt x="899" y="5637"/>
                  </a:lnTo>
                  <a:lnTo>
                    <a:pt x="1281" y="5480"/>
                  </a:lnTo>
                  <a:lnTo>
                    <a:pt x="1730" y="5323"/>
                  </a:lnTo>
                  <a:lnTo>
                    <a:pt x="2269" y="5165"/>
                  </a:lnTo>
                  <a:lnTo>
                    <a:pt x="2853" y="5008"/>
                  </a:lnTo>
                  <a:lnTo>
                    <a:pt x="3504" y="4851"/>
                  </a:lnTo>
                  <a:lnTo>
                    <a:pt x="4200" y="4694"/>
                  </a:lnTo>
                  <a:lnTo>
                    <a:pt x="4986" y="4537"/>
                  </a:lnTo>
                  <a:lnTo>
                    <a:pt x="6738" y="4245"/>
                  </a:lnTo>
                  <a:lnTo>
                    <a:pt x="8714" y="3953"/>
                  </a:lnTo>
                  <a:lnTo>
                    <a:pt x="10937" y="3661"/>
                  </a:lnTo>
                  <a:lnTo>
                    <a:pt x="13385" y="3391"/>
                  </a:lnTo>
                  <a:lnTo>
                    <a:pt x="16057" y="3122"/>
                  </a:lnTo>
                  <a:lnTo>
                    <a:pt x="18931" y="2852"/>
                  </a:lnTo>
                  <a:lnTo>
                    <a:pt x="22030" y="2605"/>
                  </a:lnTo>
                  <a:lnTo>
                    <a:pt x="25309" y="2358"/>
                  </a:lnTo>
                  <a:lnTo>
                    <a:pt x="28789" y="2111"/>
                  </a:lnTo>
                  <a:lnTo>
                    <a:pt x="32472" y="1887"/>
                  </a:lnTo>
                  <a:lnTo>
                    <a:pt x="36312" y="1685"/>
                  </a:lnTo>
                  <a:lnTo>
                    <a:pt x="40331" y="1483"/>
                  </a:lnTo>
                  <a:lnTo>
                    <a:pt x="44508" y="1280"/>
                  </a:lnTo>
                  <a:lnTo>
                    <a:pt x="48865" y="1101"/>
                  </a:lnTo>
                  <a:lnTo>
                    <a:pt x="53356" y="944"/>
                  </a:lnTo>
                  <a:lnTo>
                    <a:pt x="58004" y="786"/>
                  </a:lnTo>
                  <a:lnTo>
                    <a:pt x="62765" y="629"/>
                  </a:lnTo>
                  <a:lnTo>
                    <a:pt x="67683" y="517"/>
                  </a:lnTo>
                  <a:lnTo>
                    <a:pt x="72713" y="382"/>
                  </a:lnTo>
                  <a:lnTo>
                    <a:pt x="77855" y="292"/>
                  </a:lnTo>
                  <a:lnTo>
                    <a:pt x="83132" y="203"/>
                  </a:lnTo>
                  <a:lnTo>
                    <a:pt x="88477" y="135"/>
                  </a:lnTo>
                  <a:lnTo>
                    <a:pt x="93933" y="68"/>
                  </a:lnTo>
                  <a:lnTo>
                    <a:pt x="99480" y="23"/>
                  </a:lnTo>
                  <a:lnTo>
                    <a:pt x="105116" y="1"/>
                  </a:lnTo>
                  <a:lnTo>
                    <a:pt x="1108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" name="Google Shape;1929;p62">
              <a:extLst>
                <a:ext uri="{FF2B5EF4-FFF2-40B4-BE49-F238E27FC236}">
                  <a16:creationId xmlns:a16="http://schemas.microsoft.com/office/drawing/2014/main" id="{740E0B3D-6CA4-DB15-FA87-8D79C304A792}"/>
                </a:ext>
              </a:extLst>
            </p:cNvPr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" name="Google Shape;1930;p62">
              <a:extLst>
                <a:ext uri="{FF2B5EF4-FFF2-40B4-BE49-F238E27FC236}">
                  <a16:creationId xmlns:a16="http://schemas.microsoft.com/office/drawing/2014/main" id="{4CD37F40-1718-19AA-18FD-00BCC02F4C56}"/>
                </a:ext>
              </a:extLst>
            </p:cNvPr>
            <p:cNvSpPr/>
            <p:nvPr/>
          </p:nvSpPr>
          <p:spPr>
            <a:xfrm>
              <a:off x="-2687567" y="579204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1931;p62">
              <a:extLst>
                <a:ext uri="{FF2B5EF4-FFF2-40B4-BE49-F238E27FC236}">
                  <a16:creationId xmlns:a16="http://schemas.microsoft.com/office/drawing/2014/main" id="{7D3B2E31-204B-87BC-AFFC-5F1F771AA9EC}"/>
                </a:ext>
              </a:extLst>
            </p:cNvPr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863" y="1"/>
                  </a:move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" name="Google Shape;1932;p62">
              <a:extLst>
                <a:ext uri="{FF2B5EF4-FFF2-40B4-BE49-F238E27FC236}">
                  <a16:creationId xmlns:a16="http://schemas.microsoft.com/office/drawing/2014/main" id="{C7515CF4-5B49-9647-3744-83F2E5E995C9}"/>
                </a:ext>
              </a:extLst>
            </p:cNvPr>
            <p:cNvSpPr/>
            <p:nvPr/>
          </p:nvSpPr>
          <p:spPr>
            <a:xfrm>
              <a:off x="-2464048" y="579204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1"/>
                  </a:moveTo>
                  <a:lnTo>
                    <a:pt x="3863" y="1"/>
                  </a:lnTo>
                  <a:lnTo>
                    <a:pt x="386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" name="Google Shape;1933;p62">
              <a:extLst>
                <a:ext uri="{FF2B5EF4-FFF2-40B4-BE49-F238E27FC236}">
                  <a16:creationId xmlns:a16="http://schemas.microsoft.com/office/drawing/2014/main" id="{E4520276-94EC-3CAD-7B49-310674FE86F5}"/>
                </a:ext>
              </a:extLst>
            </p:cNvPr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" name="Google Shape;1934;p62">
              <a:extLst>
                <a:ext uri="{FF2B5EF4-FFF2-40B4-BE49-F238E27FC236}">
                  <a16:creationId xmlns:a16="http://schemas.microsoft.com/office/drawing/2014/main" id="{471271A1-C25C-96AB-E053-B0276D180CEE}"/>
                </a:ext>
              </a:extLst>
            </p:cNvPr>
            <p:cNvSpPr/>
            <p:nvPr/>
          </p:nvSpPr>
          <p:spPr>
            <a:xfrm>
              <a:off x="-2494371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" name="Google Shape;1935;p62">
              <a:extLst>
                <a:ext uri="{FF2B5EF4-FFF2-40B4-BE49-F238E27FC236}">
                  <a16:creationId xmlns:a16="http://schemas.microsoft.com/office/drawing/2014/main" id="{91483D45-4AF2-AE0C-E87F-4662D8A23BA9}"/>
                </a:ext>
              </a:extLst>
            </p:cNvPr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" name="Google Shape;1936;p62">
              <a:extLst>
                <a:ext uri="{FF2B5EF4-FFF2-40B4-BE49-F238E27FC236}">
                  <a16:creationId xmlns:a16="http://schemas.microsoft.com/office/drawing/2014/main" id="{2FB55F10-F879-DF8C-0E2E-294019508A53}"/>
                </a:ext>
              </a:extLst>
            </p:cNvPr>
            <p:cNvSpPr/>
            <p:nvPr/>
          </p:nvSpPr>
          <p:spPr>
            <a:xfrm>
              <a:off x="-2523834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" name="Google Shape;1937;p62">
              <a:extLst>
                <a:ext uri="{FF2B5EF4-FFF2-40B4-BE49-F238E27FC236}">
                  <a16:creationId xmlns:a16="http://schemas.microsoft.com/office/drawing/2014/main" id="{00BF8D78-EAD3-050B-8A89-03DCEB03380A}"/>
                </a:ext>
              </a:extLst>
            </p:cNvPr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" name="Google Shape;1938;p62">
              <a:extLst>
                <a:ext uri="{FF2B5EF4-FFF2-40B4-BE49-F238E27FC236}">
                  <a16:creationId xmlns:a16="http://schemas.microsoft.com/office/drawing/2014/main" id="{CB427525-7B41-95CF-53B5-15C1E0116E2D}"/>
                </a:ext>
              </a:extLst>
            </p:cNvPr>
            <p:cNvSpPr/>
            <p:nvPr/>
          </p:nvSpPr>
          <p:spPr>
            <a:xfrm>
              <a:off x="-2552704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" name="Google Shape;1939;p62">
              <a:extLst>
                <a:ext uri="{FF2B5EF4-FFF2-40B4-BE49-F238E27FC236}">
                  <a16:creationId xmlns:a16="http://schemas.microsoft.com/office/drawing/2014/main" id="{617DECF1-0528-97C4-3947-F9E3C9D1864F}"/>
                </a:ext>
              </a:extLst>
            </p:cNvPr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" name="Google Shape;1940;p62">
              <a:extLst>
                <a:ext uri="{FF2B5EF4-FFF2-40B4-BE49-F238E27FC236}">
                  <a16:creationId xmlns:a16="http://schemas.microsoft.com/office/drawing/2014/main" id="{0A4B45F4-3892-6235-05F9-3552522EC762}"/>
                </a:ext>
              </a:extLst>
            </p:cNvPr>
            <p:cNvSpPr/>
            <p:nvPr/>
          </p:nvSpPr>
          <p:spPr>
            <a:xfrm>
              <a:off x="-2600364" y="579500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" name="Google Shape;1941;p62">
              <a:extLst>
                <a:ext uri="{FF2B5EF4-FFF2-40B4-BE49-F238E27FC236}">
                  <a16:creationId xmlns:a16="http://schemas.microsoft.com/office/drawing/2014/main" id="{E120CAD5-8581-DD7E-F43A-B57EC55BF9E0}"/>
                </a:ext>
              </a:extLst>
            </p:cNvPr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00" y="4379"/>
                  </a:lnTo>
                  <a:lnTo>
                    <a:pt x="22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" name="Google Shape;1942;p62">
              <a:extLst>
                <a:ext uri="{FF2B5EF4-FFF2-40B4-BE49-F238E27FC236}">
                  <a16:creationId xmlns:a16="http://schemas.microsoft.com/office/drawing/2014/main" id="{0ADCD70F-4C98-E206-5A4C-84F73F390068}"/>
                </a:ext>
              </a:extLst>
            </p:cNvPr>
            <p:cNvSpPr/>
            <p:nvPr/>
          </p:nvSpPr>
          <p:spPr>
            <a:xfrm>
              <a:off x="-2701147" y="523186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0"/>
                  </a:moveTo>
                  <a:lnTo>
                    <a:pt x="22300" y="0"/>
                  </a:lnTo>
                  <a:lnTo>
                    <a:pt x="22300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" name="Google Shape;1943;p62">
              <a:extLst>
                <a:ext uri="{FF2B5EF4-FFF2-40B4-BE49-F238E27FC236}">
                  <a16:creationId xmlns:a16="http://schemas.microsoft.com/office/drawing/2014/main" id="{903979FD-E5AE-6604-5F48-737CEC002447}"/>
                </a:ext>
              </a:extLst>
            </p:cNvPr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" name="Google Shape;1944;p62">
              <a:extLst>
                <a:ext uri="{FF2B5EF4-FFF2-40B4-BE49-F238E27FC236}">
                  <a16:creationId xmlns:a16="http://schemas.microsoft.com/office/drawing/2014/main" id="{D3FBA416-7FC9-AB58-D7C7-CD2C2E9149A1}"/>
                </a:ext>
              </a:extLst>
            </p:cNvPr>
            <p:cNvSpPr/>
            <p:nvPr/>
          </p:nvSpPr>
          <p:spPr>
            <a:xfrm>
              <a:off x="-2477332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2381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" name="Google Shape;1945;p62">
              <a:extLst>
                <a:ext uri="{FF2B5EF4-FFF2-40B4-BE49-F238E27FC236}">
                  <a16:creationId xmlns:a16="http://schemas.microsoft.com/office/drawing/2014/main" id="{E8E04ED0-8400-7B2F-8CAA-E9C223127152}"/>
                </a:ext>
              </a:extLst>
            </p:cNvPr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" name="Google Shape;1946;p62">
              <a:extLst>
                <a:ext uri="{FF2B5EF4-FFF2-40B4-BE49-F238E27FC236}">
                  <a16:creationId xmlns:a16="http://schemas.microsoft.com/office/drawing/2014/main" id="{24CD0E9E-505F-6C45-5727-5C5D92F54DFC}"/>
                </a:ext>
              </a:extLst>
            </p:cNvPr>
            <p:cNvSpPr/>
            <p:nvPr/>
          </p:nvSpPr>
          <p:spPr>
            <a:xfrm>
              <a:off x="-2507952" y="523469"/>
              <a:ext cx="23122" cy="56044"/>
            </a:xfrm>
            <a:custGeom>
              <a:avLst/>
              <a:gdLst/>
              <a:ahLst/>
              <a:cxnLst/>
              <a:rect l="l" t="t" r="r" b="b"/>
              <a:pathLst>
                <a:path w="1798" h="4358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" name="Google Shape;1947;p62">
              <a:extLst>
                <a:ext uri="{FF2B5EF4-FFF2-40B4-BE49-F238E27FC236}">
                  <a16:creationId xmlns:a16="http://schemas.microsoft.com/office/drawing/2014/main" id="{21746EA0-3F0E-A34B-608C-D3B7E03C3E56}"/>
                </a:ext>
              </a:extLst>
            </p:cNvPr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" name="Google Shape;1948;p62">
              <a:extLst>
                <a:ext uri="{FF2B5EF4-FFF2-40B4-BE49-F238E27FC236}">
                  <a16:creationId xmlns:a16="http://schemas.microsoft.com/office/drawing/2014/main" id="{C2662EEF-B4C7-38EF-260D-1980BBB5EB2D}"/>
                </a:ext>
              </a:extLst>
            </p:cNvPr>
            <p:cNvSpPr/>
            <p:nvPr/>
          </p:nvSpPr>
          <p:spPr>
            <a:xfrm>
              <a:off x="-2537401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235" y="4357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" name="Google Shape;1949;p62">
              <a:extLst>
                <a:ext uri="{FF2B5EF4-FFF2-40B4-BE49-F238E27FC236}">
                  <a16:creationId xmlns:a16="http://schemas.microsoft.com/office/drawing/2014/main" id="{FFD2EB6A-04E9-7A05-32DA-6C6E28FA651D}"/>
                </a:ext>
              </a:extLst>
            </p:cNvPr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" name="Google Shape;1950;p62">
              <a:extLst>
                <a:ext uri="{FF2B5EF4-FFF2-40B4-BE49-F238E27FC236}">
                  <a16:creationId xmlns:a16="http://schemas.microsoft.com/office/drawing/2014/main" id="{18077C7D-3C1A-3C52-0035-257A7CB7E419}"/>
                </a:ext>
              </a:extLst>
            </p:cNvPr>
            <p:cNvSpPr/>
            <p:nvPr/>
          </p:nvSpPr>
          <p:spPr>
            <a:xfrm>
              <a:off x="-2566285" y="523469"/>
              <a:ext cx="8102" cy="56044"/>
            </a:xfrm>
            <a:custGeom>
              <a:avLst/>
              <a:gdLst/>
              <a:ahLst/>
              <a:cxnLst/>
              <a:rect l="l" t="t" r="r" b="b"/>
              <a:pathLst>
                <a:path w="630" h="4358" fill="none" extrusionOk="0">
                  <a:moveTo>
                    <a:pt x="630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630" y="4357"/>
                  </a:lnTo>
                  <a:lnTo>
                    <a:pt x="6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" name="Google Shape;1951;p62">
              <a:extLst>
                <a:ext uri="{FF2B5EF4-FFF2-40B4-BE49-F238E27FC236}">
                  <a16:creationId xmlns:a16="http://schemas.microsoft.com/office/drawing/2014/main" id="{EEC58B8A-4692-A756-A97B-C798F47E5F07}"/>
                </a:ext>
              </a:extLst>
            </p:cNvPr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" name="Google Shape;1952;p62">
              <a:extLst>
                <a:ext uri="{FF2B5EF4-FFF2-40B4-BE49-F238E27FC236}">
                  <a16:creationId xmlns:a16="http://schemas.microsoft.com/office/drawing/2014/main" id="{87EF801F-8806-5D26-CEAA-05FDF79D18DA}"/>
                </a:ext>
              </a:extLst>
            </p:cNvPr>
            <p:cNvSpPr/>
            <p:nvPr/>
          </p:nvSpPr>
          <p:spPr>
            <a:xfrm>
              <a:off x="-2613635" y="523469"/>
              <a:ext cx="3755" cy="56044"/>
            </a:xfrm>
            <a:custGeom>
              <a:avLst/>
              <a:gdLst/>
              <a:ahLst/>
              <a:cxnLst/>
              <a:rect l="l" t="t" r="r" b="b"/>
              <a:pathLst>
                <a:path w="292" h="4358" fill="none" extrusionOk="0">
                  <a:moveTo>
                    <a:pt x="292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" name="Google Shape;1953;p62">
              <a:extLst>
                <a:ext uri="{FF2B5EF4-FFF2-40B4-BE49-F238E27FC236}">
                  <a16:creationId xmlns:a16="http://schemas.microsoft.com/office/drawing/2014/main" id="{3801EEBB-CA59-ECCA-570E-D5D739AC6FE5}"/>
                </a:ext>
              </a:extLst>
            </p:cNvPr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" name="Google Shape;1954;p62">
              <a:extLst>
                <a:ext uri="{FF2B5EF4-FFF2-40B4-BE49-F238E27FC236}">
                  <a16:creationId xmlns:a16="http://schemas.microsoft.com/office/drawing/2014/main" id="{74BE12C6-78EE-150C-47ED-3A4295F85049}"/>
                </a:ext>
              </a:extLst>
            </p:cNvPr>
            <p:cNvSpPr/>
            <p:nvPr/>
          </p:nvSpPr>
          <p:spPr>
            <a:xfrm>
              <a:off x="-2675440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" name="Google Shape;1955;p62">
              <a:extLst>
                <a:ext uri="{FF2B5EF4-FFF2-40B4-BE49-F238E27FC236}">
                  <a16:creationId xmlns:a16="http://schemas.microsoft.com/office/drawing/2014/main" id="{01ECB6CA-B50E-2F32-BF4E-002B6FF5B30C}"/>
                </a:ext>
              </a:extLst>
            </p:cNvPr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975" y="1"/>
                  </a:move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" name="Google Shape;1956;p62">
              <a:extLst>
                <a:ext uri="{FF2B5EF4-FFF2-40B4-BE49-F238E27FC236}">
                  <a16:creationId xmlns:a16="http://schemas.microsoft.com/office/drawing/2014/main" id="{3EF5F15C-DF1D-C268-1094-6E179B819D5C}"/>
                </a:ext>
              </a:extLst>
            </p:cNvPr>
            <p:cNvSpPr/>
            <p:nvPr/>
          </p:nvSpPr>
          <p:spPr>
            <a:xfrm>
              <a:off x="-2451921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975" y="1"/>
                  </a:lnTo>
                  <a:lnTo>
                    <a:pt x="3975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540"/>
                  </a:lnTo>
                  <a:lnTo>
                    <a:pt x="4918" y="38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" name="Google Shape;1957;p62">
              <a:extLst>
                <a:ext uri="{FF2B5EF4-FFF2-40B4-BE49-F238E27FC236}">
                  <a16:creationId xmlns:a16="http://schemas.microsoft.com/office/drawing/2014/main" id="{0A92D6AC-C4DC-8522-477C-BE14ECA4680D}"/>
                </a:ext>
              </a:extLst>
            </p:cNvPr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958;p62">
              <a:extLst>
                <a:ext uri="{FF2B5EF4-FFF2-40B4-BE49-F238E27FC236}">
                  <a16:creationId xmlns:a16="http://schemas.microsoft.com/office/drawing/2014/main" id="{D29F65B4-FA81-7F56-D2F7-43F71BF5A2ED}"/>
                </a:ext>
              </a:extLst>
            </p:cNvPr>
            <p:cNvSpPr/>
            <p:nvPr/>
          </p:nvSpPr>
          <p:spPr>
            <a:xfrm>
              <a:off x="-2482244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854" y="0"/>
                  </a:lnTo>
                  <a:lnTo>
                    <a:pt x="854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959;p62">
              <a:extLst>
                <a:ext uri="{FF2B5EF4-FFF2-40B4-BE49-F238E27FC236}">
                  <a16:creationId xmlns:a16="http://schemas.microsoft.com/office/drawing/2014/main" id="{1B6C7179-1586-3D00-251F-755846ACF6DF}"/>
                </a:ext>
              </a:extLst>
            </p:cNvPr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960;p62">
              <a:extLst>
                <a:ext uri="{FF2B5EF4-FFF2-40B4-BE49-F238E27FC236}">
                  <a16:creationId xmlns:a16="http://schemas.microsoft.com/office/drawing/2014/main" id="{12B4FF6C-1919-E9A7-40A2-01EBD93BF34D}"/>
                </a:ext>
              </a:extLst>
            </p:cNvPr>
            <p:cNvSpPr/>
            <p:nvPr/>
          </p:nvSpPr>
          <p:spPr>
            <a:xfrm>
              <a:off x="-2511707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9" name="Google Shape;1961;p62">
              <a:extLst>
                <a:ext uri="{FF2B5EF4-FFF2-40B4-BE49-F238E27FC236}">
                  <a16:creationId xmlns:a16="http://schemas.microsoft.com/office/drawing/2014/main" id="{9CDA2967-4F20-5834-1DCB-3C01B962EF22}"/>
                </a:ext>
              </a:extLst>
            </p:cNvPr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0" name="Google Shape;1962;p62">
              <a:extLst>
                <a:ext uri="{FF2B5EF4-FFF2-40B4-BE49-F238E27FC236}">
                  <a16:creationId xmlns:a16="http://schemas.microsoft.com/office/drawing/2014/main" id="{A06C81B5-6C30-F4C8-9BEC-0B02B192F33A}"/>
                </a:ext>
              </a:extLst>
            </p:cNvPr>
            <p:cNvSpPr/>
            <p:nvPr/>
          </p:nvSpPr>
          <p:spPr>
            <a:xfrm>
              <a:off x="-2540577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1" name="Google Shape;1963;p62">
              <a:extLst>
                <a:ext uri="{FF2B5EF4-FFF2-40B4-BE49-F238E27FC236}">
                  <a16:creationId xmlns:a16="http://schemas.microsoft.com/office/drawing/2014/main" id="{D770CA24-E284-504E-1A31-5C720D487B72}"/>
                </a:ext>
              </a:extLst>
            </p:cNvPr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2" name="Google Shape;1964;p62">
              <a:extLst>
                <a:ext uri="{FF2B5EF4-FFF2-40B4-BE49-F238E27FC236}">
                  <a16:creationId xmlns:a16="http://schemas.microsoft.com/office/drawing/2014/main" id="{6FB0D959-0652-945C-A47B-929B8AA10DD6}"/>
                </a:ext>
              </a:extLst>
            </p:cNvPr>
            <p:cNvSpPr/>
            <p:nvPr/>
          </p:nvSpPr>
          <p:spPr>
            <a:xfrm>
              <a:off x="-2588224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3" name="Google Shape;1965;p62">
              <a:extLst>
                <a:ext uri="{FF2B5EF4-FFF2-40B4-BE49-F238E27FC236}">
                  <a16:creationId xmlns:a16="http://schemas.microsoft.com/office/drawing/2014/main" id="{673DCE18-656F-72A1-8509-0C1A953E4D1C}"/>
                </a:ext>
              </a:extLst>
            </p:cNvPr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4" name="Google Shape;1966;p62">
              <a:extLst>
                <a:ext uri="{FF2B5EF4-FFF2-40B4-BE49-F238E27FC236}">
                  <a16:creationId xmlns:a16="http://schemas.microsoft.com/office/drawing/2014/main" id="{A5E97DAC-80FE-D85D-6564-0897C977F9BE}"/>
                </a:ext>
              </a:extLst>
            </p:cNvPr>
            <p:cNvSpPr/>
            <p:nvPr/>
          </p:nvSpPr>
          <p:spPr>
            <a:xfrm>
              <a:off x="-2687567" y="41113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5" name="Google Shape;1967;p62">
              <a:extLst>
                <a:ext uri="{FF2B5EF4-FFF2-40B4-BE49-F238E27FC236}">
                  <a16:creationId xmlns:a16="http://schemas.microsoft.com/office/drawing/2014/main" id="{DD98F9EA-716C-527A-066B-7594397C7FA5}"/>
                </a:ext>
              </a:extLst>
            </p:cNvPr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4357" y="0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6" name="Google Shape;1968;p62">
              <a:extLst>
                <a:ext uri="{FF2B5EF4-FFF2-40B4-BE49-F238E27FC236}">
                  <a16:creationId xmlns:a16="http://schemas.microsoft.com/office/drawing/2014/main" id="{CF8B3FFE-F182-5396-58D8-910B2C1F6CCC}"/>
                </a:ext>
              </a:extLst>
            </p:cNvPr>
            <p:cNvSpPr/>
            <p:nvPr/>
          </p:nvSpPr>
          <p:spPr>
            <a:xfrm>
              <a:off x="-2464048" y="411137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4357" y="0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7" name="Google Shape;1969;p62">
              <a:extLst>
                <a:ext uri="{FF2B5EF4-FFF2-40B4-BE49-F238E27FC236}">
                  <a16:creationId xmlns:a16="http://schemas.microsoft.com/office/drawing/2014/main" id="{39F4DBA8-7331-7F0C-1692-7FAD814C49E1}"/>
                </a:ext>
              </a:extLst>
            </p:cNvPr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38" name="Google Shape;1970;p62">
              <a:extLst>
                <a:ext uri="{FF2B5EF4-FFF2-40B4-BE49-F238E27FC236}">
                  <a16:creationId xmlns:a16="http://schemas.microsoft.com/office/drawing/2014/main" id="{58810D00-74DE-F095-5159-DBFE27B53801}"/>
                </a:ext>
              </a:extLst>
            </p:cNvPr>
            <p:cNvSpPr/>
            <p:nvPr/>
          </p:nvSpPr>
          <p:spPr>
            <a:xfrm>
              <a:off x="-2494371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943" y="0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3" name="Google Shape;1971;p62">
              <a:extLst>
                <a:ext uri="{FF2B5EF4-FFF2-40B4-BE49-F238E27FC236}">
                  <a16:creationId xmlns:a16="http://schemas.microsoft.com/office/drawing/2014/main" id="{F983C1A4-C7AD-CACD-2D51-ECCDFE77DDB8}"/>
                </a:ext>
              </a:extLst>
            </p:cNvPr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4" name="Google Shape;1972;p62">
              <a:extLst>
                <a:ext uri="{FF2B5EF4-FFF2-40B4-BE49-F238E27FC236}">
                  <a16:creationId xmlns:a16="http://schemas.microsoft.com/office/drawing/2014/main" id="{58795A0A-7E74-7DC6-D75C-BDF0BD03A85C}"/>
                </a:ext>
              </a:extLst>
            </p:cNvPr>
            <p:cNvSpPr/>
            <p:nvPr/>
          </p:nvSpPr>
          <p:spPr>
            <a:xfrm>
              <a:off x="-2482244" y="467451"/>
              <a:ext cx="10982" cy="13"/>
            </a:xfrm>
            <a:custGeom>
              <a:avLst/>
              <a:gdLst/>
              <a:ahLst/>
              <a:cxnLst/>
              <a:rect l="l" t="t" r="r" b="b"/>
              <a:pathLst>
                <a:path w="854" h="1" fill="none" extrusionOk="0">
                  <a:moveTo>
                    <a:pt x="854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854" y="0"/>
                  </a:lnTo>
                  <a:lnTo>
                    <a:pt x="8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5" name="Google Shape;1973;p62">
              <a:extLst>
                <a:ext uri="{FF2B5EF4-FFF2-40B4-BE49-F238E27FC236}">
                  <a16:creationId xmlns:a16="http://schemas.microsoft.com/office/drawing/2014/main" id="{B1B46D81-9D14-F593-BE8D-A4647CA0B0F2}"/>
                </a:ext>
              </a:extLst>
            </p:cNvPr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6" name="Google Shape;1974;p62">
              <a:extLst>
                <a:ext uri="{FF2B5EF4-FFF2-40B4-BE49-F238E27FC236}">
                  <a16:creationId xmlns:a16="http://schemas.microsoft.com/office/drawing/2014/main" id="{7D055A19-B973-BE8B-9E6D-F655C3B7A921}"/>
                </a:ext>
              </a:extLst>
            </p:cNvPr>
            <p:cNvSpPr/>
            <p:nvPr/>
          </p:nvSpPr>
          <p:spPr>
            <a:xfrm>
              <a:off x="-2494371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943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7" name="Google Shape;1975;p62">
              <a:extLst>
                <a:ext uri="{FF2B5EF4-FFF2-40B4-BE49-F238E27FC236}">
                  <a16:creationId xmlns:a16="http://schemas.microsoft.com/office/drawing/2014/main" id="{089C7770-1A2F-9FD0-62F1-8B3EEE93A1A2}"/>
                </a:ext>
              </a:extLst>
            </p:cNvPr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8" name="Google Shape;1976;p62">
              <a:extLst>
                <a:ext uri="{FF2B5EF4-FFF2-40B4-BE49-F238E27FC236}">
                  <a16:creationId xmlns:a16="http://schemas.microsoft.com/office/drawing/2014/main" id="{E94B6812-5C48-2857-094F-B8B7F2940BD2}"/>
                </a:ext>
              </a:extLst>
            </p:cNvPr>
            <p:cNvSpPr/>
            <p:nvPr/>
          </p:nvSpPr>
          <p:spPr>
            <a:xfrm>
              <a:off x="-2523834" y="467451"/>
              <a:ext cx="12140" cy="13"/>
            </a:xfrm>
            <a:custGeom>
              <a:avLst/>
              <a:gdLst/>
              <a:ahLst/>
              <a:cxnLst/>
              <a:rect l="l" t="t" r="r" b="b"/>
              <a:pathLst>
                <a:path w="944" h="1" fill="none" extrusionOk="0">
                  <a:moveTo>
                    <a:pt x="944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0"/>
                  </a:lnTo>
                  <a:lnTo>
                    <a:pt x="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49" name="Google Shape;1977;p62">
              <a:extLst>
                <a:ext uri="{FF2B5EF4-FFF2-40B4-BE49-F238E27FC236}">
                  <a16:creationId xmlns:a16="http://schemas.microsoft.com/office/drawing/2014/main" id="{BB6FECF3-C9F3-85BC-0E1F-609650859FF3}"/>
                </a:ext>
              </a:extLst>
            </p:cNvPr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0" name="Google Shape;1978;p62">
              <a:extLst>
                <a:ext uri="{FF2B5EF4-FFF2-40B4-BE49-F238E27FC236}">
                  <a16:creationId xmlns:a16="http://schemas.microsoft.com/office/drawing/2014/main" id="{ED30B163-7E24-3B74-107B-E0CC9789FFCC}"/>
                </a:ext>
              </a:extLst>
            </p:cNvPr>
            <p:cNvSpPr/>
            <p:nvPr/>
          </p:nvSpPr>
          <p:spPr>
            <a:xfrm>
              <a:off x="-2511707" y="467451"/>
              <a:ext cx="3768" cy="13"/>
            </a:xfrm>
            <a:custGeom>
              <a:avLst/>
              <a:gdLst/>
              <a:ahLst/>
              <a:cxnLst/>
              <a:rect l="l" t="t" r="r" b="b"/>
              <a:pathLst>
                <a:path w="293" h="1" fill="none" extrusionOk="0">
                  <a:moveTo>
                    <a:pt x="29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93" y="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1" name="Google Shape;1979;p62">
              <a:extLst>
                <a:ext uri="{FF2B5EF4-FFF2-40B4-BE49-F238E27FC236}">
                  <a16:creationId xmlns:a16="http://schemas.microsoft.com/office/drawing/2014/main" id="{2ECDC40C-AD96-D29E-3CC3-33A03523A718}"/>
                </a:ext>
              </a:extLst>
            </p:cNvPr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2" name="Google Shape;1980;p62">
              <a:extLst>
                <a:ext uri="{FF2B5EF4-FFF2-40B4-BE49-F238E27FC236}">
                  <a16:creationId xmlns:a16="http://schemas.microsoft.com/office/drawing/2014/main" id="{43A98EEE-B0CB-55FB-36E5-99302AFA2D72}"/>
                </a:ext>
              </a:extLst>
            </p:cNvPr>
            <p:cNvSpPr/>
            <p:nvPr/>
          </p:nvSpPr>
          <p:spPr>
            <a:xfrm>
              <a:off x="-2523834" y="411420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944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3" name="Google Shape;1981;p62">
              <a:extLst>
                <a:ext uri="{FF2B5EF4-FFF2-40B4-BE49-F238E27FC236}">
                  <a16:creationId xmlns:a16="http://schemas.microsoft.com/office/drawing/2014/main" id="{D75D9880-17A2-0D92-9973-BBF96012F477}"/>
                </a:ext>
              </a:extLst>
            </p:cNvPr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4" name="Google Shape;1982;p62">
              <a:extLst>
                <a:ext uri="{FF2B5EF4-FFF2-40B4-BE49-F238E27FC236}">
                  <a16:creationId xmlns:a16="http://schemas.microsoft.com/office/drawing/2014/main" id="{9F601090-9BF5-E7C5-03C1-10B59888FAD7}"/>
                </a:ext>
              </a:extLst>
            </p:cNvPr>
            <p:cNvSpPr/>
            <p:nvPr/>
          </p:nvSpPr>
          <p:spPr>
            <a:xfrm>
              <a:off x="-2552704" y="467451"/>
              <a:ext cx="7806" cy="13"/>
            </a:xfrm>
            <a:custGeom>
              <a:avLst/>
              <a:gdLst/>
              <a:ahLst/>
              <a:cxnLst/>
              <a:rect l="l" t="t" r="r" b="b"/>
              <a:pathLst>
                <a:path w="607" h="1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07" y="0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5" name="Google Shape;1983;p62">
              <a:extLst>
                <a:ext uri="{FF2B5EF4-FFF2-40B4-BE49-F238E27FC236}">
                  <a16:creationId xmlns:a16="http://schemas.microsoft.com/office/drawing/2014/main" id="{41CDA914-43E2-43A3-5696-B2020005D202}"/>
                </a:ext>
              </a:extLst>
            </p:cNvPr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6" name="Google Shape;1984;p62">
              <a:extLst>
                <a:ext uri="{FF2B5EF4-FFF2-40B4-BE49-F238E27FC236}">
                  <a16:creationId xmlns:a16="http://schemas.microsoft.com/office/drawing/2014/main" id="{9FF7F602-7F8D-114D-B875-3B3DBCC9EB50}"/>
                </a:ext>
              </a:extLst>
            </p:cNvPr>
            <p:cNvSpPr/>
            <p:nvPr/>
          </p:nvSpPr>
          <p:spPr>
            <a:xfrm>
              <a:off x="-2552704" y="411420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7" name="Google Shape;1985;p62">
              <a:extLst>
                <a:ext uri="{FF2B5EF4-FFF2-40B4-BE49-F238E27FC236}">
                  <a16:creationId xmlns:a16="http://schemas.microsoft.com/office/drawing/2014/main" id="{A73A2B47-F75B-66A9-1199-FBE226ED73A9}"/>
                </a:ext>
              </a:extLst>
            </p:cNvPr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8" name="Google Shape;1986;p62">
              <a:extLst>
                <a:ext uri="{FF2B5EF4-FFF2-40B4-BE49-F238E27FC236}">
                  <a16:creationId xmlns:a16="http://schemas.microsoft.com/office/drawing/2014/main" id="{8713CDE0-446E-893F-3CDE-0CBD24C5EA73}"/>
                </a:ext>
              </a:extLst>
            </p:cNvPr>
            <p:cNvSpPr/>
            <p:nvPr/>
          </p:nvSpPr>
          <p:spPr>
            <a:xfrm>
              <a:off x="-2600364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59" name="Google Shape;1987;p62">
              <a:extLst>
                <a:ext uri="{FF2B5EF4-FFF2-40B4-BE49-F238E27FC236}">
                  <a16:creationId xmlns:a16="http://schemas.microsoft.com/office/drawing/2014/main" id="{E1B59E36-FB4D-8D19-E185-AC79BC3C6EC8}"/>
                </a:ext>
              </a:extLst>
            </p:cNvPr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0" name="Google Shape;1988;p62">
              <a:extLst>
                <a:ext uri="{FF2B5EF4-FFF2-40B4-BE49-F238E27FC236}">
                  <a16:creationId xmlns:a16="http://schemas.microsoft.com/office/drawing/2014/main" id="{93B24273-BDE4-5C35-48C6-C0329E2FB3FC}"/>
                </a:ext>
              </a:extLst>
            </p:cNvPr>
            <p:cNvSpPr/>
            <p:nvPr/>
          </p:nvSpPr>
          <p:spPr>
            <a:xfrm>
              <a:off x="-2600364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1" name="Google Shape;1989;p62">
              <a:extLst>
                <a:ext uri="{FF2B5EF4-FFF2-40B4-BE49-F238E27FC236}">
                  <a16:creationId xmlns:a16="http://schemas.microsoft.com/office/drawing/2014/main" id="{C641FB57-DBBE-7BA8-0741-E0EE2E6E421F}"/>
                </a:ext>
              </a:extLst>
            </p:cNvPr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2" name="Google Shape;1990;p62">
              <a:extLst>
                <a:ext uri="{FF2B5EF4-FFF2-40B4-BE49-F238E27FC236}">
                  <a16:creationId xmlns:a16="http://schemas.microsoft.com/office/drawing/2014/main" id="{3F106255-453F-A287-3974-220E59A142D6}"/>
                </a:ext>
              </a:extLst>
            </p:cNvPr>
            <p:cNvSpPr/>
            <p:nvPr/>
          </p:nvSpPr>
          <p:spPr>
            <a:xfrm>
              <a:off x="-2695077" y="355118"/>
              <a:ext cx="287061" cy="56314"/>
            </a:xfrm>
            <a:custGeom>
              <a:avLst/>
              <a:gdLst/>
              <a:ahLst/>
              <a:cxnLst/>
              <a:rect l="l" t="t" r="r" b="b"/>
              <a:pathLst>
                <a:path w="22322" h="4379" fill="none" extrusionOk="0">
                  <a:moveTo>
                    <a:pt x="0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3" name="Google Shape;1991;p62">
              <a:extLst>
                <a:ext uri="{FF2B5EF4-FFF2-40B4-BE49-F238E27FC236}">
                  <a16:creationId xmlns:a16="http://schemas.microsoft.com/office/drawing/2014/main" id="{B03C2B59-7C21-054F-2C48-CB40527BF26E}"/>
                </a:ext>
              </a:extLst>
            </p:cNvPr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4" name="Google Shape;1992;p62">
              <a:extLst>
                <a:ext uri="{FF2B5EF4-FFF2-40B4-BE49-F238E27FC236}">
                  <a16:creationId xmlns:a16="http://schemas.microsoft.com/office/drawing/2014/main" id="{53A333BA-C261-2A9E-16A0-28F15EDB4C95}"/>
                </a:ext>
              </a:extLst>
            </p:cNvPr>
            <p:cNvSpPr/>
            <p:nvPr/>
          </p:nvSpPr>
          <p:spPr>
            <a:xfrm>
              <a:off x="-2471275" y="355401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1954"/>
                  </a:lnTo>
                  <a:lnTo>
                    <a:pt x="4919" y="1819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5" name="Google Shape;1993;p62">
              <a:extLst>
                <a:ext uri="{FF2B5EF4-FFF2-40B4-BE49-F238E27FC236}">
                  <a16:creationId xmlns:a16="http://schemas.microsoft.com/office/drawing/2014/main" id="{8E8D2A32-00C1-BA7F-D23F-F62F0A7028AE}"/>
                </a:ext>
              </a:extLst>
            </p:cNvPr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6" name="Google Shape;1994;p62">
              <a:extLst>
                <a:ext uri="{FF2B5EF4-FFF2-40B4-BE49-F238E27FC236}">
                  <a16:creationId xmlns:a16="http://schemas.microsoft.com/office/drawing/2014/main" id="{7F37BD9C-22EF-63DB-93FE-D4AA0C4A11CB}"/>
                </a:ext>
              </a:extLst>
            </p:cNvPr>
            <p:cNvSpPr/>
            <p:nvPr/>
          </p:nvSpPr>
          <p:spPr>
            <a:xfrm>
              <a:off x="-2501599" y="355401"/>
              <a:ext cx="22826" cy="56031"/>
            </a:xfrm>
            <a:custGeom>
              <a:avLst/>
              <a:gdLst/>
              <a:ahLst/>
              <a:cxnLst/>
              <a:rect l="l" t="t" r="r" b="b"/>
              <a:pathLst>
                <a:path w="1775" h="4357" fill="none" extrusionOk="0">
                  <a:moveTo>
                    <a:pt x="177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775" y="4357"/>
                  </a:lnTo>
                  <a:lnTo>
                    <a:pt x="17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7" name="Google Shape;1995;p62">
              <a:extLst>
                <a:ext uri="{FF2B5EF4-FFF2-40B4-BE49-F238E27FC236}">
                  <a16:creationId xmlns:a16="http://schemas.microsoft.com/office/drawing/2014/main" id="{F56F646C-2288-3453-8EAF-5C13E45B22C0}"/>
                </a:ext>
              </a:extLst>
            </p:cNvPr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8" name="Google Shape;1996;p62">
              <a:extLst>
                <a:ext uri="{FF2B5EF4-FFF2-40B4-BE49-F238E27FC236}">
                  <a16:creationId xmlns:a16="http://schemas.microsoft.com/office/drawing/2014/main" id="{3FCFB0BF-51C8-EF61-7E9A-D1A329FE7775}"/>
                </a:ext>
              </a:extLst>
            </p:cNvPr>
            <p:cNvSpPr/>
            <p:nvPr/>
          </p:nvSpPr>
          <p:spPr>
            <a:xfrm>
              <a:off x="-2531048" y="355401"/>
              <a:ext cx="15599" cy="56031"/>
            </a:xfrm>
            <a:custGeom>
              <a:avLst/>
              <a:gdLst/>
              <a:ahLst/>
              <a:cxnLst/>
              <a:rect l="l" t="t" r="r" b="b"/>
              <a:pathLst>
                <a:path w="1213" h="4357" fill="none" extrusionOk="0">
                  <a:moveTo>
                    <a:pt x="1213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213" y="4357"/>
                  </a:lnTo>
                  <a:lnTo>
                    <a:pt x="12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69" name="Google Shape;1997;p62">
              <a:extLst>
                <a:ext uri="{FF2B5EF4-FFF2-40B4-BE49-F238E27FC236}">
                  <a16:creationId xmlns:a16="http://schemas.microsoft.com/office/drawing/2014/main" id="{E96F279A-98A9-EA79-35AB-F14FB7C13C1E}"/>
                </a:ext>
              </a:extLst>
            </p:cNvPr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0" name="Google Shape;1998;p62">
              <a:extLst>
                <a:ext uri="{FF2B5EF4-FFF2-40B4-BE49-F238E27FC236}">
                  <a16:creationId xmlns:a16="http://schemas.microsoft.com/office/drawing/2014/main" id="{39A6A272-38D7-C07B-B488-737E7B8B05F4}"/>
                </a:ext>
              </a:extLst>
            </p:cNvPr>
            <p:cNvSpPr/>
            <p:nvPr/>
          </p:nvSpPr>
          <p:spPr>
            <a:xfrm>
              <a:off x="-2559932" y="355401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1" name="Google Shape;1999;p62">
              <a:extLst>
                <a:ext uri="{FF2B5EF4-FFF2-40B4-BE49-F238E27FC236}">
                  <a16:creationId xmlns:a16="http://schemas.microsoft.com/office/drawing/2014/main" id="{A3256F22-7F12-5252-6BEF-1CAAE5E48277}"/>
                </a:ext>
              </a:extLst>
            </p:cNvPr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2" name="Google Shape;2000;p62">
              <a:extLst>
                <a:ext uri="{FF2B5EF4-FFF2-40B4-BE49-F238E27FC236}">
                  <a16:creationId xmlns:a16="http://schemas.microsoft.com/office/drawing/2014/main" id="{A28E319C-0B98-DDE6-D30D-A62D72C0BA23}"/>
                </a:ext>
              </a:extLst>
            </p:cNvPr>
            <p:cNvSpPr/>
            <p:nvPr/>
          </p:nvSpPr>
          <p:spPr>
            <a:xfrm>
              <a:off x="-2607578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3" name="Google Shape;2001;p62">
              <a:extLst>
                <a:ext uri="{FF2B5EF4-FFF2-40B4-BE49-F238E27FC236}">
                  <a16:creationId xmlns:a16="http://schemas.microsoft.com/office/drawing/2014/main" id="{2EECBA51-2B3E-A0DD-CABD-0F4671331A3B}"/>
                </a:ext>
              </a:extLst>
            </p:cNvPr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4" name="Google Shape;2002;p62">
              <a:extLst>
                <a:ext uri="{FF2B5EF4-FFF2-40B4-BE49-F238E27FC236}">
                  <a16:creationId xmlns:a16="http://schemas.microsoft.com/office/drawing/2014/main" id="{6F6BBB21-4950-B86A-59BF-4EB40AAF7B18}"/>
                </a:ext>
              </a:extLst>
            </p:cNvPr>
            <p:cNvSpPr/>
            <p:nvPr/>
          </p:nvSpPr>
          <p:spPr>
            <a:xfrm>
              <a:off x="-2687567" y="299087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5" name="Google Shape;2003;p62">
              <a:extLst>
                <a:ext uri="{FF2B5EF4-FFF2-40B4-BE49-F238E27FC236}">
                  <a16:creationId xmlns:a16="http://schemas.microsoft.com/office/drawing/2014/main" id="{CE79346A-4884-6FB8-6749-EFF58C87A6EC}"/>
                </a:ext>
              </a:extLst>
            </p:cNvPr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6" name="Google Shape;2004;p62">
              <a:extLst>
                <a:ext uri="{FF2B5EF4-FFF2-40B4-BE49-F238E27FC236}">
                  <a16:creationId xmlns:a16="http://schemas.microsoft.com/office/drawing/2014/main" id="{B4A89305-09F5-65D5-70D3-CAC03B47FE2F}"/>
                </a:ext>
              </a:extLst>
            </p:cNvPr>
            <p:cNvSpPr/>
            <p:nvPr/>
          </p:nvSpPr>
          <p:spPr>
            <a:xfrm>
              <a:off x="-2464048" y="299383"/>
              <a:ext cx="63245" cy="56031"/>
            </a:xfrm>
            <a:custGeom>
              <a:avLst/>
              <a:gdLst/>
              <a:ahLst/>
              <a:cxnLst/>
              <a:rect l="l" t="t" r="r" b="b"/>
              <a:pathLst>
                <a:path w="4918" h="4357" fill="none" extrusionOk="0">
                  <a:moveTo>
                    <a:pt x="4918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4918" y="4356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7" name="Google Shape;2005;p62">
              <a:extLst>
                <a:ext uri="{FF2B5EF4-FFF2-40B4-BE49-F238E27FC236}">
                  <a16:creationId xmlns:a16="http://schemas.microsoft.com/office/drawing/2014/main" id="{75085137-809E-DDFC-05F1-8F7938F28E69}"/>
                </a:ext>
              </a:extLst>
            </p:cNvPr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8" name="Google Shape;2006;p62">
              <a:extLst>
                <a:ext uri="{FF2B5EF4-FFF2-40B4-BE49-F238E27FC236}">
                  <a16:creationId xmlns:a16="http://schemas.microsoft.com/office/drawing/2014/main" id="{5F505103-00EC-8C90-B529-CD335BB7863A}"/>
                </a:ext>
              </a:extLst>
            </p:cNvPr>
            <p:cNvSpPr/>
            <p:nvPr/>
          </p:nvSpPr>
          <p:spPr>
            <a:xfrm>
              <a:off x="-2494371" y="299383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1797" y="4356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79" name="Google Shape;2007;p62">
              <a:extLst>
                <a:ext uri="{FF2B5EF4-FFF2-40B4-BE49-F238E27FC236}">
                  <a16:creationId xmlns:a16="http://schemas.microsoft.com/office/drawing/2014/main" id="{CFF66EDF-2521-ACCA-DF45-00B5531E17B1}"/>
                </a:ext>
              </a:extLst>
            </p:cNvPr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0" name="Google Shape;2008;p62">
              <a:extLst>
                <a:ext uri="{FF2B5EF4-FFF2-40B4-BE49-F238E27FC236}">
                  <a16:creationId xmlns:a16="http://schemas.microsoft.com/office/drawing/2014/main" id="{C5E4851F-DA42-2E7F-453C-515AE697ECDB}"/>
                </a:ext>
              </a:extLst>
            </p:cNvPr>
            <p:cNvSpPr/>
            <p:nvPr/>
          </p:nvSpPr>
          <p:spPr>
            <a:xfrm>
              <a:off x="-2523834" y="299383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1236" y="4356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1" name="Google Shape;2009;p62">
              <a:extLst>
                <a:ext uri="{FF2B5EF4-FFF2-40B4-BE49-F238E27FC236}">
                  <a16:creationId xmlns:a16="http://schemas.microsoft.com/office/drawing/2014/main" id="{DF965DA4-6E40-64D5-E1A9-4FE2814DD59E}"/>
                </a:ext>
              </a:extLst>
            </p:cNvPr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2010;p62">
              <a:extLst>
                <a:ext uri="{FF2B5EF4-FFF2-40B4-BE49-F238E27FC236}">
                  <a16:creationId xmlns:a16="http://schemas.microsoft.com/office/drawing/2014/main" id="{784584FD-0657-4F5E-2A5B-7F56325FDBF2}"/>
                </a:ext>
              </a:extLst>
            </p:cNvPr>
            <p:cNvSpPr/>
            <p:nvPr/>
          </p:nvSpPr>
          <p:spPr>
            <a:xfrm>
              <a:off x="-2552704" y="299383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6"/>
                  </a:lnTo>
                  <a:lnTo>
                    <a:pt x="607" y="4356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2011;p62">
              <a:extLst>
                <a:ext uri="{FF2B5EF4-FFF2-40B4-BE49-F238E27FC236}">
                  <a16:creationId xmlns:a16="http://schemas.microsoft.com/office/drawing/2014/main" id="{3EE979EA-74EC-8203-F210-8F25117DD03B}"/>
                </a:ext>
              </a:extLst>
            </p:cNvPr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extrusionOk="0">
                  <a:moveTo>
                    <a:pt x="1" y="0"/>
                  </a:move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2012;p62">
              <a:extLst>
                <a:ext uri="{FF2B5EF4-FFF2-40B4-BE49-F238E27FC236}">
                  <a16:creationId xmlns:a16="http://schemas.microsoft.com/office/drawing/2014/main" id="{76A9736D-A06B-15BE-4E36-18393B01337C}"/>
                </a:ext>
              </a:extLst>
            </p:cNvPr>
            <p:cNvSpPr/>
            <p:nvPr/>
          </p:nvSpPr>
          <p:spPr>
            <a:xfrm>
              <a:off x="-2600364" y="299383"/>
              <a:ext cx="4064" cy="56031"/>
            </a:xfrm>
            <a:custGeom>
              <a:avLst/>
              <a:gdLst/>
              <a:ahLst/>
              <a:cxnLst/>
              <a:rect l="l" t="t" r="r" b="b"/>
              <a:pathLst>
                <a:path w="316" h="4357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4356"/>
                  </a:lnTo>
                  <a:lnTo>
                    <a:pt x="315" y="4356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2013;p62">
              <a:extLst>
                <a:ext uri="{FF2B5EF4-FFF2-40B4-BE49-F238E27FC236}">
                  <a16:creationId xmlns:a16="http://schemas.microsoft.com/office/drawing/2014/main" id="{4FD6D08E-3FC9-BE10-E224-F4CC67628631}"/>
                </a:ext>
              </a:extLst>
            </p:cNvPr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2014;p62">
              <a:extLst>
                <a:ext uri="{FF2B5EF4-FFF2-40B4-BE49-F238E27FC236}">
                  <a16:creationId xmlns:a16="http://schemas.microsoft.com/office/drawing/2014/main" id="{A1479907-A085-55B9-380D-71CE497CC505}"/>
                </a:ext>
              </a:extLst>
            </p:cNvPr>
            <p:cNvSpPr/>
            <p:nvPr/>
          </p:nvSpPr>
          <p:spPr>
            <a:xfrm>
              <a:off x="-2687567" y="243069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2015;p62">
              <a:extLst>
                <a:ext uri="{FF2B5EF4-FFF2-40B4-BE49-F238E27FC236}">
                  <a16:creationId xmlns:a16="http://schemas.microsoft.com/office/drawing/2014/main" id="{B0540E44-BEB8-3AFE-F75A-9BDDF097C791}"/>
                </a:ext>
              </a:extLst>
            </p:cNvPr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extrusionOk="0">
                  <a:moveTo>
                    <a:pt x="3773" y="0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2016;p62">
              <a:extLst>
                <a:ext uri="{FF2B5EF4-FFF2-40B4-BE49-F238E27FC236}">
                  <a16:creationId xmlns:a16="http://schemas.microsoft.com/office/drawing/2014/main" id="{2E17C14A-68B2-7BCC-F2A4-7AA178731CE0}"/>
                </a:ext>
              </a:extLst>
            </p:cNvPr>
            <p:cNvSpPr/>
            <p:nvPr/>
          </p:nvSpPr>
          <p:spPr>
            <a:xfrm>
              <a:off x="-2464048" y="243069"/>
              <a:ext cx="63245" cy="56327"/>
            </a:xfrm>
            <a:custGeom>
              <a:avLst/>
              <a:gdLst/>
              <a:ahLst/>
              <a:cxnLst/>
              <a:rect l="l" t="t" r="r" b="b"/>
              <a:pathLst>
                <a:path w="4918" h="4380" fill="none" extrusionOk="0">
                  <a:moveTo>
                    <a:pt x="4918" y="0"/>
                  </a:moveTo>
                  <a:lnTo>
                    <a:pt x="3773" y="0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2017;p62">
              <a:extLst>
                <a:ext uri="{FF2B5EF4-FFF2-40B4-BE49-F238E27FC236}">
                  <a16:creationId xmlns:a16="http://schemas.microsoft.com/office/drawing/2014/main" id="{328D7EF5-4D7B-8EA7-0E74-575F80744CA5}"/>
                </a:ext>
              </a:extLst>
            </p:cNvPr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0" name="Google Shape;2018;p62">
              <a:extLst>
                <a:ext uri="{FF2B5EF4-FFF2-40B4-BE49-F238E27FC236}">
                  <a16:creationId xmlns:a16="http://schemas.microsoft.com/office/drawing/2014/main" id="{BB0412EE-811B-44F1-D6ED-69B66BD4667A}"/>
                </a:ext>
              </a:extLst>
            </p:cNvPr>
            <p:cNvSpPr/>
            <p:nvPr/>
          </p:nvSpPr>
          <p:spPr>
            <a:xfrm>
              <a:off x="-2494371" y="243352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1" name="Google Shape;2019;p62">
              <a:extLst>
                <a:ext uri="{FF2B5EF4-FFF2-40B4-BE49-F238E27FC236}">
                  <a16:creationId xmlns:a16="http://schemas.microsoft.com/office/drawing/2014/main" id="{8984A6B9-637D-A770-C9E0-29A1BAC6DC52}"/>
                </a:ext>
              </a:extLst>
            </p:cNvPr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2" name="Google Shape;2020;p62">
              <a:extLst>
                <a:ext uri="{FF2B5EF4-FFF2-40B4-BE49-F238E27FC236}">
                  <a16:creationId xmlns:a16="http://schemas.microsoft.com/office/drawing/2014/main" id="{892E89DD-5F59-27D8-1611-A6E4000C4987}"/>
                </a:ext>
              </a:extLst>
            </p:cNvPr>
            <p:cNvSpPr/>
            <p:nvPr/>
          </p:nvSpPr>
          <p:spPr>
            <a:xfrm>
              <a:off x="-2523834" y="243352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3" name="Google Shape;2021;p62">
              <a:extLst>
                <a:ext uri="{FF2B5EF4-FFF2-40B4-BE49-F238E27FC236}">
                  <a16:creationId xmlns:a16="http://schemas.microsoft.com/office/drawing/2014/main" id="{30DC9D08-E700-02E9-8526-D715C29B0F7A}"/>
                </a:ext>
              </a:extLst>
            </p:cNvPr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2022;p62">
              <a:extLst>
                <a:ext uri="{FF2B5EF4-FFF2-40B4-BE49-F238E27FC236}">
                  <a16:creationId xmlns:a16="http://schemas.microsoft.com/office/drawing/2014/main" id="{DC0F314F-6B2C-C9CA-B710-B468CEA8D200}"/>
                </a:ext>
              </a:extLst>
            </p:cNvPr>
            <p:cNvSpPr/>
            <p:nvPr/>
          </p:nvSpPr>
          <p:spPr>
            <a:xfrm>
              <a:off x="-2552704" y="243352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5" name="Google Shape;2023;p62">
              <a:extLst>
                <a:ext uri="{FF2B5EF4-FFF2-40B4-BE49-F238E27FC236}">
                  <a16:creationId xmlns:a16="http://schemas.microsoft.com/office/drawing/2014/main" id="{CA6BF8B8-8698-BF96-4DAD-3F39CED7E85F}"/>
                </a:ext>
              </a:extLst>
            </p:cNvPr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6" name="Google Shape;2024;p62">
              <a:extLst>
                <a:ext uri="{FF2B5EF4-FFF2-40B4-BE49-F238E27FC236}">
                  <a16:creationId xmlns:a16="http://schemas.microsoft.com/office/drawing/2014/main" id="{C986DDB7-23BD-BBE4-FBCC-B060B3A80CC3}"/>
                </a:ext>
              </a:extLst>
            </p:cNvPr>
            <p:cNvSpPr/>
            <p:nvPr/>
          </p:nvSpPr>
          <p:spPr>
            <a:xfrm>
              <a:off x="-2600364" y="243352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2025;p62">
              <a:extLst>
                <a:ext uri="{FF2B5EF4-FFF2-40B4-BE49-F238E27FC236}">
                  <a16:creationId xmlns:a16="http://schemas.microsoft.com/office/drawing/2014/main" id="{53D17271-2F96-DEFC-84D2-3345093D7046}"/>
                </a:ext>
              </a:extLst>
            </p:cNvPr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8" name="Google Shape;2026;p62">
              <a:extLst>
                <a:ext uri="{FF2B5EF4-FFF2-40B4-BE49-F238E27FC236}">
                  <a16:creationId xmlns:a16="http://schemas.microsoft.com/office/drawing/2014/main" id="{8B51AB0F-6785-461E-63C4-8F6CCCB4078A}"/>
                </a:ext>
              </a:extLst>
            </p:cNvPr>
            <p:cNvSpPr/>
            <p:nvPr/>
          </p:nvSpPr>
          <p:spPr>
            <a:xfrm>
              <a:off x="-2702292" y="187038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9" name="Google Shape;2027;p62">
              <a:extLst>
                <a:ext uri="{FF2B5EF4-FFF2-40B4-BE49-F238E27FC236}">
                  <a16:creationId xmlns:a16="http://schemas.microsoft.com/office/drawing/2014/main" id="{0C09B1C8-B6F5-BC37-A302-6EF01EB01349}"/>
                </a:ext>
              </a:extLst>
            </p:cNvPr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0" name="Google Shape;2028;p62">
              <a:extLst>
                <a:ext uri="{FF2B5EF4-FFF2-40B4-BE49-F238E27FC236}">
                  <a16:creationId xmlns:a16="http://schemas.microsoft.com/office/drawing/2014/main" id="{224E0C2E-EDE1-C121-7AD0-4D9B770A4C20}"/>
                </a:ext>
              </a:extLst>
            </p:cNvPr>
            <p:cNvSpPr/>
            <p:nvPr/>
          </p:nvSpPr>
          <p:spPr>
            <a:xfrm>
              <a:off x="-2478785" y="187334"/>
              <a:ext cx="63258" cy="56031"/>
            </a:xfrm>
            <a:custGeom>
              <a:avLst/>
              <a:gdLst/>
              <a:ahLst/>
              <a:cxnLst/>
              <a:rect l="l" t="t" r="r" b="b"/>
              <a:pathLst>
                <a:path w="4919" h="4357" fill="none" extrusionOk="0">
                  <a:moveTo>
                    <a:pt x="4919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4"/>
                  </a:lnTo>
                  <a:lnTo>
                    <a:pt x="491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29;p62">
              <a:extLst>
                <a:ext uri="{FF2B5EF4-FFF2-40B4-BE49-F238E27FC236}">
                  <a16:creationId xmlns:a16="http://schemas.microsoft.com/office/drawing/2014/main" id="{D8E9A64A-7AFE-E66E-949F-277CC37A85AC}"/>
                </a:ext>
              </a:extLst>
            </p:cNvPr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30;p62">
              <a:extLst>
                <a:ext uri="{FF2B5EF4-FFF2-40B4-BE49-F238E27FC236}">
                  <a16:creationId xmlns:a16="http://schemas.microsoft.com/office/drawing/2014/main" id="{B463B6A6-90E2-33A8-0CD4-1C406B76A019}"/>
                </a:ext>
              </a:extLst>
            </p:cNvPr>
            <p:cNvSpPr/>
            <p:nvPr/>
          </p:nvSpPr>
          <p:spPr>
            <a:xfrm>
              <a:off x="-2509096" y="187334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6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6" y="4357"/>
                  </a:lnTo>
                  <a:lnTo>
                    <a:pt x="17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3" name="Google Shape;2031;p62">
              <a:extLst>
                <a:ext uri="{FF2B5EF4-FFF2-40B4-BE49-F238E27FC236}">
                  <a16:creationId xmlns:a16="http://schemas.microsoft.com/office/drawing/2014/main" id="{6D240238-C0F5-24B7-9B8C-ADD2C9ACBF0D}"/>
                </a:ext>
              </a:extLst>
            </p:cNvPr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4" name="Google Shape;2032;p62">
              <a:extLst>
                <a:ext uri="{FF2B5EF4-FFF2-40B4-BE49-F238E27FC236}">
                  <a16:creationId xmlns:a16="http://schemas.microsoft.com/office/drawing/2014/main" id="{576580CA-6DDA-97BD-3345-B3813026AB42}"/>
                </a:ext>
              </a:extLst>
            </p:cNvPr>
            <p:cNvSpPr/>
            <p:nvPr/>
          </p:nvSpPr>
          <p:spPr>
            <a:xfrm>
              <a:off x="-2538558" y="187334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5" name="Google Shape;2033;p62">
              <a:extLst>
                <a:ext uri="{FF2B5EF4-FFF2-40B4-BE49-F238E27FC236}">
                  <a16:creationId xmlns:a16="http://schemas.microsoft.com/office/drawing/2014/main" id="{E83C52C9-302C-A1B2-A483-1B66D4BDE5FC}"/>
                </a:ext>
              </a:extLst>
            </p:cNvPr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6" name="Google Shape;2034;p62">
              <a:extLst>
                <a:ext uri="{FF2B5EF4-FFF2-40B4-BE49-F238E27FC236}">
                  <a16:creationId xmlns:a16="http://schemas.microsoft.com/office/drawing/2014/main" id="{8AE67B88-F841-84A1-C0A9-0B6B6407B858}"/>
                </a:ext>
              </a:extLst>
            </p:cNvPr>
            <p:cNvSpPr/>
            <p:nvPr/>
          </p:nvSpPr>
          <p:spPr>
            <a:xfrm>
              <a:off x="-2567442" y="187334"/>
              <a:ext cx="7819" cy="56031"/>
            </a:xfrm>
            <a:custGeom>
              <a:avLst/>
              <a:gdLst/>
              <a:ahLst/>
              <a:cxnLst/>
              <a:rect l="l" t="t" r="r" b="b"/>
              <a:pathLst>
                <a:path w="608" h="4357" fill="none" extrusionOk="0">
                  <a:moveTo>
                    <a:pt x="607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7" name="Google Shape;2035;p62">
              <a:extLst>
                <a:ext uri="{FF2B5EF4-FFF2-40B4-BE49-F238E27FC236}">
                  <a16:creationId xmlns:a16="http://schemas.microsoft.com/office/drawing/2014/main" id="{C656083B-FDA0-5E9D-A22E-1D972D798C39}"/>
                </a:ext>
              </a:extLst>
            </p:cNvPr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36;p62">
              <a:extLst>
                <a:ext uri="{FF2B5EF4-FFF2-40B4-BE49-F238E27FC236}">
                  <a16:creationId xmlns:a16="http://schemas.microsoft.com/office/drawing/2014/main" id="{F6A71805-DC89-0FD9-6151-319F7358B956}"/>
                </a:ext>
              </a:extLst>
            </p:cNvPr>
            <p:cNvSpPr/>
            <p:nvPr/>
          </p:nvSpPr>
          <p:spPr>
            <a:xfrm>
              <a:off x="-2614792" y="187334"/>
              <a:ext cx="3768" cy="56031"/>
            </a:xfrm>
            <a:custGeom>
              <a:avLst/>
              <a:gdLst/>
              <a:ahLst/>
              <a:cxnLst/>
              <a:rect l="l" t="t" r="r" b="b"/>
              <a:pathLst>
                <a:path w="293" h="4357" fill="none" extrusionOk="0">
                  <a:moveTo>
                    <a:pt x="292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292" y="4357"/>
                  </a:lnTo>
                  <a:lnTo>
                    <a:pt x="29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9" name="Google Shape;2037;p62">
              <a:extLst>
                <a:ext uri="{FF2B5EF4-FFF2-40B4-BE49-F238E27FC236}">
                  <a16:creationId xmlns:a16="http://schemas.microsoft.com/office/drawing/2014/main" id="{6E10775B-2204-34A4-1882-62B6FC49D444}"/>
                </a:ext>
              </a:extLst>
            </p:cNvPr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0" name="Google Shape;2038;p62">
              <a:extLst>
                <a:ext uri="{FF2B5EF4-FFF2-40B4-BE49-F238E27FC236}">
                  <a16:creationId xmlns:a16="http://schemas.microsoft.com/office/drawing/2014/main" id="{E86EDDA9-A991-521E-1BD2-89E30DA015E7}"/>
                </a:ext>
              </a:extLst>
            </p:cNvPr>
            <p:cNvSpPr/>
            <p:nvPr/>
          </p:nvSpPr>
          <p:spPr>
            <a:xfrm>
              <a:off x="-2687567" y="131020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1" name="Google Shape;2039;p62">
              <a:extLst>
                <a:ext uri="{FF2B5EF4-FFF2-40B4-BE49-F238E27FC236}">
                  <a16:creationId xmlns:a16="http://schemas.microsoft.com/office/drawing/2014/main" id="{A8A5EFB1-7A42-5232-2E90-85555642B368}"/>
                </a:ext>
              </a:extLst>
            </p:cNvPr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040;p62">
              <a:extLst>
                <a:ext uri="{FF2B5EF4-FFF2-40B4-BE49-F238E27FC236}">
                  <a16:creationId xmlns:a16="http://schemas.microsoft.com/office/drawing/2014/main" id="{454DC8AF-424A-36DD-44CA-9F30FB3E4C43}"/>
                </a:ext>
              </a:extLst>
            </p:cNvPr>
            <p:cNvSpPr/>
            <p:nvPr/>
          </p:nvSpPr>
          <p:spPr>
            <a:xfrm>
              <a:off x="-2464048" y="131303"/>
              <a:ext cx="63245" cy="56044"/>
            </a:xfrm>
            <a:custGeom>
              <a:avLst/>
              <a:gdLst/>
              <a:ahLst/>
              <a:cxnLst/>
              <a:rect l="l" t="t" r="r" b="b"/>
              <a:pathLst>
                <a:path w="4918" h="4358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918" y="4357"/>
                  </a:lnTo>
                  <a:lnTo>
                    <a:pt x="4918" y="2785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3" name="Google Shape;2041;p62">
              <a:extLst>
                <a:ext uri="{FF2B5EF4-FFF2-40B4-BE49-F238E27FC236}">
                  <a16:creationId xmlns:a16="http://schemas.microsoft.com/office/drawing/2014/main" id="{CEDBD82B-1D12-1B7C-3647-FB512FFB6AAC}"/>
                </a:ext>
              </a:extLst>
            </p:cNvPr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4" name="Google Shape;2042;p62">
              <a:extLst>
                <a:ext uri="{FF2B5EF4-FFF2-40B4-BE49-F238E27FC236}">
                  <a16:creationId xmlns:a16="http://schemas.microsoft.com/office/drawing/2014/main" id="{7286D756-CC0F-0F9F-3CA1-442D008BF497}"/>
                </a:ext>
              </a:extLst>
            </p:cNvPr>
            <p:cNvSpPr/>
            <p:nvPr/>
          </p:nvSpPr>
          <p:spPr>
            <a:xfrm>
              <a:off x="-2494371" y="131303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043;p62">
              <a:extLst>
                <a:ext uri="{FF2B5EF4-FFF2-40B4-BE49-F238E27FC236}">
                  <a16:creationId xmlns:a16="http://schemas.microsoft.com/office/drawing/2014/main" id="{2FABAE06-0D58-C480-B202-CCC093DB3544}"/>
                </a:ext>
              </a:extLst>
            </p:cNvPr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044;p62">
              <a:extLst>
                <a:ext uri="{FF2B5EF4-FFF2-40B4-BE49-F238E27FC236}">
                  <a16:creationId xmlns:a16="http://schemas.microsoft.com/office/drawing/2014/main" id="{270C94E6-047D-DAEC-5BA5-BEEE80926731}"/>
                </a:ext>
              </a:extLst>
            </p:cNvPr>
            <p:cNvSpPr/>
            <p:nvPr/>
          </p:nvSpPr>
          <p:spPr>
            <a:xfrm>
              <a:off x="-2523834" y="131303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7" name="Google Shape;2045;p62">
              <a:extLst>
                <a:ext uri="{FF2B5EF4-FFF2-40B4-BE49-F238E27FC236}">
                  <a16:creationId xmlns:a16="http://schemas.microsoft.com/office/drawing/2014/main" id="{64BF0C19-CCF8-8C9D-8DCA-3A61B6F5356E}"/>
                </a:ext>
              </a:extLst>
            </p:cNvPr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8" name="Google Shape;2046;p62">
              <a:extLst>
                <a:ext uri="{FF2B5EF4-FFF2-40B4-BE49-F238E27FC236}">
                  <a16:creationId xmlns:a16="http://schemas.microsoft.com/office/drawing/2014/main" id="{E7AF9E2A-C6D3-39EC-3FB7-D8BFA53583AF}"/>
                </a:ext>
              </a:extLst>
            </p:cNvPr>
            <p:cNvSpPr/>
            <p:nvPr/>
          </p:nvSpPr>
          <p:spPr>
            <a:xfrm>
              <a:off x="-2552704" y="131303"/>
              <a:ext cx="7806" cy="56044"/>
            </a:xfrm>
            <a:custGeom>
              <a:avLst/>
              <a:gdLst/>
              <a:ahLst/>
              <a:cxnLst/>
              <a:rect l="l" t="t" r="r" b="b"/>
              <a:pathLst>
                <a:path w="607" h="4358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9" name="Google Shape;2047;p62">
              <a:extLst>
                <a:ext uri="{FF2B5EF4-FFF2-40B4-BE49-F238E27FC236}">
                  <a16:creationId xmlns:a16="http://schemas.microsoft.com/office/drawing/2014/main" id="{1E1AB1E5-94E7-D2AC-9295-EB446F1F7848}"/>
                </a:ext>
              </a:extLst>
            </p:cNvPr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0" name="Google Shape;2048;p62">
              <a:extLst>
                <a:ext uri="{FF2B5EF4-FFF2-40B4-BE49-F238E27FC236}">
                  <a16:creationId xmlns:a16="http://schemas.microsoft.com/office/drawing/2014/main" id="{20DE610E-B0D1-12FB-D8E1-C768AA3E491B}"/>
                </a:ext>
              </a:extLst>
            </p:cNvPr>
            <p:cNvSpPr/>
            <p:nvPr/>
          </p:nvSpPr>
          <p:spPr>
            <a:xfrm>
              <a:off x="-2600364" y="131303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1" name="Google Shape;2049;p62">
              <a:extLst>
                <a:ext uri="{FF2B5EF4-FFF2-40B4-BE49-F238E27FC236}">
                  <a16:creationId xmlns:a16="http://schemas.microsoft.com/office/drawing/2014/main" id="{0D8EF251-91CE-5BB6-0465-657D0A2698DA}"/>
                </a:ext>
              </a:extLst>
            </p:cNvPr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2" name="Google Shape;2050;p62">
              <a:extLst>
                <a:ext uri="{FF2B5EF4-FFF2-40B4-BE49-F238E27FC236}">
                  <a16:creationId xmlns:a16="http://schemas.microsoft.com/office/drawing/2014/main" id="{A8FCC326-E8BE-7750-67D8-E0159525CBC0}"/>
                </a:ext>
              </a:extLst>
            </p:cNvPr>
            <p:cNvSpPr/>
            <p:nvPr/>
          </p:nvSpPr>
          <p:spPr>
            <a:xfrm>
              <a:off x="-2672843" y="74989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1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1" y="438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3" name="Google Shape;2051;p62">
              <a:extLst>
                <a:ext uri="{FF2B5EF4-FFF2-40B4-BE49-F238E27FC236}">
                  <a16:creationId xmlns:a16="http://schemas.microsoft.com/office/drawing/2014/main" id="{F521597C-820E-F190-7F79-AC19748CE20D}"/>
                </a:ext>
              </a:extLst>
            </p:cNvPr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052;p62">
              <a:extLst>
                <a:ext uri="{FF2B5EF4-FFF2-40B4-BE49-F238E27FC236}">
                  <a16:creationId xmlns:a16="http://schemas.microsoft.com/office/drawing/2014/main" id="{095128B5-71F2-13F8-8C3F-363980EF4616}"/>
                </a:ext>
              </a:extLst>
            </p:cNvPr>
            <p:cNvSpPr/>
            <p:nvPr/>
          </p:nvSpPr>
          <p:spPr>
            <a:xfrm>
              <a:off x="-2449323" y="74989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5" name="Google Shape;2053;p62">
              <a:extLst>
                <a:ext uri="{FF2B5EF4-FFF2-40B4-BE49-F238E27FC236}">
                  <a16:creationId xmlns:a16="http://schemas.microsoft.com/office/drawing/2014/main" id="{1C6BD8A3-7E7D-C31F-EFB0-EA5C35ED516D}"/>
                </a:ext>
              </a:extLst>
            </p:cNvPr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extrusionOk="0">
                  <a:moveTo>
                    <a:pt x="1" y="1"/>
                  </a:move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6" name="Google Shape;2054;p62">
              <a:extLst>
                <a:ext uri="{FF2B5EF4-FFF2-40B4-BE49-F238E27FC236}">
                  <a16:creationId xmlns:a16="http://schemas.microsoft.com/office/drawing/2014/main" id="{6C85DA75-2F86-84BF-2EE8-B2C619801F56}"/>
                </a:ext>
              </a:extLst>
            </p:cNvPr>
            <p:cNvSpPr/>
            <p:nvPr/>
          </p:nvSpPr>
          <p:spPr>
            <a:xfrm>
              <a:off x="-2479647" y="74989"/>
              <a:ext cx="23109" cy="56327"/>
            </a:xfrm>
            <a:custGeom>
              <a:avLst/>
              <a:gdLst/>
              <a:ahLst/>
              <a:cxnLst/>
              <a:rect l="l" t="t" r="r" b="b"/>
              <a:pathLst>
                <a:path w="1797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80"/>
                  </a:lnTo>
                  <a:lnTo>
                    <a:pt x="1797" y="4380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055;p62">
              <a:extLst>
                <a:ext uri="{FF2B5EF4-FFF2-40B4-BE49-F238E27FC236}">
                  <a16:creationId xmlns:a16="http://schemas.microsoft.com/office/drawing/2014/main" id="{8B218D7D-F375-7D74-D1B2-678F9416E87D}"/>
                </a:ext>
              </a:extLst>
            </p:cNvPr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8" name="Google Shape;2056;p62">
              <a:extLst>
                <a:ext uri="{FF2B5EF4-FFF2-40B4-BE49-F238E27FC236}">
                  <a16:creationId xmlns:a16="http://schemas.microsoft.com/office/drawing/2014/main" id="{C7DACE2D-B87C-AB36-32C5-140277CA8BA1}"/>
                </a:ext>
              </a:extLst>
            </p:cNvPr>
            <p:cNvSpPr/>
            <p:nvPr/>
          </p:nvSpPr>
          <p:spPr>
            <a:xfrm>
              <a:off x="-2509096" y="74989"/>
              <a:ext cx="15895" cy="56327"/>
            </a:xfrm>
            <a:custGeom>
              <a:avLst/>
              <a:gdLst/>
              <a:ahLst/>
              <a:cxnLst/>
              <a:rect l="l" t="t" r="r" b="b"/>
              <a:pathLst>
                <a:path w="1236" h="4380" fill="none" extrusionOk="0">
                  <a:moveTo>
                    <a:pt x="123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1235" y="4380"/>
                  </a:lnTo>
                  <a:lnTo>
                    <a:pt x="123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9" name="Google Shape;2057;p62">
              <a:extLst>
                <a:ext uri="{FF2B5EF4-FFF2-40B4-BE49-F238E27FC236}">
                  <a16:creationId xmlns:a16="http://schemas.microsoft.com/office/drawing/2014/main" id="{7CF34BD8-5C50-CD49-1CB2-76052AA43AC9}"/>
                </a:ext>
              </a:extLst>
            </p:cNvPr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0" name="Google Shape;2058;p62">
              <a:extLst>
                <a:ext uri="{FF2B5EF4-FFF2-40B4-BE49-F238E27FC236}">
                  <a16:creationId xmlns:a16="http://schemas.microsoft.com/office/drawing/2014/main" id="{77A3F54B-C744-35C5-B304-A5BA867A4415}"/>
                </a:ext>
              </a:extLst>
            </p:cNvPr>
            <p:cNvSpPr/>
            <p:nvPr/>
          </p:nvSpPr>
          <p:spPr>
            <a:xfrm>
              <a:off x="-2537980" y="74989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607" y="4380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1" name="Google Shape;2059;p62">
              <a:extLst>
                <a:ext uri="{FF2B5EF4-FFF2-40B4-BE49-F238E27FC236}">
                  <a16:creationId xmlns:a16="http://schemas.microsoft.com/office/drawing/2014/main" id="{DEDAD211-224C-BF31-7402-5E94E1A30177}"/>
                </a:ext>
              </a:extLst>
            </p:cNvPr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2" name="Google Shape;2060;p62">
              <a:extLst>
                <a:ext uri="{FF2B5EF4-FFF2-40B4-BE49-F238E27FC236}">
                  <a16:creationId xmlns:a16="http://schemas.microsoft.com/office/drawing/2014/main" id="{FA721FEC-D287-39B8-0C19-3902B81A8967}"/>
                </a:ext>
              </a:extLst>
            </p:cNvPr>
            <p:cNvSpPr/>
            <p:nvPr/>
          </p:nvSpPr>
          <p:spPr>
            <a:xfrm>
              <a:off x="-2585626" y="74989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80"/>
                  </a:lnTo>
                  <a:lnTo>
                    <a:pt x="315" y="4380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3" name="Google Shape;2061;p62">
              <a:extLst>
                <a:ext uri="{FF2B5EF4-FFF2-40B4-BE49-F238E27FC236}">
                  <a16:creationId xmlns:a16="http://schemas.microsoft.com/office/drawing/2014/main" id="{A11C1DD1-5F0A-BAFE-A80F-AD969C1A2BE1}"/>
                </a:ext>
              </a:extLst>
            </p:cNvPr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4" name="Google Shape;2062;p62">
              <a:extLst>
                <a:ext uri="{FF2B5EF4-FFF2-40B4-BE49-F238E27FC236}">
                  <a16:creationId xmlns:a16="http://schemas.microsoft.com/office/drawing/2014/main" id="{DBDB7279-A227-A81C-2017-0851063AE44D}"/>
                </a:ext>
              </a:extLst>
            </p:cNvPr>
            <p:cNvSpPr/>
            <p:nvPr/>
          </p:nvSpPr>
          <p:spPr>
            <a:xfrm>
              <a:off x="-2926969" y="579204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5" name="Google Shape;2063;p62">
              <a:extLst>
                <a:ext uri="{FF2B5EF4-FFF2-40B4-BE49-F238E27FC236}">
                  <a16:creationId xmlns:a16="http://schemas.microsoft.com/office/drawing/2014/main" id="{0642B7CE-DD85-F453-FB9B-9FA95FCD98E6}"/>
                </a:ext>
              </a:extLst>
            </p:cNvPr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6" name="Google Shape;2064;p62">
              <a:extLst>
                <a:ext uri="{FF2B5EF4-FFF2-40B4-BE49-F238E27FC236}">
                  <a16:creationId xmlns:a16="http://schemas.microsoft.com/office/drawing/2014/main" id="{F859DE54-C36A-9F67-358C-58B4E973284C}"/>
                </a:ext>
              </a:extLst>
            </p:cNvPr>
            <p:cNvSpPr/>
            <p:nvPr/>
          </p:nvSpPr>
          <p:spPr>
            <a:xfrm>
              <a:off x="-2640204" y="579500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7" name="Google Shape;2065;p62">
              <a:extLst>
                <a:ext uri="{FF2B5EF4-FFF2-40B4-BE49-F238E27FC236}">
                  <a16:creationId xmlns:a16="http://schemas.microsoft.com/office/drawing/2014/main" id="{AF85FCED-BD40-61DA-FF6C-09A795CBFD6C}"/>
                </a:ext>
              </a:extLst>
            </p:cNvPr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066;p62">
              <a:extLst>
                <a:ext uri="{FF2B5EF4-FFF2-40B4-BE49-F238E27FC236}">
                  <a16:creationId xmlns:a16="http://schemas.microsoft.com/office/drawing/2014/main" id="{6C30FC0C-64A5-AA5D-1E49-E2496E4AA7FA}"/>
                </a:ext>
              </a:extLst>
            </p:cNvPr>
            <p:cNvSpPr/>
            <p:nvPr/>
          </p:nvSpPr>
          <p:spPr>
            <a:xfrm>
              <a:off x="-2654941" y="579204"/>
              <a:ext cx="14750" cy="309"/>
            </a:xfrm>
            <a:custGeom>
              <a:avLst/>
              <a:gdLst/>
              <a:ahLst/>
              <a:cxnLst/>
              <a:rect l="l" t="t" r="r" b="b"/>
              <a:pathLst>
                <a:path w="1147" h="24" fill="none" extrusionOk="0">
                  <a:moveTo>
                    <a:pt x="1146" y="1"/>
                  </a:moveTo>
                  <a:lnTo>
                    <a:pt x="1" y="1"/>
                  </a:lnTo>
                  <a:lnTo>
                    <a:pt x="1146" y="1"/>
                  </a:lnTo>
                  <a:lnTo>
                    <a:pt x="1146" y="23"/>
                  </a:lnTo>
                  <a:lnTo>
                    <a:pt x="1146" y="23"/>
                  </a:lnTo>
                  <a:lnTo>
                    <a:pt x="114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067;p62">
              <a:extLst>
                <a:ext uri="{FF2B5EF4-FFF2-40B4-BE49-F238E27FC236}">
                  <a16:creationId xmlns:a16="http://schemas.microsoft.com/office/drawing/2014/main" id="{35EB207C-AD6C-88E4-53A5-F5AA28A67CF9}"/>
                </a:ext>
              </a:extLst>
            </p:cNvPr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3773" y="1"/>
                  </a:move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068;p62">
              <a:extLst>
                <a:ext uri="{FF2B5EF4-FFF2-40B4-BE49-F238E27FC236}">
                  <a16:creationId xmlns:a16="http://schemas.microsoft.com/office/drawing/2014/main" id="{A2E84096-8BD0-5A87-DE1E-6A303C13AFB7}"/>
                </a:ext>
              </a:extLst>
            </p:cNvPr>
            <p:cNvSpPr/>
            <p:nvPr/>
          </p:nvSpPr>
          <p:spPr>
            <a:xfrm>
              <a:off x="-2703449" y="579204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3773" y="1"/>
                  </a:lnTo>
                  <a:lnTo>
                    <a:pt x="3773" y="23"/>
                  </a:lnTo>
                  <a:lnTo>
                    <a:pt x="3773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069;p62">
              <a:extLst>
                <a:ext uri="{FF2B5EF4-FFF2-40B4-BE49-F238E27FC236}">
                  <a16:creationId xmlns:a16="http://schemas.microsoft.com/office/drawing/2014/main" id="{67AA8625-B817-E7DC-4511-85ED194CE213}"/>
                </a:ext>
              </a:extLst>
            </p:cNvPr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070;p62">
              <a:extLst>
                <a:ext uri="{FF2B5EF4-FFF2-40B4-BE49-F238E27FC236}">
                  <a16:creationId xmlns:a16="http://schemas.microsoft.com/office/drawing/2014/main" id="{C8CB0456-36A2-FF0C-06B9-E9BCE558D153}"/>
                </a:ext>
              </a:extLst>
            </p:cNvPr>
            <p:cNvSpPr/>
            <p:nvPr/>
          </p:nvSpPr>
          <p:spPr>
            <a:xfrm>
              <a:off x="-2733773" y="579500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071;p62">
              <a:extLst>
                <a:ext uri="{FF2B5EF4-FFF2-40B4-BE49-F238E27FC236}">
                  <a16:creationId xmlns:a16="http://schemas.microsoft.com/office/drawing/2014/main" id="{B4A767CB-F0A8-74D2-8390-2624AFA316F5}"/>
                </a:ext>
              </a:extLst>
            </p:cNvPr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4" name="Google Shape;2072;p62">
              <a:extLst>
                <a:ext uri="{FF2B5EF4-FFF2-40B4-BE49-F238E27FC236}">
                  <a16:creationId xmlns:a16="http://schemas.microsoft.com/office/drawing/2014/main" id="{3611DE66-6FA5-F194-ABDA-07ABC5E47E1D}"/>
                </a:ext>
              </a:extLst>
            </p:cNvPr>
            <p:cNvSpPr/>
            <p:nvPr/>
          </p:nvSpPr>
          <p:spPr>
            <a:xfrm>
              <a:off x="-2763235" y="579500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5" name="Google Shape;2073;p62">
              <a:extLst>
                <a:ext uri="{FF2B5EF4-FFF2-40B4-BE49-F238E27FC236}">
                  <a16:creationId xmlns:a16="http://schemas.microsoft.com/office/drawing/2014/main" id="{E41100B1-2CB7-5963-149F-5848FC65B9F1}"/>
                </a:ext>
              </a:extLst>
            </p:cNvPr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074;p62">
              <a:extLst>
                <a:ext uri="{FF2B5EF4-FFF2-40B4-BE49-F238E27FC236}">
                  <a16:creationId xmlns:a16="http://schemas.microsoft.com/office/drawing/2014/main" id="{CE6D4B8B-8D2D-F455-56CD-A655F1936006}"/>
                </a:ext>
              </a:extLst>
            </p:cNvPr>
            <p:cNvSpPr/>
            <p:nvPr/>
          </p:nvSpPr>
          <p:spPr>
            <a:xfrm>
              <a:off x="-2792106" y="579500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075;p62">
              <a:extLst>
                <a:ext uri="{FF2B5EF4-FFF2-40B4-BE49-F238E27FC236}">
                  <a16:creationId xmlns:a16="http://schemas.microsoft.com/office/drawing/2014/main" id="{54634253-0899-98E8-7CF6-3C10680560F0}"/>
                </a:ext>
              </a:extLst>
            </p:cNvPr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076;p62">
              <a:extLst>
                <a:ext uri="{FF2B5EF4-FFF2-40B4-BE49-F238E27FC236}">
                  <a16:creationId xmlns:a16="http://schemas.microsoft.com/office/drawing/2014/main" id="{1D7F878A-FF56-900E-4661-29DCAAE042F5}"/>
                </a:ext>
              </a:extLst>
            </p:cNvPr>
            <p:cNvSpPr/>
            <p:nvPr/>
          </p:nvSpPr>
          <p:spPr>
            <a:xfrm>
              <a:off x="-2839752" y="579500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077;p62">
              <a:extLst>
                <a:ext uri="{FF2B5EF4-FFF2-40B4-BE49-F238E27FC236}">
                  <a16:creationId xmlns:a16="http://schemas.microsoft.com/office/drawing/2014/main" id="{26942CB4-2582-510E-F2B6-37A354546134}"/>
                </a:ext>
              </a:extLst>
            </p:cNvPr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078;p62">
              <a:extLst>
                <a:ext uri="{FF2B5EF4-FFF2-40B4-BE49-F238E27FC236}">
                  <a16:creationId xmlns:a16="http://schemas.microsoft.com/office/drawing/2014/main" id="{D02FB085-3796-B367-1300-BA5FB28D3E9E}"/>
                </a:ext>
              </a:extLst>
            </p:cNvPr>
            <p:cNvSpPr/>
            <p:nvPr/>
          </p:nvSpPr>
          <p:spPr>
            <a:xfrm>
              <a:off x="-2941694" y="523186"/>
              <a:ext cx="286765" cy="56327"/>
            </a:xfrm>
            <a:custGeom>
              <a:avLst/>
              <a:gdLst/>
              <a:ahLst/>
              <a:cxnLst/>
              <a:rect l="l" t="t" r="r" b="b"/>
              <a:pathLst>
                <a:path w="22299" h="4380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079;p62">
              <a:extLst>
                <a:ext uri="{FF2B5EF4-FFF2-40B4-BE49-F238E27FC236}">
                  <a16:creationId xmlns:a16="http://schemas.microsoft.com/office/drawing/2014/main" id="{8ABE8C83-53D6-6B26-F0B4-831174C6295B}"/>
                </a:ext>
              </a:extLst>
            </p:cNvPr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2" name="Google Shape;2080;p62">
              <a:extLst>
                <a:ext uri="{FF2B5EF4-FFF2-40B4-BE49-F238E27FC236}">
                  <a16:creationId xmlns:a16="http://schemas.microsoft.com/office/drawing/2014/main" id="{EEE07CEE-F62A-B0E6-4D0D-67D848F578BF}"/>
                </a:ext>
              </a:extLst>
            </p:cNvPr>
            <p:cNvSpPr/>
            <p:nvPr/>
          </p:nvSpPr>
          <p:spPr>
            <a:xfrm>
              <a:off x="-2654941" y="523469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3" name="Google Shape;2081;p62">
              <a:extLst>
                <a:ext uri="{FF2B5EF4-FFF2-40B4-BE49-F238E27FC236}">
                  <a16:creationId xmlns:a16="http://schemas.microsoft.com/office/drawing/2014/main" id="{646F8B20-E21B-D4E0-E7B8-87DED9491FB9}"/>
                </a:ext>
              </a:extLst>
            </p:cNvPr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082;p62">
              <a:extLst>
                <a:ext uri="{FF2B5EF4-FFF2-40B4-BE49-F238E27FC236}">
                  <a16:creationId xmlns:a16="http://schemas.microsoft.com/office/drawing/2014/main" id="{8F3F1293-E87C-B9E5-D66C-0A83AF8D4E3C}"/>
                </a:ext>
              </a:extLst>
            </p:cNvPr>
            <p:cNvSpPr/>
            <p:nvPr/>
          </p:nvSpPr>
          <p:spPr>
            <a:xfrm>
              <a:off x="-2654941" y="579204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083;p62">
              <a:extLst>
                <a:ext uri="{FF2B5EF4-FFF2-40B4-BE49-F238E27FC236}">
                  <a16:creationId xmlns:a16="http://schemas.microsoft.com/office/drawing/2014/main" id="{4334ABC1-9063-26AB-7F15-9049B3EC40DE}"/>
                </a:ext>
              </a:extLst>
            </p:cNvPr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084;p62">
              <a:extLst>
                <a:ext uri="{FF2B5EF4-FFF2-40B4-BE49-F238E27FC236}">
                  <a16:creationId xmlns:a16="http://schemas.microsoft.com/office/drawing/2014/main" id="{A2EB047C-0915-DC44-7F3B-4BE1524FF35A}"/>
                </a:ext>
              </a:extLst>
            </p:cNvPr>
            <p:cNvSpPr/>
            <p:nvPr/>
          </p:nvSpPr>
          <p:spPr>
            <a:xfrm>
              <a:off x="-2717891" y="523469"/>
              <a:ext cx="62963" cy="56044"/>
            </a:xfrm>
            <a:custGeom>
              <a:avLst/>
              <a:gdLst/>
              <a:ahLst/>
              <a:cxnLst/>
              <a:rect l="l" t="t" r="r" b="b"/>
              <a:pathLst>
                <a:path w="4896" h="4358" fill="none" extrusionOk="0">
                  <a:moveTo>
                    <a:pt x="48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4896" y="4357"/>
                  </a:lnTo>
                  <a:lnTo>
                    <a:pt x="4896" y="4335"/>
                  </a:lnTo>
                  <a:lnTo>
                    <a:pt x="48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7" name="Google Shape;2085;p62">
              <a:extLst>
                <a:ext uri="{FF2B5EF4-FFF2-40B4-BE49-F238E27FC236}">
                  <a16:creationId xmlns:a16="http://schemas.microsoft.com/office/drawing/2014/main" id="{46ABB23D-382D-AFFF-235B-B8D80F611AB5}"/>
                </a:ext>
              </a:extLst>
            </p:cNvPr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8" name="Google Shape;2086;p62">
              <a:extLst>
                <a:ext uri="{FF2B5EF4-FFF2-40B4-BE49-F238E27FC236}">
                  <a16:creationId xmlns:a16="http://schemas.microsoft.com/office/drawing/2014/main" id="{588611B2-3483-A571-3A3D-E572CCEE8328}"/>
                </a:ext>
              </a:extLst>
            </p:cNvPr>
            <p:cNvSpPr/>
            <p:nvPr/>
          </p:nvSpPr>
          <p:spPr>
            <a:xfrm>
              <a:off x="-2748498" y="523469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7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087;p62">
              <a:extLst>
                <a:ext uri="{FF2B5EF4-FFF2-40B4-BE49-F238E27FC236}">
                  <a16:creationId xmlns:a16="http://schemas.microsoft.com/office/drawing/2014/main" id="{A7F9549A-C7BD-C896-35D4-7920A9363EBB}"/>
                </a:ext>
              </a:extLst>
            </p:cNvPr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088;p62">
              <a:extLst>
                <a:ext uri="{FF2B5EF4-FFF2-40B4-BE49-F238E27FC236}">
                  <a16:creationId xmlns:a16="http://schemas.microsoft.com/office/drawing/2014/main" id="{741EF282-C01D-3348-42D4-596293C55EDE}"/>
                </a:ext>
              </a:extLst>
            </p:cNvPr>
            <p:cNvSpPr/>
            <p:nvPr/>
          </p:nvSpPr>
          <p:spPr>
            <a:xfrm>
              <a:off x="-2777960" y="523469"/>
              <a:ext cx="15895" cy="56044"/>
            </a:xfrm>
            <a:custGeom>
              <a:avLst/>
              <a:gdLst/>
              <a:ahLst/>
              <a:cxnLst/>
              <a:rect l="l" t="t" r="r" b="b"/>
              <a:pathLst>
                <a:path w="1236" h="4358" fill="none" extrusionOk="0">
                  <a:moveTo>
                    <a:pt x="1236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089;p62">
              <a:extLst>
                <a:ext uri="{FF2B5EF4-FFF2-40B4-BE49-F238E27FC236}">
                  <a16:creationId xmlns:a16="http://schemas.microsoft.com/office/drawing/2014/main" id="{75C255B2-846E-54F9-ADEE-A144AC35046F}"/>
                </a:ext>
              </a:extLst>
            </p:cNvPr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2" name="Google Shape;2090;p62">
              <a:extLst>
                <a:ext uri="{FF2B5EF4-FFF2-40B4-BE49-F238E27FC236}">
                  <a16:creationId xmlns:a16="http://schemas.microsoft.com/office/drawing/2014/main" id="{F56B0ADA-BC80-C76A-6B9A-0218E5AD2B15}"/>
                </a:ext>
              </a:extLst>
            </p:cNvPr>
            <p:cNvSpPr/>
            <p:nvPr/>
          </p:nvSpPr>
          <p:spPr>
            <a:xfrm>
              <a:off x="-2806831" y="523469"/>
              <a:ext cx="8089" cy="56044"/>
            </a:xfrm>
            <a:custGeom>
              <a:avLst/>
              <a:gdLst/>
              <a:ahLst/>
              <a:cxnLst/>
              <a:rect l="l" t="t" r="r" b="b"/>
              <a:pathLst>
                <a:path w="629" h="4358" fill="none" extrusionOk="0">
                  <a:moveTo>
                    <a:pt x="629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629" y="4357"/>
                  </a:lnTo>
                  <a:lnTo>
                    <a:pt x="62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3" name="Google Shape;2091;p62">
              <a:extLst>
                <a:ext uri="{FF2B5EF4-FFF2-40B4-BE49-F238E27FC236}">
                  <a16:creationId xmlns:a16="http://schemas.microsoft.com/office/drawing/2014/main" id="{75743729-7DC0-D790-9951-251F5B0E4C12}"/>
                </a:ext>
              </a:extLst>
            </p:cNvPr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4" name="Google Shape;2092;p62">
              <a:extLst>
                <a:ext uri="{FF2B5EF4-FFF2-40B4-BE49-F238E27FC236}">
                  <a16:creationId xmlns:a16="http://schemas.microsoft.com/office/drawing/2014/main" id="{B8E4A434-AE91-88D7-48D6-2A0C23CC8691}"/>
                </a:ext>
              </a:extLst>
            </p:cNvPr>
            <p:cNvSpPr/>
            <p:nvPr/>
          </p:nvSpPr>
          <p:spPr>
            <a:xfrm>
              <a:off x="-2854490" y="523469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5" name="Google Shape;2093;p62">
              <a:extLst>
                <a:ext uri="{FF2B5EF4-FFF2-40B4-BE49-F238E27FC236}">
                  <a16:creationId xmlns:a16="http://schemas.microsoft.com/office/drawing/2014/main" id="{A3BADE69-84C6-C3E0-F74D-83324FF2324E}"/>
                </a:ext>
              </a:extLst>
            </p:cNvPr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extrusionOk="0">
                  <a:moveTo>
                    <a:pt x="0" y="1"/>
                  </a:moveTo>
                  <a:lnTo>
                    <a:pt x="0" y="4380"/>
                  </a:lnTo>
                  <a:lnTo>
                    <a:pt x="22299" y="4380"/>
                  </a:lnTo>
                  <a:lnTo>
                    <a:pt x="22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6" name="Google Shape;2094;p62">
              <a:extLst>
                <a:ext uri="{FF2B5EF4-FFF2-40B4-BE49-F238E27FC236}">
                  <a16:creationId xmlns:a16="http://schemas.microsoft.com/office/drawing/2014/main" id="{CFCA749A-CB4D-2099-DCDC-2F232A5C30AC}"/>
                </a:ext>
              </a:extLst>
            </p:cNvPr>
            <p:cNvSpPr/>
            <p:nvPr/>
          </p:nvSpPr>
          <p:spPr>
            <a:xfrm>
              <a:off x="-2926969" y="467155"/>
              <a:ext cx="286778" cy="56327"/>
            </a:xfrm>
            <a:custGeom>
              <a:avLst/>
              <a:gdLst/>
              <a:ahLst/>
              <a:cxnLst/>
              <a:rect l="l" t="t" r="r" b="b"/>
              <a:pathLst>
                <a:path w="22300" h="4380" fill="none" extrusionOk="0">
                  <a:moveTo>
                    <a:pt x="0" y="1"/>
                  </a:moveTo>
                  <a:lnTo>
                    <a:pt x="22299" y="1"/>
                  </a:lnTo>
                  <a:lnTo>
                    <a:pt x="22299" y="4380"/>
                  </a:lnTo>
                  <a:lnTo>
                    <a:pt x="0" y="43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7" name="Google Shape;2095;p62">
              <a:extLst>
                <a:ext uri="{FF2B5EF4-FFF2-40B4-BE49-F238E27FC236}">
                  <a16:creationId xmlns:a16="http://schemas.microsoft.com/office/drawing/2014/main" id="{DDA3B9B6-B482-A0F1-F1AC-CC2E232E3AA6}"/>
                </a:ext>
              </a:extLst>
            </p:cNvPr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8" name="Google Shape;2096;p62">
              <a:extLst>
                <a:ext uri="{FF2B5EF4-FFF2-40B4-BE49-F238E27FC236}">
                  <a16:creationId xmlns:a16="http://schemas.microsoft.com/office/drawing/2014/main" id="{06CDBE22-AA44-493F-ADC7-87290D03693B}"/>
                </a:ext>
              </a:extLst>
            </p:cNvPr>
            <p:cNvSpPr/>
            <p:nvPr/>
          </p:nvSpPr>
          <p:spPr>
            <a:xfrm>
              <a:off x="-2640204" y="46745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9" name="Google Shape;2097;p62">
              <a:extLst>
                <a:ext uri="{FF2B5EF4-FFF2-40B4-BE49-F238E27FC236}">
                  <a16:creationId xmlns:a16="http://schemas.microsoft.com/office/drawing/2014/main" id="{874DFCAB-A947-5EA9-D082-CB7BB166B3BB}"/>
                </a:ext>
              </a:extLst>
            </p:cNvPr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0" name="Google Shape;2098;p62">
              <a:extLst>
                <a:ext uri="{FF2B5EF4-FFF2-40B4-BE49-F238E27FC236}">
                  <a16:creationId xmlns:a16="http://schemas.microsoft.com/office/drawing/2014/main" id="{58403096-D5F8-8FBE-C9DA-9055B71E35E1}"/>
                </a:ext>
              </a:extLst>
            </p:cNvPr>
            <p:cNvSpPr/>
            <p:nvPr/>
          </p:nvSpPr>
          <p:spPr>
            <a:xfrm>
              <a:off x="-2647431" y="467155"/>
              <a:ext cx="7240" cy="309"/>
            </a:xfrm>
            <a:custGeom>
              <a:avLst/>
              <a:gdLst/>
              <a:ahLst/>
              <a:cxnLst/>
              <a:rect l="l" t="t" r="r" b="b"/>
              <a:pathLst>
                <a:path w="563" h="24" fill="none" extrusionOk="0">
                  <a:moveTo>
                    <a:pt x="562" y="1"/>
                  </a:moveTo>
                  <a:lnTo>
                    <a:pt x="1" y="1"/>
                  </a:lnTo>
                  <a:lnTo>
                    <a:pt x="562" y="1"/>
                  </a:lnTo>
                  <a:lnTo>
                    <a:pt x="562" y="23"/>
                  </a:lnTo>
                  <a:lnTo>
                    <a:pt x="562" y="23"/>
                  </a:lnTo>
                  <a:lnTo>
                    <a:pt x="5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1" name="Google Shape;2099;p62">
              <a:extLst>
                <a:ext uri="{FF2B5EF4-FFF2-40B4-BE49-F238E27FC236}">
                  <a16:creationId xmlns:a16="http://schemas.microsoft.com/office/drawing/2014/main" id="{84F0EA2B-1301-1E7B-14C8-2B54F1AF0F55}"/>
                </a:ext>
              </a:extLst>
            </p:cNvPr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4357" y="1"/>
                  </a:move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2" name="Google Shape;2100;p62">
              <a:extLst>
                <a:ext uri="{FF2B5EF4-FFF2-40B4-BE49-F238E27FC236}">
                  <a16:creationId xmlns:a16="http://schemas.microsoft.com/office/drawing/2014/main" id="{A5EAD82B-A556-BB45-D951-3C6C088AA43A}"/>
                </a:ext>
              </a:extLst>
            </p:cNvPr>
            <p:cNvSpPr/>
            <p:nvPr/>
          </p:nvSpPr>
          <p:spPr>
            <a:xfrm>
              <a:off x="-2703449" y="467155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4357" y="1"/>
                  </a:lnTo>
                  <a:lnTo>
                    <a:pt x="4357" y="23"/>
                  </a:lnTo>
                  <a:lnTo>
                    <a:pt x="4357" y="23"/>
                  </a:lnTo>
                  <a:lnTo>
                    <a:pt x="0" y="23"/>
                  </a:lnTo>
                  <a:lnTo>
                    <a:pt x="0" y="4380"/>
                  </a:lnTo>
                  <a:lnTo>
                    <a:pt x="4918" y="4380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3" name="Google Shape;2101;p62">
              <a:extLst>
                <a:ext uri="{FF2B5EF4-FFF2-40B4-BE49-F238E27FC236}">
                  <a16:creationId xmlns:a16="http://schemas.microsoft.com/office/drawing/2014/main" id="{9730FB47-541A-65DB-624D-3659D8B023EE}"/>
                </a:ext>
              </a:extLst>
            </p:cNvPr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4" name="Google Shape;2102;p62">
              <a:extLst>
                <a:ext uri="{FF2B5EF4-FFF2-40B4-BE49-F238E27FC236}">
                  <a16:creationId xmlns:a16="http://schemas.microsoft.com/office/drawing/2014/main" id="{660CDD3D-2239-5CF5-902C-89B923A86EED}"/>
                </a:ext>
              </a:extLst>
            </p:cNvPr>
            <p:cNvSpPr/>
            <p:nvPr/>
          </p:nvSpPr>
          <p:spPr>
            <a:xfrm>
              <a:off x="-2733773" y="46745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1235" y="0"/>
                  </a:lnTo>
                  <a:lnTo>
                    <a:pt x="123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5" name="Google Shape;2103;p62">
              <a:extLst>
                <a:ext uri="{FF2B5EF4-FFF2-40B4-BE49-F238E27FC236}">
                  <a16:creationId xmlns:a16="http://schemas.microsoft.com/office/drawing/2014/main" id="{C22F6C05-0CE6-26F8-EB5D-6A8ACC6F7C19}"/>
                </a:ext>
              </a:extLst>
            </p:cNvPr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6" name="Google Shape;2104;p62">
              <a:extLst>
                <a:ext uri="{FF2B5EF4-FFF2-40B4-BE49-F238E27FC236}">
                  <a16:creationId xmlns:a16="http://schemas.microsoft.com/office/drawing/2014/main" id="{3826A8B5-68C5-37EF-2DEA-CCF403E9D29A}"/>
                </a:ext>
              </a:extLst>
            </p:cNvPr>
            <p:cNvSpPr/>
            <p:nvPr/>
          </p:nvSpPr>
          <p:spPr>
            <a:xfrm>
              <a:off x="-2763235" y="46745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652" y="0"/>
                  </a:lnTo>
                  <a:lnTo>
                    <a:pt x="652" y="0"/>
                  </a:ln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7" name="Google Shape;2105;p62">
              <a:extLst>
                <a:ext uri="{FF2B5EF4-FFF2-40B4-BE49-F238E27FC236}">
                  <a16:creationId xmlns:a16="http://schemas.microsoft.com/office/drawing/2014/main" id="{246A4707-6C6A-7426-171F-E905D6C8C539}"/>
                </a:ext>
              </a:extLst>
            </p:cNvPr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8" name="Google Shape;2106;p62">
              <a:extLst>
                <a:ext uri="{FF2B5EF4-FFF2-40B4-BE49-F238E27FC236}">
                  <a16:creationId xmlns:a16="http://schemas.microsoft.com/office/drawing/2014/main" id="{9531D23E-1BD5-EA11-E630-9E0395A512B8}"/>
                </a:ext>
              </a:extLst>
            </p:cNvPr>
            <p:cNvSpPr/>
            <p:nvPr/>
          </p:nvSpPr>
          <p:spPr>
            <a:xfrm>
              <a:off x="-2792106" y="46745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4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79" name="Google Shape;2107;p62">
              <a:extLst>
                <a:ext uri="{FF2B5EF4-FFF2-40B4-BE49-F238E27FC236}">
                  <a16:creationId xmlns:a16="http://schemas.microsoft.com/office/drawing/2014/main" id="{D5A81515-BC31-3E2E-A9E7-4258EFF2B180}"/>
                </a:ext>
              </a:extLst>
            </p:cNvPr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0" name="Google Shape;2108;p62">
              <a:extLst>
                <a:ext uri="{FF2B5EF4-FFF2-40B4-BE49-F238E27FC236}">
                  <a16:creationId xmlns:a16="http://schemas.microsoft.com/office/drawing/2014/main" id="{05FE7EC5-5E3C-CDB9-4DD5-08226A270F98}"/>
                </a:ext>
              </a:extLst>
            </p:cNvPr>
            <p:cNvSpPr/>
            <p:nvPr/>
          </p:nvSpPr>
          <p:spPr>
            <a:xfrm>
              <a:off x="-2839752" y="46745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1" name="Google Shape;2109;p62">
              <a:extLst>
                <a:ext uri="{FF2B5EF4-FFF2-40B4-BE49-F238E27FC236}">
                  <a16:creationId xmlns:a16="http://schemas.microsoft.com/office/drawing/2014/main" id="{84B630CE-3EF4-F92D-3A63-89A670C674BF}"/>
                </a:ext>
              </a:extLst>
            </p:cNvPr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1" y="0"/>
                  </a:moveTo>
                  <a:lnTo>
                    <a:pt x="1" y="4379"/>
                  </a:lnTo>
                  <a:lnTo>
                    <a:pt x="22322" y="4379"/>
                  </a:lnTo>
                  <a:lnTo>
                    <a:pt x="223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2" name="Google Shape;2110;p62">
              <a:extLst>
                <a:ext uri="{FF2B5EF4-FFF2-40B4-BE49-F238E27FC236}">
                  <a16:creationId xmlns:a16="http://schemas.microsoft.com/office/drawing/2014/main" id="{96340DB7-1B39-F86D-695E-9566AB9EA73F}"/>
                </a:ext>
              </a:extLst>
            </p:cNvPr>
            <p:cNvSpPr/>
            <p:nvPr/>
          </p:nvSpPr>
          <p:spPr>
            <a:xfrm>
              <a:off x="-2934479" y="41113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1" y="0"/>
                  </a:moveTo>
                  <a:lnTo>
                    <a:pt x="22322" y="0"/>
                  </a:lnTo>
                  <a:lnTo>
                    <a:pt x="22322" y="4379"/>
                  </a:lnTo>
                  <a:lnTo>
                    <a:pt x="1" y="437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3" name="Google Shape;2111;p62">
              <a:extLst>
                <a:ext uri="{FF2B5EF4-FFF2-40B4-BE49-F238E27FC236}">
                  <a16:creationId xmlns:a16="http://schemas.microsoft.com/office/drawing/2014/main" id="{8285D516-0E41-B7D5-A34A-DEF57D267908}"/>
                </a:ext>
              </a:extLst>
            </p:cNvPr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4" name="Google Shape;2112;p62">
              <a:extLst>
                <a:ext uri="{FF2B5EF4-FFF2-40B4-BE49-F238E27FC236}">
                  <a16:creationId xmlns:a16="http://schemas.microsoft.com/office/drawing/2014/main" id="{0DF4B0A0-2038-14C3-A88F-99A013ECD55F}"/>
                </a:ext>
              </a:extLst>
            </p:cNvPr>
            <p:cNvSpPr/>
            <p:nvPr/>
          </p:nvSpPr>
          <p:spPr>
            <a:xfrm>
              <a:off x="-2647431" y="411420"/>
              <a:ext cx="13" cy="55748"/>
            </a:xfrm>
            <a:custGeom>
              <a:avLst/>
              <a:gdLst/>
              <a:ahLst/>
              <a:cxnLst/>
              <a:rect l="l" t="t" r="r" b="b"/>
              <a:pathLst>
                <a:path w="1" h="433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335"/>
                  </a:lnTo>
                  <a:lnTo>
                    <a:pt x="1" y="433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5" name="Google Shape;2113;p62">
              <a:extLst>
                <a:ext uri="{FF2B5EF4-FFF2-40B4-BE49-F238E27FC236}">
                  <a16:creationId xmlns:a16="http://schemas.microsoft.com/office/drawing/2014/main" id="{B178A005-91E6-85CA-28E7-1E2E78AFD2A7}"/>
                </a:ext>
              </a:extLst>
            </p:cNvPr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6" name="Google Shape;2114;p62">
              <a:extLst>
                <a:ext uri="{FF2B5EF4-FFF2-40B4-BE49-F238E27FC236}">
                  <a16:creationId xmlns:a16="http://schemas.microsoft.com/office/drawing/2014/main" id="{5F354E60-B536-B9B6-E16C-D566703EA936}"/>
                </a:ext>
              </a:extLst>
            </p:cNvPr>
            <p:cNvSpPr/>
            <p:nvPr/>
          </p:nvSpPr>
          <p:spPr>
            <a:xfrm>
              <a:off x="-2647431" y="4671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7" name="Google Shape;2115;p62">
              <a:extLst>
                <a:ext uri="{FF2B5EF4-FFF2-40B4-BE49-F238E27FC236}">
                  <a16:creationId xmlns:a16="http://schemas.microsoft.com/office/drawing/2014/main" id="{D63CA04A-8739-5B94-E24A-6AD8776F403E}"/>
                </a:ext>
              </a:extLst>
            </p:cNvPr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8" name="Google Shape;2116;p62">
              <a:extLst>
                <a:ext uri="{FF2B5EF4-FFF2-40B4-BE49-F238E27FC236}">
                  <a16:creationId xmlns:a16="http://schemas.microsoft.com/office/drawing/2014/main" id="{9DF3EB44-74F9-5D1F-F74E-1044EA45A798}"/>
                </a:ext>
              </a:extLst>
            </p:cNvPr>
            <p:cNvSpPr/>
            <p:nvPr/>
          </p:nvSpPr>
          <p:spPr>
            <a:xfrm>
              <a:off x="-2710677" y="411420"/>
              <a:ext cx="63258" cy="56044"/>
            </a:xfrm>
            <a:custGeom>
              <a:avLst/>
              <a:gdLst/>
              <a:ahLst/>
              <a:cxnLst/>
              <a:rect l="l" t="t" r="r" b="b"/>
              <a:pathLst>
                <a:path w="4919" h="4358" fill="none" extrusionOk="0">
                  <a:moveTo>
                    <a:pt x="4919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4919" y="4357"/>
                  </a:lnTo>
                  <a:lnTo>
                    <a:pt x="4919" y="4335"/>
                  </a:lnTo>
                  <a:lnTo>
                    <a:pt x="49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89" name="Google Shape;2117;p62">
              <a:extLst>
                <a:ext uri="{FF2B5EF4-FFF2-40B4-BE49-F238E27FC236}">
                  <a16:creationId xmlns:a16="http://schemas.microsoft.com/office/drawing/2014/main" id="{21ED8716-129E-65F7-8F9B-788532060423}"/>
                </a:ext>
              </a:extLst>
            </p:cNvPr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0" name="Google Shape;2118;p62">
              <a:extLst>
                <a:ext uri="{FF2B5EF4-FFF2-40B4-BE49-F238E27FC236}">
                  <a16:creationId xmlns:a16="http://schemas.microsoft.com/office/drawing/2014/main" id="{677D67FA-40DA-7FC4-D247-D9E5E91AA82A}"/>
                </a:ext>
              </a:extLst>
            </p:cNvPr>
            <p:cNvSpPr/>
            <p:nvPr/>
          </p:nvSpPr>
          <p:spPr>
            <a:xfrm>
              <a:off x="-2740988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1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561" y="0"/>
                  </a:lnTo>
                  <a:lnTo>
                    <a:pt x="56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1" name="Google Shape;2119;p62">
              <a:extLst>
                <a:ext uri="{FF2B5EF4-FFF2-40B4-BE49-F238E27FC236}">
                  <a16:creationId xmlns:a16="http://schemas.microsoft.com/office/drawing/2014/main" id="{05F61B28-82AC-2547-0FEE-04FBD63A554F}"/>
                </a:ext>
              </a:extLst>
            </p:cNvPr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2" name="Google Shape;2120;p62">
              <a:extLst>
                <a:ext uri="{FF2B5EF4-FFF2-40B4-BE49-F238E27FC236}">
                  <a16:creationId xmlns:a16="http://schemas.microsoft.com/office/drawing/2014/main" id="{BD7306C1-A8AB-B70E-4487-9F33CE5BA5B7}"/>
                </a:ext>
              </a:extLst>
            </p:cNvPr>
            <p:cNvSpPr/>
            <p:nvPr/>
          </p:nvSpPr>
          <p:spPr>
            <a:xfrm>
              <a:off x="-2733773" y="467451"/>
              <a:ext cx="15895" cy="13"/>
            </a:xfrm>
            <a:custGeom>
              <a:avLst/>
              <a:gdLst/>
              <a:ahLst/>
              <a:cxnLst/>
              <a:rect l="l" t="t" r="r" b="b"/>
              <a:pathLst>
                <a:path w="1236" h="1" fill="none" extrusionOk="0">
                  <a:moveTo>
                    <a:pt x="123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235" y="0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3" name="Google Shape;2121;p62">
              <a:extLst>
                <a:ext uri="{FF2B5EF4-FFF2-40B4-BE49-F238E27FC236}">
                  <a16:creationId xmlns:a16="http://schemas.microsoft.com/office/drawing/2014/main" id="{858D536B-C580-16D8-6A21-6A8D4FBA99F7}"/>
                </a:ext>
              </a:extLst>
            </p:cNvPr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extrusionOk="0">
                  <a:moveTo>
                    <a:pt x="0" y="1"/>
                  </a:moveTo>
                  <a:lnTo>
                    <a:pt x="0" y="4357"/>
                  </a:lnTo>
                  <a:lnTo>
                    <a:pt x="1796" y="4357"/>
                  </a:lnTo>
                  <a:lnTo>
                    <a:pt x="179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4" name="Google Shape;2122;p62">
              <a:extLst>
                <a:ext uri="{FF2B5EF4-FFF2-40B4-BE49-F238E27FC236}">
                  <a16:creationId xmlns:a16="http://schemas.microsoft.com/office/drawing/2014/main" id="{15E7CE3A-6A97-CADE-E9F4-7E71A9B981FE}"/>
                </a:ext>
              </a:extLst>
            </p:cNvPr>
            <p:cNvSpPr/>
            <p:nvPr/>
          </p:nvSpPr>
          <p:spPr>
            <a:xfrm>
              <a:off x="-2740988" y="411420"/>
              <a:ext cx="23109" cy="56044"/>
            </a:xfrm>
            <a:custGeom>
              <a:avLst/>
              <a:gdLst/>
              <a:ahLst/>
              <a:cxnLst/>
              <a:rect l="l" t="t" r="r" b="b"/>
              <a:pathLst>
                <a:path w="1797" h="4358" fill="none" extrusionOk="0">
                  <a:moveTo>
                    <a:pt x="1796" y="1"/>
                  </a:moveTo>
                  <a:lnTo>
                    <a:pt x="0" y="1"/>
                  </a:lnTo>
                  <a:lnTo>
                    <a:pt x="0" y="4357"/>
                  </a:lnTo>
                  <a:lnTo>
                    <a:pt x="561" y="4357"/>
                  </a:lnTo>
                  <a:lnTo>
                    <a:pt x="1796" y="4357"/>
                  </a:lnTo>
                  <a:lnTo>
                    <a:pt x="17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5" name="Google Shape;2123;p62">
              <a:extLst>
                <a:ext uri="{FF2B5EF4-FFF2-40B4-BE49-F238E27FC236}">
                  <a16:creationId xmlns:a16="http://schemas.microsoft.com/office/drawing/2014/main" id="{AB7A9D01-A37D-BD40-7F23-1F9DB1DCF736}"/>
                </a:ext>
              </a:extLst>
            </p:cNvPr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6" name="Google Shape;2124;p62">
              <a:extLst>
                <a:ext uri="{FF2B5EF4-FFF2-40B4-BE49-F238E27FC236}">
                  <a16:creationId xmlns:a16="http://schemas.microsoft.com/office/drawing/2014/main" id="{ED7040A9-1C94-D273-7D16-73CDE76D72C4}"/>
                </a:ext>
              </a:extLst>
            </p:cNvPr>
            <p:cNvSpPr/>
            <p:nvPr/>
          </p:nvSpPr>
          <p:spPr>
            <a:xfrm>
              <a:off x="-2770450" y="467451"/>
              <a:ext cx="7227" cy="13"/>
            </a:xfrm>
            <a:custGeom>
              <a:avLst/>
              <a:gdLst/>
              <a:ahLst/>
              <a:cxnLst/>
              <a:rect l="l" t="t" r="r" b="b"/>
              <a:pathLst>
                <a:path w="562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7" name="Google Shape;2125;p62">
              <a:extLst>
                <a:ext uri="{FF2B5EF4-FFF2-40B4-BE49-F238E27FC236}">
                  <a16:creationId xmlns:a16="http://schemas.microsoft.com/office/drawing/2014/main" id="{D6E01E4D-738F-C40A-F9D0-D18540942135}"/>
                </a:ext>
              </a:extLst>
            </p:cNvPr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8" name="Google Shape;2126;p62">
              <a:extLst>
                <a:ext uri="{FF2B5EF4-FFF2-40B4-BE49-F238E27FC236}">
                  <a16:creationId xmlns:a16="http://schemas.microsoft.com/office/drawing/2014/main" id="{12B20D6C-2827-78CC-C4C1-F97321AACD64}"/>
                </a:ext>
              </a:extLst>
            </p:cNvPr>
            <p:cNvSpPr/>
            <p:nvPr/>
          </p:nvSpPr>
          <p:spPr>
            <a:xfrm>
              <a:off x="-2763235" y="467451"/>
              <a:ext cx="8398" cy="13"/>
            </a:xfrm>
            <a:custGeom>
              <a:avLst/>
              <a:gdLst/>
              <a:ahLst/>
              <a:cxnLst/>
              <a:rect l="l" t="t" r="r" b="b"/>
              <a:pathLst>
                <a:path w="653" h="1" fill="none" extrusionOk="0">
                  <a:moveTo>
                    <a:pt x="65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652" y="0"/>
                  </a:lnTo>
                  <a:lnTo>
                    <a:pt x="65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9" name="Google Shape;2127;p62">
              <a:extLst>
                <a:ext uri="{FF2B5EF4-FFF2-40B4-BE49-F238E27FC236}">
                  <a16:creationId xmlns:a16="http://schemas.microsoft.com/office/drawing/2014/main" id="{3C9B6E2A-3C8C-D929-0365-973305C82FB1}"/>
                </a:ext>
              </a:extLst>
            </p:cNvPr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1213" y="4357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0" name="Google Shape;2128;p62">
              <a:extLst>
                <a:ext uri="{FF2B5EF4-FFF2-40B4-BE49-F238E27FC236}">
                  <a16:creationId xmlns:a16="http://schemas.microsoft.com/office/drawing/2014/main" id="{9A1F4A6D-CFD8-70F3-2517-EADBEABDF127}"/>
                </a:ext>
              </a:extLst>
            </p:cNvPr>
            <p:cNvSpPr/>
            <p:nvPr/>
          </p:nvSpPr>
          <p:spPr>
            <a:xfrm>
              <a:off x="-2770450" y="411420"/>
              <a:ext cx="15612" cy="56044"/>
            </a:xfrm>
            <a:custGeom>
              <a:avLst/>
              <a:gdLst/>
              <a:ahLst/>
              <a:cxnLst/>
              <a:rect l="l" t="t" r="r" b="b"/>
              <a:pathLst>
                <a:path w="1214" h="4358" fill="none" extrusionOk="0">
                  <a:moveTo>
                    <a:pt x="1213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1213" y="4357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1" name="Google Shape;2129;p62">
              <a:extLst>
                <a:ext uri="{FF2B5EF4-FFF2-40B4-BE49-F238E27FC236}">
                  <a16:creationId xmlns:a16="http://schemas.microsoft.com/office/drawing/2014/main" id="{5556E80E-E8D4-2595-E40E-EC539789550C}"/>
                </a:ext>
              </a:extLst>
            </p:cNvPr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2" name="Google Shape;2130;p62">
              <a:extLst>
                <a:ext uri="{FF2B5EF4-FFF2-40B4-BE49-F238E27FC236}">
                  <a16:creationId xmlns:a16="http://schemas.microsoft.com/office/drawing/2014/main" id="{112A57CE-4702-DEEE-D093-F1405A676ADA}"/>
                </a:ext>
              </a:extLst>
            </p:cNvPr>
            <p:cNvSpPr/>
            <p:nvPr/>
          </p:nvSpPr>
          <p:spPr>
            <a:xfrm>
              <a:off x="-2799333" y="467451"/>
              <a:ext cx="7240" cy="13"/>
            </a:xfrm>
            <a:custGeom>
              <a:avLst/>
              <a:gdLst/>
              <a:ahLst/>
              <a:cxnLst/>
              <a:rect l="l" t="t" r="r" b="b"/>
              <a:pathLst>
                <a:path w="563" h="1" fill="none" extrusionOk="0">
                  <a:moveTo>
                    <a:pt x="562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562" y="0"/>
                  </a:lnTo>
                  <a:lnTo>
                    <a:pt x="56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3" name="Google Shape;2131;p62">
              <a:extLst>
                <a:ext uri="{FF2B5EF4-FFF2-40B4-BE49-F238E27FC236}">
                  <a16:creationId xmlns:a16="http://schemas.microsoft.com/office/drawing/2014/main" id="{DDF39695-2804-89F8-EE2A-29716D12163A}"/>
                </a:ext>
              </a:extLst>
            </p:cNvPr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4" name="Google Shape;2132;p62">
              <a:extLst>
                <a:ext uri="{FF2B5EF4-FFF2-40B4-BE49-F238E27FC236}">
                  <a16:creationId xmlns:a16="http://schemas.microsoft.com/office/drawing/2014/main" id="{444D25D6-CFFB-ECDC-0801-BEBADE590DA3}"/>
                </a:ext>
              </a:extLst>
            </p:cNvPr>
            <p:cNvSpPr/>
            <p:nvPr/>
          </p:nvSpPr>
          <p:spPr>
            <a:xfrm>
              <a:off x="-2792106" y="46745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45" y="0"/>
                  </a:lnTo>
                  <a:lnTo>
                    <a:pt x="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5" name="Google Shape;2133;p62">
              <a:extLst>
                <a:ext uri="{FF2B5EF4-FFF2-40B4-BE49-F238E27FC236}">
                  <a16:creationId xmlns:a16="http://schemas.microsoft.com/office/drawing/2014/main" id="{DA9EEAF7-741B-A9C2-D855-0A8D3A46AE3C}"/>
                </a:ext>
              </a:extLst>
            </p:cNvPr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607" y="4357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6" name="Google Shape;2134;p62">
              <a:extLst>
                <a:ext uri="{FF2B5EF4-FFF2-40B4-BE49-F238E27FC236}">
                  <a16:creationId xmlns:a16="http://schemas.microsoft.com/office/drawing/2014/main" id="{07B51C3E-100A-3BC9-CE8A-2486F7AEF37E}"/>
                </a:ext>
              </a:extLst>
            </p:cNvPr>
            <p:cNvSpPr/>
            <p:nvPr/>
          </p:nvSpPr>
          <p:spPr>
            <a:xfrm>
              <a:off x="-2799333" y="411420"/>
              <a:ext cx="7819" cy="56044"/>
            </a:xfrm>
            <a:custGeom>
              <a:avLst/>
              <a:gdLst/>
              <a:ahLst/>
              <a:cxnLst/>
              <a:rect l="l" t="t" r="r" b="b"/>
              <a:pathLst>
                <a:path w="608" h="4358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562" y="4357"/>
                  </a:lnTo>
                  <a:lnTo>
                    <a:pt x="607" y="4357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7" name="Google Shape;2135;p62">
              <a:extLst>
                <a:ext uri="{FF2B5EF4-FFF2-40B4-BE49-F238E27FC236}">
                  <a16:creationId xmlns:a16="http://schemas.microsoft.com/office/drawing/2014/main" id="{BE72D305-9678-46D6-8364-4CEFC349F98E}"/>
                </a:ext>
              </a:extLst>
            </p:cNvPr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8" name="Google Shape;2136;p62">
              <a:extLst>
                <a:ext uri="{FF2B5EF4-FFF2-40B4-BE49-F238E27FC236}">
                  <a16:creationId xmlns:a16="http://schemas.microsoft.com/office/drawing/2014/main" id="{4BE03D38-5DB0-C6FE-5560-41EBFD8C557C}"/>
                </a:ext>
              </a:extLst>
            </p:cNvPr>
            <p:cNvSpPr/>
            <p:nvPr/>
          </p:nvSpPr>
          <p:spPr>
            <a:xfrm>
              <a:off x="-2846980" y="467451"/>
              <a:ext cx="4064" cy="13"/>
            </a:xfrm>
            <a:custGeom>
              <a:avLst/>
              <a:gdLst/>
              <a:ahLst/>
              <a:cxnLst/>
              <a:rect l="l" t="t" r="r" b="b"/>
              <a:pathLst>
                <a:path w="316" h="1" fill="none" extrusionOk="0">
                  <a:moveTo>
                    <a:pt x="315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15" y="0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09" name="Google Shape;2137;p62">
              <a:extLst>
                <a:ext uri="{FF2B5EF4-FFF2-40B4-BE49-F238E27FC236}">
                  <a16:creationId xmlns:a16="http://schemas.microsoft.com/office/drawing/2014/main" id="{DAA5ED4F-F99E-F641-47C8-9F3A28485713}"/>
                </a:ext>
              </a:extLst>
            </p:cNvPr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extrusionOk="0">
                  <a:moveTo>
                    <a:pt x="1" y="1"/>
                  </a:move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0" name="Google Shape;2138;p62">
              <a:extLst>
                <a:ext uri="{FF2B5EF4-FFF2-40B4-BE49-F238E27FC236}">
                  <a16:creationId xmlns:a16="http://schemas.microsoft.com/office/drawing/2014/main" id="{BBFEDC73-D5FE-73D2-1054-224A587ACB58}"/>
                </a:ext>
              </a:extLst>
            </p:cNvPr>
            <p:cNvSpPr/>
            <p:nvPr/>
          </p:nvSpPr>
          <p:spPr>
            <a:xfrm>
              <a:off x="-2846980" y="411420"/>
              <a:ext cx="4064" cy="56044"/>
            </a:xfrm>
            <a:custGeom>
              <a:avLst/>
              <a:gdLst/>
              <a:ahLst/>
              <a:cxnLst/>
              <a:rect l="l" t="t" r="r" b="b"/>
              <a:pathLst>
                <a:path w="316" h="4358" fill="none" extrusionOk="0">
                  <a:moveTo>
                    <a:pt x="315" y="1"/>
                  </a:moveTo>
                  <a:lnTo>
                    <a:pt x="1" y="1"/>
                  </a:lnTo>
                  <a:lnTo>
                    <a:pt x="1" y="4357"/>
                  </a:lnTo>
                  <a:lnTo>
                    <a:pt x="315" y="4357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1" name="Google Shape;2139;p62">
              <a:extLst>
                <a:ext uri="{FF2B5EF4-FFF2-40B4-BE49-F238E27FC236}">
                  <a16:creationId xmlns:a16="http://schemas.microsoft.com/office/drawing/2014/main" id="{7D107806-FE48-2941-0C27-6F9AFF7380C8}"/>
                </a:ext>
              </a:extLst>
            </p:cNvPr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extrusionOk="0">
                  <a:moveTo>
                    <a:pt x="0" y="0"/>
                  </a:moveTo>
                  <a:lnTo>
                    <a:pt x="0" y="4379"/>
                  </a:lnTo>
                  <a:lnTo>
                    <a:pt x="22299" y="4379"/>
                  </a:lnTo>
                  <a:lnTo>
                    <a:pt x="22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2" name="Google Shape;2140;p62">
              <a:extLst>
                <a:ext uri="{FF2B5EF4-FFF2-40B4-BE49-F238E27FC236}">
                  <a16:creationId xmlns:a16="http://schemas.microsoft.com/office/drawing/2014/main" id="{59B3C1E7-F5F4-6C26-E890-79B4F4065FAC}"/>
                </a:ext>
              </a:extLst>
            </p:cNvPr>
            <p:cNvSpPr/>
            <p:nvPr/>
          </p:nvSpPr>
          <p:spPr>
            <a:xfrm>
              <a:off x="-2926969" y="355118"/>
              <a:ext cx="286778" cy="56314"/>
            </a:xfrm>
            <a:custGeom>
              <a:avLst/>
              <a:gdLst/>
              <a:ahLst/>
              <a:cxnLst/>
              <a:rect l="l" t="t" r="r" b="b"/>
              <a:pathLst>
                <a:path w="22300" h="4379" fill="none" extrusionOk="0">
                  <a:moveTo>
                    <a:pt x="0" y="0"/>
                  </a:moveTo>
                  <a:lnTo>
                    <a:pt x="22299" y="0"/>
                  </a:lnTo>
                  <a:lnTo>
                    <a:pt x="22299" y="4379"/>
                  </a:lnTo>
                  <a:lnTo>
                    <a:pt x="0" y="437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3" name="Google Shape;2141;p62">
              <a:extLst>
                <a:ext uri="{FF2B5EF4-FFF2-40B4-BE49-F238E27FC236}">
                  <a16:creationId xmlns:a16="http://schemas.microsoft.com/office/drawing/2014/main" id="{14DE0C18-49D0-FD53-57C6-529710889874}"/>
                </a:ext>
              </a:extLst>
            </p:cNvPr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4" name="Google Shape;2142;p62">
              <a:extLst>
                <a:ext uri="{FF2B5EF4-FFF2-40B4-BE49-F238E27FC236}">
                  <a16:creationId xmlns:a16="http://schemas.microsoft.com/office/drawing/2014/main" id="{5A02001E-CA46-D817-8135-642105A796B2}"/>
                </a:ext>
              </a:extLst>
            </p:cNvPr>
            <p:cNvSpPr/>
            <p:nvPr/>
          </p:nvSpPr>
          <p:spPr>
            <a:xfrm>
              <a:off x="-2640204" y="355401"/>
              <a:ext cx="13" cy="56031"/>
            </a:xfrm>
            <a:custGeom>
              <a:avLst/>
              <a:gdLst/>
              <a:ahLst/>
              <a:cxnLst/>
              <a:rect l="l" t="t" r="r" b="b"/>
              <a:pathLst>
                <a:path w="1" h="435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0" y="435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5" name="Google Shape;2143;p62">
              <a:extLst>
                <a:ext uri="{FF2B5EF4-FFF2-40B4-BE49-F238E27FC236}">
                  <a16:creationId xmlns:a16="http://schemas.microsoft.com/office/drawing/2014/main" id="{97306DE6-1CFA-65C7-8E4A-02FB55C7A254}"/>
                </a:ext>
              </a:extLst>
            </p:cNvPr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6" name="Google Shape;2144;p62">
              <a:extLst>
                <a:ext uri="{FF2B5EF4-FFF2-40B4-BE49-F238E27FC236}">
                  <a16:creationId xmlns:a16="http://schemas.microsoft.com/office/drawing/2014/main" id="{3D2116B1-FD80-2C07-61C2-5FF62826A199}"/>
                </a:ext>
              </a:extLst>
            </p:cNvPr>
            <p:cNvSpPr/>
            <p:nvPr/>
          </p:nvSpPr>
          <p:spPr>
            <a:xfrm>
              <a:off x="-2662156" y="355118"/>
              <a:ext cx="21965" cy="296"/>
            </a:xfrm>
            <a:custGeom>
              <a:avLst/>
              <a:gdLst/>
              <a:ahLst/>
              <a:cxnLst/>
              <a:rect l="l" t="t" r="r" b="b"/>
              <a:pathLst>
                <a:path w="1708" h="23" fill="none" extrusionOk="0">
                  <a:moveTo>
                    <a:pt x="1707" y="0"/>
                  </a:moveTo>
                  <a:lnTo>
                    <a:pt x="0" y="0"/>
                  </a:lnTo>
                  <a:lnTo>
                    <a:pt x="1707" y="0"/>
                  </a:lnTo>
                  <a:lnTo>
                    <a:pt x="1707" y="22"/>
                  </a:lnTo>
                  <a:lnTo>
                    <a:pt x="1707" y="22"/>
                  </a:lnTo>
                  <a:lnTo>
                    <a:pt x="17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7" name="Google Shape;2145;p62">
              <a:extLst>
                <a:ext uri="{FF2B5EF4-FFF2-40B4-BE49-F238E27FC236}">
                  <a16:creationId xmlns:a16="http://schemas.microsoft.com/office/drawing/2014/main" id="{3A7270E2-952B-AFCD-7CD9-708994282004}"/>
                </a:ext>
              </a:extLst>
            </p:cNvPr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extrusionOk="0">
                  <a:moveTo>
                    <a:pt x="3211" y="0"/>
                  </a:move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8" name="Google Shape;2146;p62">
              <a:extLst>
                <a:ext uri="{FF2B5EF4-FFF2-40B4-BE49-F238E27FC236}">
                  <a16:creationId xmlns:a16="http://schemas.microsoft.com/office/drawing/2014/main" id="{C5AD2EBB-D5B6-5B02-DB75-30652C7C7658}"/>
                </a:ext>
              </a:extLst>
            </p:cNvPr>
            <p:cNvSpPr/>
            <p:nvPr/>
          </p:nvSpPr>
          <p:spPr>
            <a:xfrm>
              <a:off x="-2703449" y="355118"/>
              <a:ext cx="63258" cy="56314"/>
            </a:xfrm>
            <a:custGeom>
              <a:avLst/>
              <a:gdLst/>
              <a:ahLst/>
              <a:cxnLst/>
              <a:rect l="l" t="t" r="r" b="b"/>
              <a:pathLst>
                <a:path w="4919" h="4379" fill="none" extrusionOk="0">
                  <a:moveTo>
                    <a:pt x="4918" y="0"/>
                  </a:moveTo>
                  <a:lnTo>
                    <a:pt x="3211" y="0"/>
                  </a:lnTo>
                  <a:lnTo>
                    <a:pt x="3211" y="22"/>
                  </a:lnTo>
                  <a:lnTo>
                    <a:pt x="3211" y="22"/>
                  </a:lnTo>
                  <a:lnTo>
                    <a:pt x="0" y="22"/>
                  </a:lnTo>
                  <a:lnTo>
                    <a:pt x="0" y="4379"/>
                  </a:lnTo>
                  <a:lnTo>
                    <a:pt x="4918" y="4379"/>
                  </a:lnTo>
                  <a:lnTo>
                    <a:pt x="4918" y="22"/>
                  </a:lnTo>
                  <a:lnTo>
                    <a:pt x="49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19" name="Google Shape;2147;p62">
              <a:extLst>
                <a:ext uri="{FF2B5EF4-FFF2-40B4-BE49-F238E27FC236}">
                  <a16:creationId xmlns:a16="http://schemas.microsoft.com/office/drawing/2014/main" id="{EB2943D8-9545-4A34-256E-CA9913C6A805}"/>
                </a:ext>
              </a:extLst>
            </p:cNvPr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0" name="Google Shape;2148;p62">
              <a:extLst>
                <a:ext uri="{FF2B5EF4-FFF2-40B4-BE49-F238E27FC236}">
                  <a16:creationId xmlns:a16="http://schemas.microsoft.com/office/drawing/2014/main" id="{44DE5C4E-FDED-9E25-C04C-4F9E8CBE0D83}"/>
                </a:ext>
              </a:extLst>
            </p:cNvPr>
            <p:cNvSpPr/>
            <p:nvPr/>
          </p:nvSpPr>
          <p:spPr>
            <a:xfrm>
              <a:off x="-2733773" y="355401"/>
              <a:ext cx="23109" cy="56031"/>
            </a:xfrm>
            <a:custGeom>
              <a:avLst/>
              <a:gdLst/>
              <a:ahLst/>
              <a:cxnLst/>
              <a:rect l="l" t="t" r="r" b="b"/>
              <a:pathLst>
                <a:path w="1797" h="4357" fill="none" extrusionOk="0">
                  <a:moveTo>
                    <a:pt x="179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1797" y="4357"/>
                  </a:lnTo>
                  <a:lnTo>
                    <a:pt x="17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1" name="Google Shape;2149;p62">
              <a:extLst>
                <a:ext uri="{FF2B5EF4-FFF2-40B4-BE49-F238E27FC236}">
                  <a16:creationId xmlns:a16="http://schemas.microsoft.com/office/drawing/2014/main" id="{30DF60EF-1FA0-744B-6B61-7D5D76B6A663}"/>
                </a:ext>
              </a:extLst>
            </p:cNvPr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extrusionOk="0">
                  <a:moveTo>
                    <a:pt x="1" y="0"/>
                  </a:move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2" name="Google Shape;2150;p62">
              <a:extLst>
                <a:ext uri="{FF2B5EF4-FFF2-40B4-BE49-F238E27FC236}">
                  <a16:creationId xmlns:a16="http://schemas.microsoft.com/office/drawing/2014/main" id="{5C5FECE0-49C2-67D5-8E51-011AD231EAD3}"/>
                </a:ext>
              </a:extLst>
            </p:cNvPr>
            <p:cNvSpPr/>
            <p:nvPr/>
          </p:nvSpPr>
          <p:spPr>
            <a:xfrm>
              <a:off x="-2763235" y="355401"/>
              <a:ext cx="15895" cy="56031"/>
            </a:xfrm>
            <a:custGeom>
              <a:avLst/>
              <a:gdLst/>
              <a:ahLst/>
              <a:cxnLst/>
              <a:rect l="l" t="t" r="r" b="b"/>
              <a:pathLst>
                <a:path w="1236" h="4357" fill="none" extrusionOk="0">
                  <a:moveTo>
                    <a:pt x="1236" y="0"/>
                  </a:moveTo>
                  <a:lnTo>
                    <a:pt x="1" y="0"/>
                  </a:lnTo>
                  <a:lnTo>
                    <a:pt x="1" y="4357"/>
                  </a:lnTo>
                  <a:lnTo>
                    <a:pt x="1236" y="4357"/>
                  </a:lnTo>
                  <a:lnTo>
                    <a:pt x="12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3" name="Google Shape;2151;p62">
              <a:extLst>
                <a:ext uri="{FF2B5EF4-FFF2-40B4-BE49-F238E27FC236}">
                  <a16:creationId xmlns:a16="http://schemas.microsoft.com/office/drawing/2014/main" id="{13E3AE26-AB28-51A7-AF1F-7FEEB3718820}"/>
                </a:ext>
              </a:extLst>
            </p:cNvPr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4" name="Google Shape;2152;p62">
              <a:extLst>
                <a:ext uri="{FF2B5EF4-FFF2-40B4-BE49-F238E27FC236}">
                  <a16:creationId xmlns:a16="http://schemas.microsoft.com/office/drawing/2014/main" id="{5095F697-C9FD-B8E0-3E36-1809361B0E7F}"/>
                </a:ext>
              </a:extLst>
            </p:cNvPr>
            <p:cNvSpPr/>
            <p:nvPr/>
          </p:nvSpPr>
          <p:spPr>
            <a:xfrm>
              <a:off x="-2792106" y="355401"/>
              <a:ext cx="7806" cy="56031"/>
            </a:xfrm>
            <a:custGeom>
              <a:avLst/>
              <a:gdLst/>
              <a:ahLst/>
              <a:cxnLst/>
              <a:rect l="l" t="t" r="r" b="b"/>
              <a:pathLst>
                <a:path w="607" h="4357" fill="none" extrusionOk="0">
                  <a:moveTo>
                    <a:pt x="607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607" y="4357"/>
                  </a:lnTo>
                  <a:lnTo>
                    <a:pt x="6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5" name="Google Shape;2153;p62">
              <a:extLst>
                <a:ext uri="{FF2B5EF4-FFF2-40B4-BE49-F238E27FC236}">
                  <a16:creationId xmlns:a16="http://schemas.microsoft.com/office/drawing/2014/main" id="{FF1F3FB8-29AF-DDC7-7AC4-CC2767932340}"/>
                </a:ext>
              </a:extLst>
            </p:cNvPr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extrusionOk="0">
                  <a:moveTo>
                    <a:pt x="0" y="0"/>
                  </a:move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6" name="Google Shape;2154;p62">
              <a:extLst>
                <a:ext uri="{FF2B5EF4-FFF2-40B4-BE49-F238E27FC236}">
                  <a16:creationId xmlns:a16="http://schemas.microsoft.com/office/drawing/2014/main" id="{3521BF91-7DDB-96D6-6D9B-DEF8B38044DD}"/>
                </a:ext>
              </a:extLst>
            </p:cNvPr>
            <p:cNvSpPr/>
            <p:nvPr/>
          </p:nvSpPr>
          <p:spPr>
            <a:xfrm>
              <a:off x="-2839752" y="355401"/>
              <a:ext cx="4051" cy="56031"/>
            </a:xfrm>
            <a:custGeom>
              <a:avLst/>
              <a:gdLst/>
              <a:ahLst/>
              <a:cxnLst/>
              <a:rect l="l" t="t" r="r" b="b"/>
              <a:pathLst>
                <a:path w="315" h="4357" fill="none" extrusionOk="0">
                  <a:moveTo>
                    <a:pt x="315" y="0"/>
                  </a:moveTo>
                  <a:lnTo>
                    <a:pt x="0" y="0"/>
                  </a:lnTo>
                  <a:lnTo>
                    <a:pt x="0" y="4357"/>
                  </a:lnTo>
                  <a:lnTo>
                    <a:pt x="315" y="4357"/>
                  </a:lnTo>
                  <a:lnTo>
                    <a:pt x="31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7" name="Google Shape;2155;p62">
              <a:extLst>
                <a:ext uri="{FF2B5EF4-FFF2-40B4-BE49-F238E27FC236}">
                  <a16:creationId xmlns:a16="http://schemas.microsoft.com/office/drawing/2014/main" id="{8C1682EC-24CB-605A-BC80-0F5D8857D028}"/>
                </a:ext>
              </a:extLst>
            </p:cNvPr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22321" y="4379"/>
                  </a:lnTo>
                  <a:lnTo>
                    <a:pt x="223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8" name="Google Shape;2156;p62">
              <a:extLst>
                <a:ext uri="{FF2B5EF4-FFF2-40B4-BE49-F238E27FC236}">
                  <a16:creationId xmlns:a16="http://schemas.microsoft.com/office/drawing/2014/main" id="{01208583-5695-4553-1685-ADD5050685D7}"/>
                </a:ext>
              </a:extLst>
            </p:cNvPr>
            <p:cNvSpPr/>
            <p:nvPr/>
          </p:nvSpPr>
          <p:spPr>
            <a:xfrm>
              <a:off x="-2949204" y="299087"/>
              <a:ext cx="287061" cy="56327"/>
            </a:xfrm>
            <a:custGeom>
              <a:avLst/>
              <a:gdLst/>
              <a:ahLst/>
              <a:cxnLst/>
              <a:rect l="l" t="t" r="r" b="b"/>
              <a:pathLst>
                <a:path w="22322" h="4380" fill="none" extrusionOk="0">
                  <a:moveTo>
                    <a:pt x="0" y="1"/>
                  </a:moveTo>
                  <a:lnTo>
                    <a:pt x="22321" y="1"/>
                  </a:lnTo>
                  <a:lnTo>
                    <a:pt x="22321" y="4379"/>
                  </a:lnTo>
                  <a:lnTo>
                    <a:pt x="0" y="437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9" name="Google Shape;2157;p62">
              <a:extLst>
                <a:ext uri="{FF2B5EF4-FFF2-40B4-BE49-F238E27FC236}">
                  <a16:creationId xmlns:a16="http://schemas.microsoft.com/office/drawing/2014/main" id="{E76FCFD0-ECA6-8C15-B30C-F06737E46D79}"/>
                </a:ext>
              </a:extLst>
            </p:cNvPr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0" name="Google Shape;2158;p62">
              <a:extLst>
                <a:ext uri="{FF2B5EF4-FFF2-40B4-BE49-F238E27FC236}">
                  <a16:creationId xmlns:a16="http://schemas.microsoft.com/office/drawing/2014/main" id="{CC285771-8868-B073-2175-7F48299B7A90}"/>
                </a:ext>
              </a:extLst>
            </p:cNvPr>
            <p:cNvSpPr/>
            <p:nvPr/>
          </p:nvSpPr>
          <p:spPr>
            <a:xfrm>
              <a:off x="-2662156" y="299383"/>
              <a:ext cx="13" cy="55735"/>
            </a:xfrm>
            <a:custGeom>
              <a:avLst/>
              <a:gdLst/>
              <a:ahLst/>
              <a:cxnLst/>
              <a:rect l="l" t="t" r="r" b="b"/>
              <a:pathLst>
                <a:path w="1" h="43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4334"/>
                  </a:lnTo>
                  <a:lnTo>
                    <a:pt x="0" y="433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1" name="Google Shape;2159;p62">
              <a:extLst>
                <a:ext uri="{FF2B5EF4-FFF2-40B4-BE49-F238E27FC236}">
                  <a16:creationId xmlns:a16="http://schemas.microsoft.com/office/drawing/2014/main" id="{9D88D6DC-F8F5-34C9-016C-9A4E45B67CC7}"/>
                </a:ext>
              </a:extLst>
            </p:cNvPr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2" name="Google Shape;2160;p62">
              <a:extLst>
                <a:ext uri="{FF2B5EF4-FFF2-40B4-BE49-F238E27FC236}">
                  <a16:creationId xmlns:a16="http://schemas.microsoft.com/office/drawing/2014/main" id="{CA27C666-7839-DCD0-E742-BCC7643902B5}"/>
                </a:ext>
              </a:extLst>
            </p:cNvPr>
            <p:cNvSpPr/>
            <p:nvPr/>
          </p:nvSpPr>
          <p:spPr>
            <a:xfrm>
              <a:off x="-2687567" y="299087"/>
              <a:ext cx="25424" cy="309"/>
            </a:xfrm>
            <a:custGeom>
              <a:avLst/>
              <a:gdLst/>
              <a:ahLst/>
              <a:cxnLst/>
              <a:rect l="l" t="t" r="r" b="b"/>
              <a:pathLst>
                <a:path w="1977" h="24" fill="none" extrusionOk="0">
                  <a:moveTo>
                    <a:pt x="1976" y="1"/>
                  </a:moveTo>
                  <a:lnTo>
                    <a:pt x="0" y="1"/>
                  </a:lnTo>
                  <a:lnTo>
                    <a:pt x="1976" y="1"/>
                  </a:lnTo>
                  <a:lnTo>
                    <a:pt x="1976" y="23"/>
                  </a:lnTo>
                  <a:lnTo>
                    <a:pt x="1976" y="23"/>
                  </a:lnTo>
                  <a:lnTo>
                    <a:pt x="19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3" name="Google Shape;2161;p62">
              <a:extLst>
                <a:ext uri="{FF2B5EF4-FFF2-40B4-BE49-F238E27FC236}">
                  <a16:creationId xmlns:a16="http://schemas.microsoft.com/office/drawing/2014/main" id="{61FE1F28-1678-81DD-9306-1125FD3FACCB}"/>
                </a:ext>
              </a:extLst>
            </p:cNvPr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4" name="Google Shape;2162;p62">
              <a:extLst>
                <a:ext uri="{FF2B5EF4-FFF2-40B4-BE49-F238E27FC236}">
                  <a16:creationId xmlns:a16="http://schemas.microsoft.com/office/drawing/2014/main" id="{77A7692B-7FB0-1B3F-0F6F-C9A03CB91EEC}"/>
                </a:ext>
              </a:extLst>
            </p:cNvPr>
            <p:cNvSpPr/>
            <p:nvPr/>
          </p:nvSpPr>
          <p:spPr>
            <a:xfrm>
              <a:off x="-2662156" y="355118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5" name="Google Shape;2163;p62">
              <a:extLst>
                <a:ext uri="{FF2B5EF4-FFF2-40B4-BE49-F238E27FC236}">
                  <a16:creationId xmlns:a16="http://schemas.microsoft.com/office/drawing/2014/main" id="{1DFDAEAF-140C-24E1-B359-0EFCE641AFB4}"/>
                </a:ext>
              </a:extLst>
            </p:cNvPr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6" name="Google Shape;2164;p62">
              <a:extLst>
                <a:ext uri="{FF2B5EF4-FFF2-40B4-BE49-F238E27FC236}">
                  <a16:creationId xmlns:a16="http://schemas.microsoft.com/office/drawing/2014/main" id="{DA4AF920-7425-DC64-0C47-F1435B3E9994}"/>
                </a:ext>
              </a:extLst>
            </p:cNvPr>
            <p:cNvSpPr/>
            <p:nvPr/>
          </p:nvSpPr>
          <p:spPr>
            <a:xfrm>
              <a:off x="-2725401" y="299087"/>
              <a:ext cx="63258" cy="56327"/>
            </a:xfrm>
            <a:custGeom>
              <a:avLst/>
              <a:gdLst/>
              <a:ahLst/>
              <a:cxnLst/>
              <a:rect l="l" t="t" r="r" b="b"/>
              <a:pathLst>
                <a:path w="4919" h="4380" fill="none" extrusionOk="0">
                  <a:moveTo>
                    <a:pt x="4918" y="1"/>
                  </a:moveTo>
                  <a:lnTo>
                    <a:pt x="2942" y="1"/>
                  </a:lnTo>
                  <a:lnTo>
                    <a:pt x="1" y="1"/>
                  </a:lnTo>
                  <a:lnTo>
                    <a:pt x="1" y="4379"/>
                  </a:lnTo>
                  <a:lnTo>
                    <a:pt x="4918" y="4379"/>
                  </a:lnTo>
                  <a:lnTo>
                    <a:pt x="4918" y="4357"/>
                  </a:lnTo>
                  <a:lnTo>
                    <a:pt x="4918" y="23"/>
                  </a:lnTo>
                  <a:lnTo>
                    <a:pt x="4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7" name="Google Shape;2165;p62">
              <a:extLst>
                <a:ext uri="{FF2B5EF4-FFF2-40B4-BE49-F238E27FC236}">
                  <a16:creationId xmlns:a16="http://schemas.microsoft.com/office/drawing/2014/main" id="{B19A5A0E-775E-3E92-04F0-AE5302130DA7}"/>
                </a:ext>
              </a:extLst>
            </p:cNvPr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8" name="Google Shape;2166;p62">
              <a:extLst>
                <a:ext uri="{FF2B5EF4-FFF2-40B4-BE49-F238E27FC236}">
                  <a16:creationId xmlns:a16="http://schemas.microsoft.com/office/drawing/2014/main" id="{75244A4E-8D4D-19AD-8F86-128AAD6E09CF}"/>
                </a:ext>
              </a:extLst>
            </p:cNvPr>
            <p:cNvSpPr/>
            <p:nvPr/>
          </p:nvSpPr>
          <p:spPr>
            <a:xfrm>
              <a:off x="-2755725" y="299087"/>
              <a:ext cx="23122" cy="56327"/>
            </a:xfrm>
            <a:custGeom>
              <a:avLst/>
              <a:gdLst/>
              <a:ahLst/>
              <a:cxnLst/>
              <a:rect l="l" t="t" r="r" b="b"/>
              <a:pathLst>
                <a:path w="1798" h="4380" fill="none" extrusionOk="0">
                  <a:moveTo>
                    <a:pt x="179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1797" y="4379"/>
                  </a:lnTo>
                  <a:lnTo>
                    <a:pt x="179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39" name="Google Shape;2167;p62">
              <a:extLst>
                <a:ext uri="{FF2B5EF4-FFF2-40B4-BE49-F238E27FC236}">
                  <a16:creationId xmlns:a16="http://schemas.microsoft.com/office/drawing/2014/main" id="{C132E948-637E-E213-1B7D-CB0F03B9BDEF}"/>
                </a:ext>
              </a:extLst>
            </p:cNvPr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0" name="Google Shape;2168;p62">
              <a:extLst>
                <a:ext uri="{FF2B5EF4-FFF2-40B4-BE49-F238E27FC236}">
                  <a16:creationId xmlns:a16="http://schemas.microsoft.com/office/drawing/2014/main" id="{5674B23F-7D2A-931E-6E3D-7FE0167F144D}"/>
                </a:ext>
              </a:extLst>
            </p:cNvPr>
            <p:cNvSpPr/>
            <p:nvPr/>
          </p:nvSpPr>
          <p:spPr>
            <a:xfrm>
              <a:off x="-2785175" y="299087"/>
              <a:ext cx="15599" cy="56327"/>
            </a:xfrm>
            <a:custGeom>
              <a:avLst/>
              <a:gdLst/>
              <a:ahLst/>
              <a:cxnLst/>
              <a:rect l="l" t="t" r="r" b="b"/>
              <a:pathLst>
                <a:path w="1213" h="4380" fill="none" extrusionOk="0">
                  <a:moveTo>
                    <a:pt x="1213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1213" y="4379"/>
                  </a:lnTo>
                  <a:lnTo>
                    <a:pt x="12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1" name="Google Shape;2169;p62">
              <a:extLst>
                <a:ext uri="{FF2B5EF4-FFF2-40B4-BE49-F238E27FC236}">
                  <a16:creationId xmlns:a16="http://schemas.microsoft.com/office/drawing/2014/main" id="{72B80550-E4DB-F619-8575-C0DF16AA15FF}"/>
                </a:ext>
              </a:extLst>
            </p:cNvPr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extrusionOk="0">
                  <a:moveTo>
                    <a:pt x="1" y="1"/>
                  </a:move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2" name="Google Shape;2170;p62">
              <a:extLst>
                <a:ext uri="{FF2B5EF4-FFF2-40B4-BE49-F238E27FC236}">
                  <a16:creationId xmlns:a16="http://schemas.microsoft.com/office/drawing/2014/main" id="{184F471C-EDC7-D97D-96CA-1BDEED9F401B}"/>
                </a:ext>
              </a:extLst>
            </p:cNvPr>
            <p:cNvSpPr/>
            <p:nvPr/>
          </p:nvSpPr>
          <p:spPr>
            <a:xfrm>
              <a:off x="-2814058" y="299087"/>
              <a:ext cx="7806" cy="56327"/>
            </a:xfrm>
            <a:custGeom>
              <a:avLst/>
              <a:gdLst/>
              <a:ahLst/>
              <a:cxnLst/>
              <a:rect l="l" t="t" r="r" b="b"/>
              <a:pathLst>
                <a:path w="607" h="4380" fill="none" extrusionOk="0">
                  <a:moveTo>
                    <a:pt x="607" y="1"/>
                  </a:moveTo>
                  <a:lnTo>
                    <a:pt x="1" y="1"/>
                  </a:lnTo>
                  <a:lnTo>
                    <a:pt x="1" y="4379"/>
                  </a:lnTo>
                  <a:lnTo>
                    <a:pt x="607" y="4379"/>
                  </a:lnTo>
                  <a:lnTo>
                    <a:pt x="6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3" name="Google Shape;2171;p62">
              <a:extLst>
                <a:ext uri="{FF2B5EF4-FFF2-40B4-BE49-F238E27FC236}">
                  <a16:creationId xmlns:a16="http://schemas.microsoft.com/office/drawing/2014/main" id="{6DB70BF0-2D6E-A434-3AEB-58EEE925DF3D}"/>
                </a:ext>
              </a:extLst>
            </p:cNvPr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extrusionOk="0">
                  <a:moveTo>
                    <a:pt x="0" y="1"/>
                  </a:move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4" name="Google Shape;2172;p62">
              <a:extLst>
                <a:ext uri="{FF2B5EF4-FFF2-40B4-BE49-F238E27FC236}">
                  <a16:creationId xmlns:a16="http://schemas.microsoft.com/office/drawing/2014/main" id="{902373FA-950C-6546-DA63-FBE4B732840C}"/>
                </a:ext>
              </a:extLst>
            </p:cNvPr>
            <p:cNvSpPr/>
            <p:nvPr/>
          </p:nvSpPr>
          <p:spPr>
            <a:xfrm>
              <a:off x="-2861704" y="299087"/>
              <a:ext cx="4051" cy="56327"/>
            </a:xfrm>
            <a:custGeom>
              <a:avLst/>
              <a:gdLst/>
              <a:ahLst/>
              <a:cxnLst/>
              <a:rect l="l" t="t" r="r" b="b"/>
              <a:pathLst>
                <a:path w="315" h="4380" fill="none" extrusionOk="0">
                  <a:moveTo>
                    <a:pt x="315" y="1"/>
                  </a:moveTo>
                  <a:lnTo>
                    <a:pt x="0" y="1"/>
                  </a:lnTo>
                  <a:lnTo>
                    <a:pt x="0" y="4379"/>
                  </a:lnTo>
                  <a:lnTo>
                    <a:pt x="315" y="4379"/>
                  </a:lnTo>
                  <a:lnTo>
                    <a:pt x="31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5" name="Google Shape;2173;p62">
              <a:extLst>
                <a:ext uri="{FF2B5EF4-FFF2-40B4-BE49-F238E27FC236}">
                  <a16:creationId xmlns:a16="http://schemas.microsoft.com/office/drawing/2014/main" id="{D0618B4E-98CA-8C4F-DDFE-4E1E6AEAB589}"/>
                </a:ext>
              </a:extLst>
            </p:cNvPr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20974" y="0"/>
                  </a:moveTo>
                  <a:lnTo>
                    <a:pt x="20435" y="45"/>
                  </a:lnTo>
                  <a:lnTo>
                    <a:pt x="19874" y="90"/>
                  </a:lnTo>
                  <a:lnTo>
                    <a:pt x="19312" y="157"/>
                  </a:lnTo>
                  <a:lnTo>
                    <a:pt x="18212" y="315"/>
                  </a:lnTo>
                  <a:lnTo>
                    <a:pt x="17112" y="517"/>
                  </a:lnTo>
                  <a:lnTo>
                    <a:pt x="16034" y="786"/>
                  </a:lnTo>
                  <a:lnTo>
                    <a:pt x="14956" y="1078"/>
                  </a:lnTo>
                  <a:lnTo>
                    <a:pt x="13900" y="1392"/>
                  </a:lnTo>
                  <a:lnTo>
                    <a:pt x="12845" y="1774"/>
                  </a:lnTo>
                  <a:lnTo>
                    <a:pt x="11835" y="2156"/>
                  </a:lnTo>
                  <a:lnTo>
                    <a:pt x="10846" y="2560"/>
                  </a:lnTo>
                  <a:lnTo>
                    <a:pt x="9881" y="3009"/>
                  </a:lnTo>
                  <a:lnTo>
                    <a:pt x="8938" y="3458"/>
                  </a:lnTo>
                  <a:lnTo>
                    <a:pt x="8017" y="3907"/>
                  </a:lnTo>
                  <a:lnTo>
                    <a:pt x="7164" y="4379"/>
                  </a:lnTo>
                  <a:lnTo>
                    <a:pt x="6310" y="4828"/>
                  </a:lnTo>
                  <a:lnTo>
                    <a:pt x="5524" y="5300"/>
                  </a:lnTo>
                  <a:lnTo>
                    <a:pt x="4761" y="5749"/>
                  </a:lnTo>
                  <a:lnTo>
                    <a:pt x="3391" y="6625"/>
                  </a:lnTo>
                  <a:lnTo>
                    <a:pt x="2223" y="7411"/>
                  </a:lnTo>
                  <a:lnTo>
                    <a:pt x="1280" y="8084"/>
                  </a:lnTo>
                  <a:lnTo>
                    <a:pt x="584" y="8601"/>
                  </a:lnTo>
                  <a:lnTo>
                    <a:pt x="0" y="9072"/>
                  </a:lnTo>
                  <a:lnTo>
                    <a:pt x="9275" y="30765"/>
                  </a:lnTo>
                  <a:lnTo>
                    <a:pt x="27801" y="30765"/>
                  </a:lnTo>
                  <a:lnTo>
                    <a:pt x="24881" y="247"/>
                  </a:lnTo>
                  <a:lnTo>
                    <a:pt x="24320" y="157"/>
                  </a:lnTo>
                  <a:lnTo>
                    <a:pt x="23759" y="90"/>
                  </a:lnTo>
                  <a:lnTo>
                    <a:pt x="23220" y="45"/>
                  </a:lnTo>
                  <a:lnTo>
                    <a:pt x="226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6" name="Google Shape;2174;p62">
              <a:extLst>
                <a:ext uri="{FF2B5EF4-FFF2-40B4-BE49-F238E27FC236}">
                  <a16:creationId xmlns:a16="http://schemas.microsoft.com/office/drawing/2014/main" id="{D5CB7B7E-3883-8FBF-AFB1-7FDD64339A1F}"/>
                </a:ext>
              </a:extLst>
            </p:cNvPr>
            <p:cNvSpPr/>
            <p:nvPr/>
          </p:nvSpPr>
          <p:spPr>
            <a:xfrm>
              <a:off x="-1518002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4881" y="247"/>
                  </a:moveTo>
                  <a:lnTo>
                    <a:pt x="27801" y="30765"/>
                  </a:lnTo>
                  <a:lnTo>
                    <a:pt x="9275" y="30765"/>
                  </a:lnTo>
                  <a:lnTo>
                    <a:pt x="0" y="9072"/>
                  </a:lnTo>
                  <a:lnTo>
                    <a:pt x="0" y="9072"/>
                  </a:lnTo>
                  <a:lnTo>
                    <a:pt x="584" y="8601"/>
                  </a:lnTo>
                  <a:lnTo>
                    <a:pt x="1280" y="8084"/>
                  </a:lnTo>
                  <a:lnTo>
                    <a:pt x="2223" y="7411"/>
                  </a:lnTo>
                  <a:lnTo>
                    <a:pt x="3391" y="6625"/>
                  </a:lnTo>
                  <a:lnTo>
                    <a:pt x="4761" y="5749"/>
                  </a:lnTo>
                  <a:lnTo>
                    <a:pt x="5524" y="5300"/>
                  </a:lnTo>
                  <a:lnTo>
                    <a:pt x="6310" y="4828"/>
                  </a:lnTo>
                  <a:lnTo>
                    <a:pt x="7164" y="4379"/>
                  </a:lnTo>
                  <a:lnTo>
                    <a:pt x="8017" y="3907"/>
                  </a:lnTo>
                  <a:lnTo>
                    <a:pt x="8938" y="3458"/>
                  </a:lnTo>
                  <a:lnTo>
                    <a:pt x="9881" y="3009"/>
                  </a:lnTo>
                  <a:lnTo>
                    <a:pt x="10846" y="2560"/>
                  </a:lnTo>
                  <a:lnTo>
                    <a:pt x="11835" y="2156"/>
                  </a:lnTo>
                  <a:lnTo>
                    <a:pt x="12845" y="1774"/>
                  </a:lnTo>
                  <a:lnTo>
                    <a:pt x="13900" y="1392"/>
                  </a:lnTo>
                  <a:lnTo>
                    <a:pt x="14956" y="1078"/>
                  </a:lnTo>
                  <a:lnTo>
                    <a:pt x="16034" y="786"/>
                  </a:lnTo>
                  <a:lnTo>
                    <a:pt x="17112" y="517"/>
                  </a:lnTo>
                  <a:lnTo>
                    <a:pt x="18212" y="315"/>
                  </a:lnTo>
                  <a:lnTo>
                    <a:pt x="19312" y="157"/>
                  </a:lnTo>
                  <a:lnTo>
                    <a:pt x="19874" y="90"/>
                  </a:lnTo>
                  <a:lnTo>
                    <a:pt x="20435" y="45"/>
                  </a:lnTo>
                  <a:lnTo>
                    <a:pt x="20974" y="0"/>
                  </a:lnTo>
                  <a:lnTo>
                    <a:pt x="21535" y="0"/>
                  </a:lnTo>
                  <a:lnTo>
                    <a:pt x="22097" y="0"/>
                  </a:lnTo>
                  <a:lnTo>
                    <a:pt x="22658" y="0"/>
                  </a:lnTo>
                  <a:lnTo>
                    <a:pt x="23220" y="45"/>
                  </a:lnTo>
                  <a:lnTo>
                    <a:pt x="23759" y="90"/>
                  </a:lnTo>
                  <a:lnTo>
                    <a:pt x="24320" y="157"/>
                  </a:lnTo>
                  <a:lnTo>
                    <a:pt x="24881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7" name="Google Shape;2175;p62">
              <a:extLst>
                <a:ext uri="{FF2B5EF4-FFF2-40B4-BE49-F238E27FC236}">
                  <a16:creationId xmlns:a16="http://schemas.microsoft.com/office/drawing/2014/main" id="{75AE565D-9019-586A-0332-FF2E59399B4F}"/>
                </a:ext>
              </a:extLst>
            </p:cNvPr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extrusionOk="0">
                  <a:moveTo>
                    <a:pt x="24477" y="0"/>
                  </a:moveTo>
                  <a:lnTo>
                    <a:pt x="23624" y="23"/>
                  </a:lnTo>
                  <a:lnTo>
                    <a:pt x="22793" y="45"/>
                  </a:lnTo>
                  <a:lnTo>
                    <a:pt x="21985" y="90"/>
                  </a:lnTo>
                  <a:lnTo>
                    <a:pt x="21199" y="135"/>
                  </a:lnTo>
                  <a:lnTo>
                    <a:pt x="20413" y="225"/>
                  </a:lnTo>
                  <a:lnTo>
                    <a:pt x="19649" y="315"/>
                  </a:lnTo>
                  <a:lnTo>
                    <a:pt x="18908" y="427"/>
                  </a:lnTo>
                  <a:lnTo>
                    <a:pt x="18167" y="562"/>
                  </a:lnTo>
                  <a:lnTo>
                    <a:pt x="17471" y="696"/>
                  </a:lnTo>
                  <a:lnTo>
                    <a:pt x="16775" y="853"/>
                  </a:lnTo>
                  <a:lnTo>
                    <a:pt x="16079" y="1033"/>
                  </a:lnTo>
                  <a:lnTo>
                    <a:pt x="15428" y="1213"/>
                  </a:lnTo>
                  <a:lnTo>
                    <a:pt x="14777" y="1415"/>
                  </a:lnTo>
                  <a:lnTo>
                    <a:pt x="14148" y="1639"/>
                  </a:lnTo>
                  <a:lnTo>
                    <a:pt x="13542" y="1842"/>
                  </a:lnTo>
                  <a:lnTo>
                    <a:pt x="12935" y="2089"/>
                  </a:lnTo>
                  <a:lnTo>
                    <a:pt x="12351" y="2336"/>
                  </a:lnTo>
                  <a:lnTo>
                    <a:pt x="11790" y="2583"/>
                  </a:lnTo>
                  <a:lnTo>
                    <a:pt x="11229" y="2852"/>
                  </a:lnTo>
                  <a:lnTo>
                    <a:pt x="10690" y="3122"/>
                  </a:lnTo>
                  <a:lnTo>
                    <a:pt x="10173" y="3391"/>
                  </a:lnTo>
                  <a:lnTo>
                    <a:pt x="9657" y="3683"/>
                  </a:lnTo>
                  <a:lnTo>
                    <a:pt x="8691" y="4267"/>
                  </a:lnTo>
                  <a:lnTo>
                    <a:pt x="7770" y="4873"/>
                  </a:lnTo>
                  <a:lnTo>
                    <a:pt x="6917" y="5502"/>
                  </a:lnTo>
                  <a:lnTo>
                    <a:pt x="6131" y="6131"/>
                  </a:lnTo>
                  <a:lnTo>
                    <a:pt x="5368" y="6782"/>
                  </a:lnTo>
                  <a:lnTo>
                    <a:pt x="4694" y="7411"/>
                  </a:lnTo>
                  <a:lnTo>
                    <a:pt x="4043" y="8039"/>
                  </a:lnTo>
                  <a:lnTo>
                    <a:pt x="3459" y="8668"/>
                  </a:lnTo>
                  <a:lnTo>
                    <a:pt x="2920" y="9297"/>
                  </a:lnTo>
                  <a:lnTo>
                    <a:pt x="2426" y="9881"/>
                  </a:lnTo>
                  <a:lnTo>
                    <a:pt x="1999" y="10442"/>
                  </a:lnTo>
                  <a:lnTo>
                    <a:pt x="1595" y="10981"/>
                  </a:lnTo>
                  <a:lnTo>
                    <a:pt x="1258" y="11475"/>
                  </a:lnTo>
                  <a:lnTo>
                    <a:pt x="944" y="11947"/>
                  </a:lnTo>
                  <a:lnTo>
                    <a:pt x="697" y="12351"/>
                  </a:lnTo>
                  <a:lnTo>
                    <a:pt x="293" y="13047"/>
                  </a:lnTo>
                  <a:lnTo>
                    <a:pt x="68" y="13474"/>
                  </a:lnTo>
                  <a:lnTo>
                    <a:pt x="1" y="13631"/>
                  </a:lnTo>
                  <a:lnTo>
                    <a:pt x="11094" y="39612"/>
                  </a:lnTo>
                  <a:lnTo>
                    <a:pt x="29620" y="39612"/>
                  </a:lnTo>
                  <a:lnTo>
                    <a:pt x="2447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8" name="Google Shape;2176;p62">
              <a:extLst>
                <a:ext uri="{FF2B5EF4-FFF2-40B4-BE49-F238E27FC236}">
                  <a16:creationId xmlns:a16="http://schemas.microsoft.com/office/drawing/2014/main" id="{8632E41D-BAB1-CA11-8DD2-FB58B8514D00}"/>
                </a:ext>
              </a:extLst>
            </p:cNvPr>
            <p:cNvSpPr/>
            <p:nvPr/>
          </p:nvSpPr>
          <p:spPr>
            <a:xfrm>
              <a:off x="-1056533" y="125825"/>
              <a:ext cx="380913" cy="509423"/>
            </a:xfrm>
            <a:custGeom>
              <a:avLst/>
              <a:gdLst/>
              <a:ahLst/>
              <a:cxnLst/>
              <a:rect l="l" t="t" r="r" b="b"/>
              <a:pathLst>
                <a:path w="29620" h="39613" fill="none" extrusionOk="0">
                  <a:moveTo>
                    <a:pt x="24477" y="0"/>
                  </a:moveTo>
                  <a:lnTo>
                    <a:pt x="29620" y="39612"/>
                  </a:lnTo>
                  <a:lnTo>
                    <a:pt x="11094" y="39612"/>
                  </a:lnTo>
                  <a:lnTo>
                    <a:pt x="1" y="13631"/>
                  </a:lnTo>
                  <a:lnTo>
                    <a:pt x="1" y="13631"/>
                  </a:lnTo>
                  <a:lnTo>
                    <a:pt x="68" y="13474"/>
                  </a:lnTo>
                  <a:lnTo>
                    <a:pt x="293" y="13047"/>
                  </a:lnTo>
                  <a:lnTo>
                    <a:pt x="697" y="12351"/>
                  </a:lnTo>
                  <a:lnTo>
                    <a:pt x="944" y="11947"/>
                  </a:lnTo>
                  <a:lnTo>
                    <a:pt x="1258" y="11475"/>
                  </a:lnTo>
                  <a:lnTo>
                    <a:pt x="1595" y="10981"/>
                  </a:lnTo>
                  <a:lnTo>
                    <a:pt x="1999" y="10442"/>
                  </a:lnTo>
                  <a:lnTo>
                    <a:pt x="2426" y="9881"/>
                  </a:lnTo>
                  <a:lnTo>
                    <a:pt x="2920" y="9297"/>
                  </a:lnTo>
                  <a:lnTo>
                    <a:pt x="3459" y="8668"/>
                  </a:lnTo>
                  <a:lnTo>
                    <a:pt x="4043" y="8039"/>
                  </a:lnTo>
                  <a:lnTo>
                    <a:pt x="4694" y="7411"/>
                  </a:lnTo>
                  <a:lnTo>
                    <a:pt x="5368" y="6782"/>
                  </a:lnTo>
                  <a:lnTo>
                    <a:pt x="6131" y="6131"/>
                  </a:lnTo>
                  <a:lnTo>
                    <a:pt x="6917" y="5502"/>
                  </a:lnTo>
                  <a:lnTo>
                    <a:pt x="7770" y="4873"/>
                  </a:lnTo>
                  <a:lnTo>
                    <a:pt x="8691" y="4267"/>
                  </a:lnTo>
                  <a:lnTo>
                    <a:pt x="9657" y="3683"/>
                  </a:lnTo>
                  <a:lnTo>
                    <a:pt x="10173" y="3391"/>
                  </a:lnTo>
                  <a:lnTo>
                    <a:pt x="10690" y="3122"/>
                  </a:lnTo>
                  <a:lnTo>
                    <a:pt x="11229" y="2852"/>
                  </a:lnTo>
                  <a:lnTo>
                    <a:pt x="11790" y="2583"/>
                  </a:lnTo>
                  <a:lnTo>
                    <a:pt x="12351" y="2336"/>
                  </a:lnTo>
                  <a:lnTo>
                    <a:pt x="12935" y="2089"/>
                  </a:lnTo>
                  <a:lnTo>
                    <a:pt x="13542" y="1842"/>
                  </a:lnTo>
                  <a:lnTo>
                    <a:pt x="14148" y="1639"/>
                  </a:lnTo>
                  <a:lnTo>
                    <a:pt x="14777" y="1415"/>
                  </a:lnTo>
                  <a:lnTo>
                    <a:pt x="15428" y="1213"/>
                  </a:lnTo>
                  <a:lnTo>
                    <a:pt x="16079" y="1033"/>
                  </a:lnTo>
                  <a:lnTo>
                    <a:pt x="16775" y="853"/>
                  </a:lnTo>
                  <a:lnTo>
                    <a:pt x="17471" y="696"/>
                  </a:lnTo>
                  <a:lnTo>
                    <a:pt x="18167" y="562"/>
                  </a:lnTo>
                  <a:lnTo>
                    <a:pt x="18908" y="427"/>
                  </a:lnTo>
                  <a:lnTo>
                    <a:pt x="19649" y="315"/>
                  </a:lnTo>
                  <a:lnTo>
                    <a:pt x="20413" y="225"/>
                  </a:lnTo>
                  <a:lnTo>
                    <a:pt x="21199" y="135"/>
                  </a:lnTo>
                  <a:lnTo>
                    <a:pt x="21985" y="90"/>
                  </a:lnTo>
                  <a:lnTo>
                    <a:pt x="22793" y="45"/>
                  </a:lnTo>
                  <a:lnTo>
                    <a:pt x="23624" y="23"/>
                  </a:lnTo>
                  <a:lnTo>
                    <a:pt x="2447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49" name="Google Shape;2177;p62">
              <a:extLst>
                <a:ext uri="{FF2B5EF4-FFF2-40B4-BE49-F238E27FC236}">
                  <a16:creationId xmlns:a16="http://schemas.microsoft.com/office/drawing/2014/main" id="{036E8BD1-516E-10FA-CE28-38B387ABBB08}"/>
                </a:ext>
              </a:extLst>
            </p:cNvPr>
            <p:cNvSpPr/>
            <p:nvPr/>
          </p:nvSpPr>
          <p:spPr>
            <a:xfrm>
              <a:off x="-1185043" y="379951"/>
              <a:ext cx="24563" cy="255580"/>
            </a:xfrm>
            <a:custGeom>
              <a:avLst/>
              <a:gdLst/>
              <a:ahLst/>
              <a:cxnLst/>
              <a:rect l="l" t="t" r="r" b="b"/>
              <a:pathLst>
                <a:path w="1910" h="19874" extrusionOk="0">
                  <a:moveTo>
                    <a:pt x="1" y="0"/>
                  </a:moveTo>
                  <a:lnTo>
                    <a:pt x="1034" y="10667"/>
                  </a:lnTo>
                  <a:lnTo>
                    <a:pt x="1043" y="10722"/>
                  </a:lnTo>
                  <a:lnTo>
                    <a:pt x="989" y="10150"/>
                  </a:lnTo>
                  <a:lnTo>
                    <a:pt x="1" y="0"/>
                  </a:lnTo>
                  <a:close/>
                  <a:moveTo>
                    <a:pt x="1043" y="10722"/>
                  </a:moveTo>
                  <a:lnTo>
                    <a:pt x="1910" y="19874"/>
                  </a:lnTo>
                  <a:lnTo>
                    <a:pt x="1056" y="10801"/>
                  </a:lnTo>
                  <a:lnTo>
                    <a:pt x="1043" y="10722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0" name="Google Shape;2178;p62">
              <a:extLst>
                <a:ext uri="{FF2B5EF4-FFF2-40B4-BE49-F238E27FC236}">
                  <a16:creationId xmlns:a16="http://schemas.microsoft.com/office/drawing/2014/main" id="{E637E491-5E64-1BE1-5FF0-B9908C2B902F}"/>
                </a:ext>
              </a:extLst>
            </p:cNvPr>
            <p:cNvSpPr/>
            <p:nvPr/>
          </p:nvSpPr>
          <p:spPr>
            <a:xfrm>
              <a:off x="-1398738" y="379951"/>
              <a:ext cx="238257" cy="255580"/>
            </a:xfrm>
            <a:custGeom>
              <a:avLst/>
              <a:gdLst/>
              <a:ahLst/>
              <a:cxnLst/>
              <a:rect l="l" t="t" r="r" b="b"/>
              <a:pathLst>
                <a:path w="18527" h="19874" fill="none" extrusionOk="0">
                  <a:moveTo>
                    <a:pt x="16618" y="0"/>
                  </a:moveTo>
                  <a:lnTo>
                    <a:pt x="16618" y="0"/>
                  </a:lnTo>
                  <a:lnTo>
                    <a:pt x="17606" y="10150"/>
                  </a:lnTo>
                  <a:lnTo>
                    <a:pt x="17606" y="10150"/>
                  </a:lnTo>
                  <a:lnTo>
                    <a:pt x="18527" y="19874"/>
                  </a:lnTo>
                  <a:lnTo>
                    <a:pt x="1" y="19874"/>
                  </a:lnTo>
                  <a:lnTo>
                    <a:pt x="18527" y="19874"/>
                  </a:lnTo>
                  <a:lnTo>
                    <a:pt x="17673" y="10801"/>
                  </a:lnTo>
                  <a:lnTo>
                    <a:pt x="17651" y="10667"/>
                  </a:lnTo>
                  <a:lnTo>
                    <a:pt x="1661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1" name="Google Shape;2179;p62">
              <a:extLst>
                <a:ext uri="{FF2B5EF4-FFF2-40B4-BE49-F238E27FC236}">
                  <a16:creationId xmlns:a16="http://schemas.microsoft.com/office/drawing/2014/main" id="{DF3D1B40-1B22-B6DF-DD72-834835EB074F}"/>
                </a:ext>
              </a:extLst>
            </p:cNvPr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extrusionOk="0">
                  <a:moveTo>
                    <a:pt x="0" y="1"/>
                  </a:move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5BD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2" name="Google Shape;2180;p62">
              <a:extLst>
                <a:ext uri="{FF2B5EF4-FFF2-40B4-BE49-F238E27FC236}">
                  <a16:creationId xmlns:a16="http://schemas.microsoft.com/office/drawing/2014/main" id="{54C1537F-6A89-D68B-AC43-CCCB576172DC}"/>
                </a:ext>
              </a:extLst>
            </p:cNvPr>
            <p:cNvSpPr/>
            <p:nvPr/>
          </p:nvSpPr>
          <p:spPr>
            <a:xfrm>
              <a:off x="-729915" y="215626"/>
              <a:ext cx="16757" cy="130838"/>
            </a:xfrm>
            <a:custGeom>
              <a:avLst/>
              <a:gdLst/>
              <a:ahLst/>
              <a:cxnLst/>
              <a:rect l="l" t="t" r="r" b="b"/>
              <a:pathLst>
                <a:path w="1303" h="1017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04" y="3257"/>
                  </a:lnTo>
                  <a:lnTo>
                    <a:pt x="404" y="3257"/>
                  </a:lnTo>
                  <a:lnTo>
                    <a:pt x="1303" y="10173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3" name="Google Shape;2181;p62">
              <a:extLst>
                <a:ext uri="{FF2B5EF4-FFF2-40B4-BE49-F238E27FC236}">
                  <a16:creationId xmlns:a16="http://schemas.microsoft.com/office/drawing/2014/main" id="{05641D4A-9255-3C7C-6AA1-E7D202BBFA76}"/>
                </a:ext>
              </a:extLst>
            </p:cNvPr>
            <p:cNvSpPr/>
            <p:nvPr/>
          </p:nvSpPr>
          <p:spPr>
            <a:xfrm>
              <a:off x="-1382560" y="510480"/>
              <a:ext cx="222079" cy="125051"/>
            </a:xfrm>
            <a:custGeom>
              <a:avLst/>
              <a:gdLst/>
              <a:ahLst/>
              <a:cxnLst/>
              <a:rect l="l" t="t" r="r" b="b"/>
              <a:pathLst>
                <a:path w="17269" h="9724" extrusionOk="0">
                  <a:moveTo>
                    <a:pt x="16348" y="0"/>
                  </a:moveTo>
                  <a:lnTo>
                    <a:pt x="14596" y="719"/>
                  </a:lnTo>
                  <a:lnTo>
                    <a:pt x="12845" y="1392"/>
                  </a:lnTo>
                  <a:lnTo>
                    <a:pt x="11071" y="2044"/>
                  </a:lnTo>
                  <a:lnTo>
                    <a:pt x="9297" y="2672"/>
                  </a:lnTo>
                  <a:lnTo>
                    <a:pt x="7500" y="3256"/>
                  </a:lnTo>
                  <a:lnTo>
                    <a:pt x="5704" y="3818"/>
                  </a:lnTo>
                  <a:lnTo>
                    <a:pt x="3907" y="4334"/>
                  </a:lnTo>
                  <a:lnTo>
                    <a:pt x="2088" y="4828"/>
                  </a:lnTo>
                  <a:lnTo>
                    <a:pt x="0" y="9724"/>
                  </a:lnTo>
                  <a:lnTo>
                    <a:pt x="17269" y="9724"/>
                  </a:lnTo>
                  <a:lnTo>
                    <a:pt x="163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4" name="Google Shape;2182;p62">
              <a:extLst>
                <a:ext uri="{FF2B5EF4-FFF2-40B4-BE49-F238E27FC236}">
                  <a16:creationId xmlns:a16="http://schemas.microsoft.com/office/drawing/2014/main" id="{1933CD40-1702-035F-C5E3-F1D88C3A3516}"/>
                </a:ext>
              </a:extLst>
            </p:cNvPr>
            <p:cNvSpPr/>
            <p:nvPr/>
          </p:nvSpPr>
          <p:spPr>
            <a:xfrm>
              <a:off x="-1398738" y="510480"/>
              <a:ext cx="238257" cy="125051"/>
            </a:xfrm>
            <a:custGeom>
              <a:avLst/>
              <a:gdLst/>
              <a:ahLst/>
              <a:cxnLst/>
              <a:rect l="l" t="t" r="r" b="b"/>
              <a:pathLst>
                <a:path w="18527" h="9724" fill="none" extrusionOk="0">
                  <a:moveTo>
                    <a:pt x="17606" y="0"/>
                  </a:moveTo>
                  <a:lnTo>
                    <a:pt x="17606" y="0"/>
                  </a:lnTo>
                  <a:lnTo>
                    <a:pt x="15854" y="719"/>
                  </a:lnTo>
                  <a:lnTo>
                    <a:pt x="14103" y="1392"/>
                  </a:lnTo>
                  <a:lnTo>
                    <a:pt x="12329" y="2044"/>
                  </a:lnTo>
                  <a:lnTo>
                    <a:pt x="10555" y="2672"/>
                  </a:lnTo>
                  <a:lnTo>
                    <a:pt x="8758" y="3256"/>
                  </a:lnTo>
                  <a:lnTo>
                    <a:pt x="6962" y="3818"/>
                  </a:lnTo>
                  <a:lnTo>
                    <a:pt x="5165" y="4334"/>
                  </a:lnTo>
                  <a:lnTo>
                    <a:pt x="3346" y="4828"/>
                  </a:lnTo>
                  <a:lnTo>
                    <a:pt x="1258" y="9724"/>
                  </a:lnTo>
                  <a:lnTo>
                    <a:pt x="1" y="9724"/>
                  </a:lnTo>
                  <a:lnTo>
                    <a:pt x="18527" y="9724"/>
                  </a:lnTo>
                  <a:lnTo>
                    <a:pt x="1760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5" name="Google Shape;2183;p62">
              <a:extLst>
                <a:ext uri="{FF2B5EF4-FFF2-40B4-BE49-F238E27FC236}">
                  <a16:creationId xmlns:a16="http://schemas.microsoft.com/office/drawing/2014/main" id="{17D58EA0-CC35-6CEF-CF79-21E77FF59EC1}"/>
                </a:ext>
              </a:extLst>
            </p:cNvPr>
            <p:cNvSpPr/>
            <p:nvPr/>
          </p:nvSpPr>
          <p:spPr>
            <a:xfrm>
              <a:off x="-1185043" y="379951"/>
              <a:ext cx="12719" cy="130542"/>
            </a:xfrm>
            <a:custGeom>
              <a:avLst/>
              <a:gdLst/>
              <a:ahLst/>
              <a:cxnLst/>
              <a:rect l="l" t="t" r="r" b="b"/>
              <a:pathLst>
                <a:path w="989" h="1015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989" y="1015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6" name="Google Shape;2184;p62">
              <a:extLst>
                <a:ext uri="{FF2B5EF4-FFF2-40B4-BE49-F238E27FC236}">
                  <a16:creationId xmlns:a16="http://schemas.microsoft.com/office/drawing/2014/main" id="{3767DCD7-4D5C-90BF-7FD3-14C2EA8C72C4}"/>
                </a:ext>
              </a:extLst>
            </p:cNvPr>
            <p:cNvSpPr/>
            <p:nvPr/>
          </p:nvSpPr>
          <p:spPr>
            <a:xfrm>
              <a:off x="-709416" y="375039"/>
              <a:ext cx="25720" cy="196964"/>
            </a:xfrm>
            <a:custGeom>
              <a:avLst/>
              <a:gdLst/>
              <a:ahLst/>
              <a:cxnLst/>
              <a:rect l="l" t="t" r="r" b="b"/>
              <a:pathLst>
                <a:path w="2000" h="15316" extrusionOk="0">
                  <a:moveTo>
                    <a:pt x="68" y="427"/>
                  </a:moveTo>
                  <a:lnTo>
                    <a:pt x="68" y="427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1999" y="15315"/>
                  </a:lnTo>
                  <a:lnTo>
                    <a:pt x="68" y="427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7" name="Google Shape;2185;p62">
              <a:extLst>
                <a:ext uri="{FF2B5EF4-FFF2-40B4-BE49-F238E27FC236}">
                  <a16:creationId xmlns:a16="http://schemas.microsoft.com/office/drawing/2014/main" id="{3C5347BD-6F45-753C-1A41-AC2B629A1BEA}"/>
                </a:ext>
              </a:extLst>
            </p:cNvPr>
            <p:cNvSpPr/>
            <p:nvPr/>
          </p:nvSpPr>
          <p:spPr>
            <a:xfrm>
              <a:off x="-708555" y="380530"/>
              <a:ext cx="24858" cy="191473"/>
            </a:xfrm>
            <a:custGeom>
              <a:avLst/>
              <a:gdLst/>
              <a:ahLst/>
              <a:cxnLst/>
              <a:rect l="l" t="t" r="r" b="b"/>
              <a:pathLst>
                <a:path w="1933" h="1488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932" y="14888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8" name="Google Shape;2186;p62">
              <a:extLst>
                <a:ext uri="{FF2B5EF4-FFF2-40B4-BE49-F238E27FC236}">
                  <a16:creationId xmlns:a16="http://schemas.microsoft.com/office/drawing/2014/main" id="{529C6CFC-B3E5-1935-187E-32DCA9088F3E}"/>
                </a:ext>
              </a:extLst>
            </p:cNvPr>
            <p:cNvSpPr/>
            <p:nvPr/>
          </p:nvSpPr>
          <p:spPr>
            <a:xfrm>
              <a:off x="-709416" y="375039"/>
              <a:ext cx="592" cy="3768"/>
            </a:xfrm>
            <a:custGeom>
              <a:avLst/>
              <a:gdLst/>
              <a:ahLst/>
              <a:cxnLst/>
              <a:rect l="l" t="t" r="r" b="b"/>
              <a:pathLst>
                <a:path w="46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5" y="292"/>
                  </a:lnTo>
                  <a:lnTo>
                    <a:pt x="45" y="29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9" name="Google Shape;2187;p62">
              <a:extLst>
                <a:ext uri="{FF2B5EF4-FFF2-40B4-BE49-F238E27FC236}">
                  <a16:creationId xmlns:a16="http://schemas.microsoft.com/office/drawing/2014/main" id="{7C26A78D-F17A-D840-EE0E-3D7A3554019D}"/>
                </a:ext>
              </a:extLst>
            </p:cNvPr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0" name="Google Shape;2188;p62">
              <a:extLst>
                <a:ext uri="{FF2B5EF4-FFF2-40B4-BE49-F238E27FC236}">
                  <a16:creationId xmlns:a16="http://schemas.microsoft.com/office/drawing/2014/main" id="{BA7BA99C-B437-9804-A11D-123632BAC905}"/>
                </a:ext>
              </a:extLst>
            </p:cNvPr>
            <p:cNvSpPr/>
            <p:nvPr/>
          </p:nvSpPr>
          <p:spPr>
            <a:xfrm>
              <a:off x="-708838" y="378794"/>
              <a:ext cx="296" cy="1749"/>
            </a:xfrm>
            <a:custGeom>
              <a:avLst/>
              <a:gdLst/>
              <a:ahLst/>
              <a:cxnLst/>
              <a:rect l="l" t="t" r="r" b="b"/>
              <a:pathLst>
                <a:path w="23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3" y="135"/>
                  </a:lnTo>
                  <a:lnTo>
                    <a:pt x="23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1" name="Google Shape;2189;p62">
              <a:extLst>
                <a:ext uri="{FF2B5EF4-FFF2-40B4-BE49-F238E27FC236}">
                  <a16:creationId xmlns:a16="http://schemas.microsoft.com/office/drawing/2014/main" id="{A05267BD-2559-9D6C-D46B-112816CD3001}"/>
                </a:ext>
              </a:extLst>
            </p:cNvPr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2" name="Google Shape;2190;p62">
              <a:extLst>
                <a:ext uri="{FF2B5EF4-FFF2-40B4-BE49-F238E27FC236}">
                  <a16:creationId xmlns:a16="http://schemas.microsoft.com/office/drawing/2014/main" id="{E2706A84-AADE-11EC-DB59-7B8C4AE78268}"/>
                </a:ext>
              </a:extLst>
            </p:cNvPr>
            <p:cNvSpPr/>
            <p:nvPr/>
          </p:nvSpPr>
          <p:spPr>
            <a:xfrm>
              <a:off x="-713171" y="346451"/>
              <a:ext cx="3768" cy="28601"/>
            </a:xfrm>
            <a:custGeom>
              <a:avLst/>
              <a:gdLst/>
              <a:ahLst/>
              <a:cxnLst/>
              <a:rect l="l" t="t" r="r" b="b"/>
              <a:pathLst>
                <a:path w="293" h="2224" fill="none" extrusionOk="0">
                  <a:moveTo>
                    <a:pt x="1" y="0"/>
                  </a:moveTo>
                  <a:lnTo>
                    <a:pt x="293" y="2223"/>
                  </a:lnTo>
                  <a:lnTo>
                    <a:pt x="293" y="22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3" name="Google Shape;2191;p62">
              <a:extLst>
                <a:ext uri="{FF2B5EF4-FFF2-40B4-BE49-F238E27FC236}">
                  <a16:creationId xmlns:a16="http://schemas.microsoft.com/office/drawing/2014/main" id="{B1F13826-D102-D765-CEF5-C47A91E416B0}"/>
                </a:ext>
              </a:extLst>
            </p:cNvPr>
            <p:cNvSpPr/>
            <p:nvPr/>
          </p:nvSpPr>
          <p:spPr>
            <a:xfrm>
              <a:off x="-913877" y="571990"/>
              <a:ext cx="238553" cy="63541"/>
            </a:xfrm>
            <a:custGeom>
              <a:avLst/>
              <a:gdLst/>
              <a:ahLst/>
              <a:cxnLst/>
              <a:rect l="l" t="t" r="r" b="b"/>
              <a:pathLst>
                <a:path w="18550" h="4941" extrusionOk="0">
                  <a:moveTo>
                    <a:pt x="17898" y="0"/>
                  </a:moveTo>
                  <a:lnTo>
                    <a:pt x="18527" y="4918"/>
                  </a:lnTo>
                  <a:lnTo>
                    <a:pt x="1" y="4918"/>
                  </a:lnTo>
                  <a:lnTo>
                    <a:pt x="1" y="4941"/>
                  </a:lnTo>
                  <a:lnTo>
                    <a:pt x="18549" y="4941"/>
                  </a:lnTo>
                  <a:lnTo>
                    <a:pt x="178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4" name="Google Shape;2192;p62">
              <a:extLst>
                <a:ext uri="{FF2B5EF4-FFF2-40B4-BE49-F238E27FC236}">
                  <a16:creationId xmlns:a16="http://schemas.microsoft.com/office/drawing/2014/main" id="{602E6C6D-E5E3-1CE2-0D07-D3E74A6858DF}"/>
                </a:ext>
              </a:extLst>
            </p:cNvPr>
            <p:cNvSpPr/>
            <p:nvPr/>
          </p:nvSpPr>
          <p:spPr>
            <a:xfrm>
              <a:off x="-946503" y="558705"/>
              <a:ext cx="271179" cy="76826"/>
            </a:xfrm>
            <a:custGeom>
              <a:avLst/>
              <a:gdLst/>
              <a:ahLst/>
              <a:cxnLst/>
              <a:rect l="l" t="t" r="r" b="b"/>
              <a:pathLst>
                <a:path w="21087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1086" y="5974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0435" y="1033"/>
                  </a:lnTo>
                  <a:lnTo>
                    <a:pt x="21064" y="5951"/>
                  </a:lnTo>
                  <a:lnTo>
                    <a:pt x="2538" y="5951"/>
                  </a:lnTo>
                  <a:lnTo>
                    <a:pt x="2538" y="5929"/>
                  </a:lnTo>
                  <a:lnTo>
                    <a:pt x="2538" y="5974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5" name="Google Shape;2193;p62">
              <a:extLst>
                <a:ext uri="{FF2B5EF4-FFF2-40B4-BE49-F238E27FC236}">
                  <a16:creationId xmlns:a16="http://schemas.microsoft.com/office/drawing/2014/main" id="{2657A532-B32F-7D5C-B753-60F5D30592F9}"/>
                </a:ext>
              </a:extLst>
            </p:cNvPr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extrusionOk="0">
                  <a:moveTo>
                    <a:pt x="18706" y="1"/>
                  </a:move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6" name="Google Shape;2194;p62">
              <a:extLst>
                <a:ext uri="{FF2B5EF4-FFF2-40B4-BE49-F238E27FC236}">
                  <a16:creationId xmlns:a16="http://schemas.microsoft.com/office/drawing/2014/main" id="{B923A5C7-AEF7-89C3-6182-7601CD887572}"/>
                </a:ext>
              </a:extLst>
            </p:cNvPr>
            <p:cNvSpPr/>
            <p:nvPr/>
          </p:nvSpPr>
          <p:spPr>
            <a:xfrm>
              <a:off x="-965279" y="257498"/>
              <a:ext cx="289659" cy="377750"/>
            </a:xfrm>
            <a:custGeom>
              <a:avLst/>
              <a:gdLst/>
              <a:ahLst/>
              <a:cxnLst/>
              <a:rect l="l" t="t" r="r" b="b"/>
              <a:pathLst>
                <a:path w="22524" h="29374" fill="none" extrusionOk="0">
                  <a:moveTo>
                    <a:pt x="18706" y="1"/>
                  </a:moveTo>
                  <a:lnTo>
                    <a:pt x="18706" y="1"/>
                  </a:lnTo>
                  <a:lnTo>
                    <a:pt x="16461" y="1618"/>
                  </a:lnTo>
                  <a:lnTo>
                    <a:pt x="14170" y="3190"/>
                  </a:lnTo>
                  <a:lnTo>
                    <a:pt x="11857" y="4739"/>
                  </a:lnTo>
                  <a:lnTo>
                    <a:pt x="9544" y="6244"/>
                  </a:lnTo>
                  <a:lnTo>
                    <a:pt x="7187" y="7703"/>
                  </a:lnTo>
                  <a:lnTo>
                    <a:pt x="4806" y="9140"/>
                  </a:lnTo>
                  <a:lnTo>
                    <a:pt x="2426" y="10555"/>
                  </a:lnTo>
                  <a:lnTo>
                    <a:pt x="1" y="11925"/>
                  </a:lnTo>
                  <a:lnTo>
                    <a:pt x="3998" y="29351"/>
                  </a:lnTo>
                  <a:lnTo>
                    <a:pt x="3998" y="29373"/>
                  </a:lnTo>
                  <a:lnTo>
                    <a:pt x="22524" y="29373"/>
                  </a:lnTo>
                  <a:lnTo>
                    <a:pt x="19964" y="9567"/>
                  </a:lnTo>
                  <a:lnTo>
                    <a:pt x="19941" y="9432"/>
                  </a:lnTo>
                  <a:lnTo>
                    <a:pt x="19605" y="6917"/>
                  </a:lnTo>
                  <a:lnTo>
                    <a:pt x="1870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7" name="Google Shape;2195;p62">
              <a:extLst>
                <a:ext uri="{FF2B5EF4-FFF2-40B4-BE49-F238E27FC236}">
                  <a16:creationId xmlns:a16="http://schemas.microsoft.com/office/drawing/2014/main" id="{3A57DDB5-B63B-39A4-006F-CE4DCE851A7F}"/>
                </a:ext>
              </a:extLst>
            </p:cNvPr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8" name="Google Shape;2196;p62">
              <a:extLst>
                <a:ext uri="{FF2B5EF4-FFF2-40B4-BE49-F238E27FC236}">
                  <a16:creationId xmlns:a16="http://schemas.microsoft.com/office/drawing/2014/main" id="{CD42F638-8270-1665-45CC-67B79627AB0B}"/>
                </a:ext>
              </a:extLst>
            </p:cNvPr>
            <p:cNvSpPr/>
            <p:nvPr/>
          </p:nvSpPr>
          <p:spPr>
            <a:xfrm>
              <a:off x="-1398738" y="63551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69" name="Google Shape;2197;p62">
              <a:extLst>
                <a:ext uri="{FF2B5EF4-FFF2-40B4-BE49-F238E27FC236}">
                  <a16:creationId xmlns:a16="http://schemas.microsoft.com/office/drawing/2014/main" id="{32DCA2F3-E977-1C52-A31B-26A23BB3E618}"/>
                </a:ext>
              </a:extLst>
            </p:cNvPr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extrusionOk="0">
                  <a:moveTo>
                    <a:pt x="13272" y="0"/>
                  </a:move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3272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0" name="Google Shape;2198;p62">
              <a:extLst>
                <a:ext uri="{FF2B5EF4-FFF2-40B4-BE49-F238E27FC236}">
                  <a16:creationId xmlns:a16="http://schemas.microsoft.com/office/drawing/2014/main" id="{5ED48943-7072-7AE3-E7EF-98449E93C4D8}"/>
                </a:ext>
              </a:extLst>
            </p:cNvPr>
            <p:cNvSpPr/>
            <p:nvPr/>
          </p:nvSpPr>
          <p:spPr>
            <a:xfrm>
              <a:off x="-1355708" y="379951"/>
              <a:ext cx="183384" cy="192630"/>
            </a:xfrm>
            <a:custGeom>
              <a:avLst/>
              <a:gdLst/>
              <a:ahLst/>
              <a:cxnLst/>
              <a:rect l="l" t="t" r="r" b="b"/>
              <a:pathLst>
                <a:path w="14260" h="14979" fill="none" extrusionOk="0">
                  <a:moveTo>
                    <a:pt x="13272" y="0"/>
                  </a:moveTo>
                  <a:lnTo>
                    <a:pt x="13272" y="0"/>
                  </a:lnTo>
                  <a:lnTo>
                    <a:pt x="12351" y="292"/>
                  </a:lnTo>
                  <a:lnTo>
                    <a:pt x="11408" y="562"/>
                  </a:lnTo>
                  <a:lnTo>
                    <a:pt x="10465" y="809"/>
                  </a:lnTo>
                  <a:lnTo>
                    <a:pt x="9499" y="1056"/>
                  </a:lnTo>
                  <a:lnTo>
                    <a:pt x="8534" y="1280"/>
                  </a:lnTo>
                  <a:lnTo>
                    <a:pt x="7568" y="1505"/>
                  </a:lnTo>
                  <a:lnTo>
                    <a:pt x="6580" y="1707"/>
                  </a:lnTo>
                  <a:lnTo>
                    <a:pt x="5592" y="1886"/>
                  </a:lnTo>
                  <a:lnTo>
                    <a:pt x="0" y="14978"/>
                  </a:lnTo>
                  <a:lnTo>
                    <a:pt x="0" y="14978"/>
                  </a:lnTo>
                  <a:lnTo>
                    <a:pt x="1819" y="14484"/>
                  </a:lnTo>
                  <a:lnTo>
                    <a:pt x="3616" y="13968"/>
                  </a:lnTo>
                  <a:lnTo>
                    <a:pt x="5412" y="13406"/>
                  </a:lnTo>
                  <a:lnTo>
                    <a:pt x="7209" y="12822"/>
                  </a:lnTo>
                  <a:lnTo>
                    <a:pt x="8983" y="12194"/>
                  </a:lnTo>
                  <a:lnTo>
                    <a:pt x="10757" y="11542"/>
                  </a:lnTo>
                  <a:lnTo>
                    <a:pt x="12508" y="10869"/>
                  </a:lnTo>
                  <a:lnTo>
                    <a:pt x="14260" y="10150"/>
                  </a:lnTo>
                  <a:lnTo>
                    <a:pt x="14260" y="10150"/>
                  </a:lnTo>
                  <a:lnTo>
                    <a:pt x="132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1" name="Google Shape;2199;p62">
              <a:extLst>
                <a:ext uri="{FF2B5EF4-FFF2-40B4-BE49-F238E27FC236}">
                  <a16:creationId xmlns:a16="http://schemas.microsoft.com/office/drawing/2014/main" id="{BF618E90-3AF9-1F1C-43EF-7BB4C7DFB362}"/>
                </a:ext>
              </a:extLst>
            </p:cNvPr>
            <p:cNvSpPr/>
            <p:nvPr/>
          </p:nvSpPr>
          <p:spPr>
            <a:xfrm>
              <a:off x="-1047583" y="322480"/>
              <a:ext cx="101092" cy="236238"/>
            </a:xfrm>
            <a:custGeom>
              <a:avLst/>
              <a:gdLst/>
              <a:ahLst/>
              <a:cxnLst/>
              <a:rect l="l" t="t" r="r" b="b"/>
              <a:pathLst>
                <a:path w="7861" h="18370" extrusionOk="0">
                  <a:moveTo>
                    <a:pt x="1" y="1"/>
                  </a:move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  <a:close/>
                  <a:moveTo>
                    <a:pt x="1752" y="4087"/>
                  </a:moveTo>
                  <a:lnTo>
                    <a:pt x="1887" y="4379"/>
                  </a:lnTo>
                  <a:lnTo>
                    <a:pt x="1887" y="4379"/>
                  </a:lnTo>
                  <a:lnTo>
                    <a:pt x="1775" y="4087"/>
                  </a:lnTo>
                  <a:close/>
                  <a:moveTo>
                    <a:pt x="1932" y="4514"/>
                  </a:moveTo>
                  <a:lnTo>
                    <a:pt x="7860" y="18369"/>
                  </a:lnTo>
                  <a:lnTo>
                    <a:pt x="1954" y="451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2" name="Google Shape;2200;p62">
              <a:extLst>
                <a:ext uri="{FF2B5EF4-FFF2-40B4-BE49-F238E27FC236}">
                  <a16:creationId xmlns:a16="http://schemas.microsoft.com/office/drawing/2014/main" id="{F015D692-AECA-F3BA-FFAD-C61D85BBEC57}"/>
                </a:ext>
              </a:extLst>
            </p:cNvPr>
            <p:cNvSpPr/>
            <p:nvPr/>
          </p:nvSpPr>
          <p:spPr>
            <a:xfrm>
              <a:off x="-1022737" y="380530"/>
              <a:ext cx="76247" cy="178188"/>
            </a:xfrm>
            <a:custGeom>
              <a:avLst/>
              <a:gdLst/>
              <a:ahLst/>
              <a:cxnLst/>
              <a:rect l="l" t="t" r="r" b="b"/>
              <a:pathLst>
                <a:path w="5929" h="13856" fill="none" extrusionOk="0">
                  <a:moveTo>
                    <a:pt x="22" y="0"/>
                  </a:moveTo>
                  <a:lnTo>
                    <a:pt x="0" y="0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5928" y="13855"/>
                  </a:lnTo>
                  <a:lnTo>
                    <a:pt x="2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3" name="Google Shape;2201;p62">
              <a:extLst>
                <a:ext uri="{FF2B5EF4-FFF2-40B4-BE49-F238E27FC236}">
                  <a16:creationId xmlns:a16="http://schemas.microsoft.com/office/drawing/2014/main" id="{25838A41-696F-CE6A-86B6-89647ED07841}"/>
                </a:ext>
              </a:extLst>
            </p:cNvPr>
            <p:cNvSpPr/>
            <p:nvPr/>
          </p:nvSpPr>
          <p:spPr>
            <a:xfrm>
              <a:off x="-1025052" y="375039"/>
              <a:ext cx="1749" cy="3768"/>
            </a:xfrm>
            <a:custGeom>
              <a:avLst/>
              <a:gdLst/>
              <a:ahLst/>
              <a:cxnLst/>
              <a:rect l="l" t="t" r="r" b="b"/>
              <a:pathLst>
                <a:path w="136" h="293" fill="none" extrusionOk="0">
                  <a:moveTo>
                    <a:pt x="23" y="0"/>
                  </a:moveTo>
                  <a:lnTo>
                    <a:pt x="0" y="0"/>
                  </a:lnTo>
                  <a:lnTo>
                    <a:pt x="135" y="292"/>
                  </a:lnTo>
                  <a:lnTo>
                    <a:pt x="135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4" name="Google Shape;2202;p62">
              <a:extLst>
                <a:ext uri="{FF2B5EF4-FFF2-40B4-BE49-F238E27FC236}">
                  <a16:creationId xmlns:a16="http://schemas.microsoft.com/office/drawing/2014/main" id="{06789657-2E7C-805F-B569-DB6FDA16C4B3}"/>
                </a:ext>
              </a:extLst>
            </p:cNvPr>
            <p:cNvSpPr/>
            <p:nvPr/>
          </p:nvSpPr>
          <p:spPr>
            <a:xfrm>
              <a:off x="-1047583" y="322480"/>
              <a:ext cx="14750" cy="33796"/>
            </a:xfrm>
            <a:custGeom>
              <a:avLst/>
              <a:gdLst/>
              <a:ahLst/>
              <a:cxnLst/>
              <a:rect l="l" t="t" r="r" b="b"/>
              <a:pathLst>
                <a:path w="1147" h="2628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124" y="2628"/>
                  </a:lnTo>
                  <a:lnTo>
                    <a:pt x="1124" y="2628"/>
                  </a:lnTo>
                  <a:lnTo>
                    <a:pt x="1146" y="262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5" name="Google Shape;2203;p62">
              <a:extLst>
                <a:ext uri="{FF2B5EF4-FFF2-40B4-BE49-F238E27FC236}">
                  <a16:creationId xmlns:a16="http://schemas.microsoft.com/office/drawing/2014/main" id="{EAD6A0D9-B6EE-7158-4079-BC5F7F8F1507}"/>
                </a:ext>
              </a:extLst>
            </p:cNvPr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extrusionOk="0">
                  <a:moveTo>
                    <a:pt x="0" y="0"/>
                  </a:move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6" name="Google Shape;2204;p62">
              <a:extLst>
                <a:ext uri="{FF2B5EF4-FFF2-40B4-BE49-F238E27FC236}">
                  <a16:creationId xmlns:a16="http://schemas.microsoft.com/office/drawing/2014/main" id="{F93A0CBA-67BC-8112-4717-056A66B28562}"/>
                </a:ext>
              </a:extLst>
            </p:cNvPr>
            <p:cNvSpPr/>
            <p:nvPr/>
          </p:nvSpPr>
          <p:spPr>
            <a:xfrm>
              <a:off x="-1023316" y="378794"/>
              <a:ext cx="874" cy="1749"/>
            </a:xfrm>
            <a:custGeom>
              <a:avLst/>
              <a:gdLst/>
              <a:ahLst/>
              <a:cxnLst/>
              <a:rect l="l" t="t" r="r" b="b"/>
              <a:pathLst>
                <a:path w="68" h="136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5" y="135"/>
                  </a:lnTo>
                  <a:lnTo>
                    <a:pt x="67" y="1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7" name="Google Shape;2205;p62">
              <a:extLst>
                <a:ext uri="{FF2B5EF4-FFF2-40B4-BE49-F238E27FC236}">
                  <a16:creationId xmlns:a16="http://schemas.microsoft.com/office/drawing/2014/main" id="{AE0501AC-F14F-6842-A22F-2F169C2FBF51}"/>
                </a:ext>
              </a:extLst>
            </p:cNvPr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extrusionOk="0">
                  <a:moveTo>
                    <a:pt x="1" y="1"/>
                  </a:move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8" name="Google Shape;2206;p62">
              <a:extLst>
                <a:ext uri="{FF2B5EF4-FFF2-40B4-BE49-F238E27FC236}">
                  <a16:creationId xmlns:a16="http://schemas.microsoft.com/office/drawing/2014/main" id="{4597D513-5F76-962E-9772-51FFD9851073}"/>
                </a:ext>
              </a:extLst>
            </p:cNvPr>
            <p:cNvSpPr/>
            <p:nvPr/>
          </p:nvSpPr>
          <p:spPr>
            <a:xfrm>
              <a:off x="-1033141" y="356263"/>
              <a:ext cx="8385" cy="18788"/>
            </a:xfrm>
            <a:custGeom>
              <a:avLst/>
              <a:gdLst/>
              <a:ahLst/>
              <a:cxnLst/>
              <a:rect l="l" t="t" r="r" b="b"/>
              <a:pathLst>
                <a:path w="652" h="146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629" y="1460"/>
                  </a:lnTo>
                  <a:lnTo>
                    <a:pt x="652" y="1460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79" name="Google Shape;2207;p62">
              <a:extLst>
                <a:ext uri="{FF2B5EF4-FFF2-40B4-BE49-F238E27FC236}">
                  <a16:creationId xmlns:a16="http://schemas.microsoft.com/office/drawing/2014/main" id="{E8628556-7839-E94C-39E6-D9B716DBF25F}"/>
                </a:ext>
              </a:extLst>
            </p:cNvPr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0" name="Google Shape;2208;p62">
              <a:extLst>
                <a:ext uri="{FF2B5EF4-FFF2-40B4-BE49-F238E27FC236}">
                  <a16:creationId xmlns:a16="http://schemas.microsoft.com/office/drawing/2014/main" id="{09CD9BB5-B119-9D4C-FB5F-BCB1B7F33D5B}"/>
                </a:ext>
              </a:extLst>
            </p:cNvPr>
            <p:cNvSpPr/>
            <p:nvPr/>
          </p:nvSpPr>
          <p:spPr>
            <a:xfrm>
              <a:off x="-946503" y="558705"/>
              <a:ext cx="32639" cy="76826"/>
            </a:xfrm>
            <a:custGeom>
              <a:avLst/>
              <a:gdLst/>
              <a:ahLst/>
              <a:cxnLst/>
              <a:rect l="l" t="t" r="r" b="b"/>
              <a:pathLst>
                <a:path w="2538" h="5974" fill="none" extrusionOk="0">
                  <a:moveTo>
                    <a:pt x="0" y="0"/>
                  </a:moveTo>
                  <a:lnTo>
                    <a:pt x="2538" y="5974"/>
                  </a:lnTo>
                  <a:lnTo>
                    <a:pt x="2538" y="5929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1" name="Google Shape;2209;p62">
              <a:extLst>
                <a:ext uri="{FF2B5EF4-FFF2-40B4-BE49-F238E27FC236}">
                  <a16:creationId xmlns:a16="http://schemas.microsoft.com/office/drawing/2014/main" id="{D3A794A7-8EC6-FBEF-1BF3-A035F4C834AD}"/>
                </a:ext>
              </a:extLst>
            </p:cNvPr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extrusionOk="0">
                  <a:moveTo>
                    <a:pt x="24679" y="1"/>
                  </a:move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2" name="Google Shape;2210;p62">
              <a:extLst>
                <a:ext uri="{FF2B5EF4-FFF2-40B4-BE49-F238E27FC236}">
                  <a16:creationId xmlns:a16="http://schemas.microsoft.com/office/drawing/2014/main" id="{DA6348F6-C1B0-5C72-EEC1-162FC2D7A554}"/>
                </a:ext>
              </a:extLst>
            </p:cNvPr>
            <p:cNvSpPr/>
            <p:nvPr/>
          </p:nvSpPr>
          <p:spPr>
            <a:xfrm>
              <a:off x="-1047287" y="215626"/>
              <a:ext cx="322580" cy="419326"/>
            </a:xfrm>
            <a:custGeom>
              <a:avLst/>
              <a:gdLst/>
              <a:ahLst/>
              <a:cxnLst/>
              <a:rect l="l" t="t" r="r" b="b"/>
              <a:pathLst>
                <a:path w="25084" h="32607" fill="none" extrusionOk="0">
                  <a:moveTo>
                    <a:pt x="24679" y="1"/>
                  </a:moveTo>
                  <a:lnTo>
                    <a:pt x="24679" y="1"/>
                  </a:lnTo>
                  <a:lnTo>
                    <a:pt x="24118" y="248"/>
                  </a:lnTo>
                  <a:lnTo>
                    <a:pt x="23556" y="495"/>
                  </a:lnTo>
                  <a:lnTo>
                    <a:pt x="22973" y="719"/>
                  </a:lnTo>
                  <a:lnTo>
                    <a:pt x="22389" y="922"/>
                  </a:lnTo>
                  <a:lnTo>
                    <a:pt x="21827" y="1101"/>
                  </a:lnTo>
                  <a:lnTo>
                    <a:pt x="21221" y="1281"/>
                  </a:lnTo>
                  <a:lnTo>
                    <a:pt x="20637" y="1438"/>
                  </a:lnTo>
                  <a:lnTo>
                    <a:pt x="20031" y="1573"/>
                  </a:lnTo>
                  <a:lnTo>
                    <a:pt x="19447" y="1708"/>
                  </a:lnTo>
                  <a:lnTo>
                    <a:pt x="18841" y="1820"/>
                  </a:lnTo>
                  <a:lnTo>
                    <a:pt x="18212" y="1910"/>
                  </a:lnTo>
                  <a:lnTo>
                    <a:pt x="17606" y="1977"/>
                  </a:lnTo>
                  <a:lnTo>
                    <a:pt x="16977" y="2044"/>
                  </a:lnTo>
                  <a:lnTo>
                    <a:pt x="16371" y="2089"/>
                  </a:lnTo>
                  <a:lnTo>
                    <a:pt x="15742" y="2112"/>
                  </a:lnTo>
                  <a:lnTo>
                    <a:pt x="15091" y="2134"/>
                  </a:lnTo>
                  <a:lnTo>
                    <a:pt x="15091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5046" y="2134"/>
                  </a:lnTo>
                  <a:lnTo>
                    <a:pt x="14372" y="2112"/>
                  </a:lnTo>
                  <a:lnTo>
                    <a:pt x="13721" y="2089"/>
                  </a:lnTo>
                  <a:lnTo>
                    <a:pt x="13070" y="2044"/>
                  </a:lnTo>
                  <a:lnTo>
                    <a:pt x="12418" y="1977"/>
                  </a:lnTo>
                  <a:lnTo>
                    <a:pt x="11767" y="1887"/>
                  </a:lnTo>
                  <a:lnTo>
                    <a:pt x="11138" y="1797"/>
                  </a:lnTo>
                  <a:lnTo>
                    <a:pt x="10487" y="1663"/>
                  </a:lnTo>
                  <a:lnTo>
                    <a:pt x="9858" y="1528"/>
                  </a:lnTo>
                  <a:lnTo>
                    <a:pt x="9858" y="1528"/>
                  </a:lnTo>
                  <a:lnTo>
                    <a:pt x="8736" y="2471"/>
                  </a:lnTo>
                  <a:lnTo>
                    <a:pt x="7590" y="3392"/>
                  </a:lnTo>
                  <a:lnTo>
                    <a:pt x="6400" y="4290"/>
                  </a:lnTo>
                  <a:lnTo>
                    <a:pt x="5188" y="5143"/>
                  </a:lnTo>
                  <a:lnTo>
                    <a:pt x="3930" y="5997"/>
                  </a:lnTo>
                  <a:lnTo>
                    <a:pt x="2650" y="6783"/>
                  </a:lnTo>
                  <a:lnTo>
                    <a:pt x="1348" y="7568"/>
                  </a:lnTo>
                  <a:lnTo>
                    <a:pt x="0" y="8310"/>
                  </a:lnTo>
                  <a:lnTo>
                    <a:pt x="10375" y="32607"/>
                  </a:lnTo>
                  <a:lnTo>
                    <a:pt x="6378" y="15181"/>
                  </a:lnTo>
                  <a:lnTo>
                    <a:pt x="6378" y="15181"/>
                  </a:lnTo>
                  <a:lnTo>
                    <a:pt x="8803" y="13811"/>
                  </a:lnTo>
                  <a:lnTo>
                    <a:pt x="11183" y="12396"/>
                  </a:lnTo>
                  <a:lnTo>
                    <a:pt x="13564" y="10959"/>
                  </a:lnTo>
                  <a:lnTo>
                    <a:pt x="15921" y="9500"/>
                  </a:lnTo>
                  <a:lnTo>
                    <a:pt x="18234" y="7995"/>
                  </a:lnTo>
                  <a:lnTo>
                    <a:pt x="20547" y="6446"/>
                  </a:lnTo>
                  <a:lnTo>
                    <a:pt x="22838" y="4874"/>
                  </a:lnTo>
                  <a:lnTo>
                    <a:pt x="25083" y="3257"/>
                  </a:lnTo>
                  <a:lnTo>
                    <a:pt x="24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3" name="Google Shape;2211;p62">
              <a:extLst>
                <a:ext uri="{FF2B5EF4-FFF2-40B4-BE49-F238E27FC236}">
                  <a16:creationId xmlns:a16="http://schemas.microsoft.com/office/drawing/2014/main" id="{31AF9FA6-B79D-7E96-8A20-DD2D37F4733F}"/>
                </a:ext>
              </a:extLst>
            </p:cNvPr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extrusionOk="0">
                  <a:moveTo>
                    <a:pt x="53558" y="1"/>
                  </a:moveTo>
                  <a:lnTo>
                    <a:pt x="52166" y="45"/>
                  </a:lnTo>
                  <a:lnTo>
                    <a:pt x="50751" y="113"/>
                  </a:lnTo>
                  <a:lnTo>
                    <a:pt x="49359" y="225"/>
                  </a:lnTo>
                  <a:lnTo>
                    <a:pt x="47989" y="337"/>
                  </a:lnTo>
                  <a:lnTo>
                    <a:pt x="46619" y="495"/>
                  </a:lnTo>
                  <a:lnTo>
                    <a:pt x="45249" y="674"/>
                  </a:lnTo>
                  <a:lnTo>
                    <a:pt x="43902" y="876"/>
                  </a:lnTo>
                  <a:lnTo>
                    <a:pt x="42577" y="1101"/>
                  </a:lnTo>
                  <a:lnTo>
                    <a:pt x="41252" y="1370"/>
                  </a:lnTo>
                  <a:lnTo>
                    <a:pt x="39927" y="1662"/>
                  </a:lnTo>
                  <a:lnTo>
                    <a:pt x="38647" y="1954"/>
                  </a:lnTo>
                  <a:lnTo>
                    <a:pt x="37345" y="2291"/>
                  </a:lnTo>
                  <a:lnTo>
                    <a:pt x="36087" y="2650"/>
                  </a:lnTo>
                  <a:lnTo>
                    <a:pt x="34830" y="3032"/>
                  </a:lnTo>
                  <a:lnTo>
                    <a:pt x="33595" y="3436"/>
                  </a:lnTo>
                  <a:lnTo>
                    <a:pt x="32360" y="3863"/>
                  </a:lnTo>
                  <a:lnTo>
                    <a:pt x="31147" y="4312"/>
                  </a:lnTo>
                  <a:lnTo>
                    <a:pt x="29957" y="4784"/>
                  </a:lnTo>
                  <a:lnTo>
                    <a:pt x="28789" y="5278"/>
                  </a:lnTo>
                  <a:lnTo>
                    <a:pt x="27622" y="5794"/>
                  </a:lnTo>
                  <a:lnTo>
                    <a:pt x="26476" y="6333"/>
                  </a:lnTo>
                  <a:lnTo>
                    <a:pt x="25354" y="6894"/>
                  </a:lnTo>
                  <a:lnTo>
                    <a:pt x="24253" y="7478"/>
                  </a:lnTo>
                  <a:lnTo>
                    <a:pt x="23153" y="8062"/>
                  </a:lnTo>
                  <a:lnTo>
                    <a:pt x="22097" y="8691"/>
                  </a:lnTo>
                  <a:lnTo>
                    <a:pt x="21042" y="9342"/>
                  </a:lnTo>
                  <a:lnTo>
                    <a:pt x="20009" y="9993"/>
                  </a:lnTo>
                  <a:lnTo>
                    <a:pt x="18999" y="10667"/>
                  </a:lnTo>
                  <a:lnTo>
                    <a:pt x="18010" y="11363"/>
                  </a:lnTo>
                  <a:lnTo>
                    <a:pt x="17045" y="12082"/>
                  </a:lnTo>
                  <a:lnTo>
                    <a:pt x="16102" y="12823"/>
                  </a:lnTo>
                  <a:lnTo>
                    <a:pt x="15181" y="13564"/>
                  </a:lnTo>
                  <a:lnTo>
                    <a:pt x="14283" y="14350"/>
                  </a:lnTo>
                  <a:lnTo>
                    <a:pt x="13407" y="15136"/>
                  </a:lnTo>
                  <a:lnTo>
                    <a:pt x="12554" y="15922"/>
                  </a:lnTo>
                  <a:lnTo>
                    <a:pt x="11723" y="16753"/>
                  </a:lnTo>
                  <a:lnTo>
                    <a:pt x="10937" y="17583"/>
                  </a:lnTo>
                  <a:lnTo>
                    <a:pt x="10151" y="18437"/>
                  </a:lnTo>
                  <a:lnTo>
                    <a:pt x="9387" y="19312"/>
                  </a:lnTo>
                  <a:lnTo>
                    <a:pt x="8669" y="20188"/>
                  </a:lnTo>
                  <a:lnTo>
                    <a:pt x="7973" y="21086"/>
                  </a:lnTo>
                  <a:lnTo>
                    <a:pt x="7277" y="21985"/>
                  </a:lnTo>
                  <a:lnTo>
                    <a:pt x="6648" y="22928"/>
                  </a:lnTo>
                  <a:lnTo>
                    <a:pt x="6019" y="23849"/>
                  </a:lnTo>
                  <a:lnTo>
                    <a:pt x="5435" y="24814"/>
                  </a:lnTo>
                  <a:lnTo>
                    <a:pt x="4851" y="25780"/>
                  </a:lnTo>
                  <a:lnTo>
                    <a:pt x="4335" y="26745"/>
                  </a:lnTo>
                  <a:lnTo>
                    <a:pt x="3818" y="27733"/>
                  </a:lnTo>
                  <a:lnTo>
                    <a:pt x="3347" y="28744"/>
                  </a:lnTo>
                  <a:lnTo>
                    <a:pt x="2898" y="29754"/>
                  </a:lnTo>
                  <a:lnTo>
                    <a:pt x="2471" y="30765"/>
                  </a:lnTo>
                  <a:lnTo>
                    <a:pt x="2089" y="31798"/>
                  </a:lnTo>
                  <a:lnTo>
                    <a:pt x="1730" y="32853"/>
                  </a:lnTo>
                  <a:lnTo>
                    <a:pt x="1416" y="33909"/>
                  </a:lnTo>
                  <a:lnTo>
                    <a:pt x="1124" y="34964"/>
                  </a:lnTo>
                  <a:lnTo>
                    <a:pt x="854" y="36042"/>
                  </a:lnTo>
                  <a:lnTo>
                    <a:pt x="630" y="37120"/>
                  </a:lnTo>
                  <a:lnTo>
                    <a:pt x="450" y="38220"/>
                  </a:lnTo>
                  <a:lnTo>
                    <a:pt x="293" y="39321"/>
                  </a:lnTo>
                  <a:lnTo>
                    <a:pt x="158" y="40421"/>
                  </a:lnTo>
                  <a:lnTo>
                    <a:pt x="68" y="41544"/>
                  </a:lnTo>
                  <a:lnTo>
                    <a:pt x="23" y="42666"/>
                  </a:lnTo>
                  <a:lnTo>
                    <a:pt x="1" y="43812"/>
                  </a:lnTo>
                  <a:lnTo>
                    <a:pt x="23" y="44934"/>
                  </a:lnTo>
                  <a:lnTo>
                    <a:pt x="68" y="46057"/>
                  </a:lnTo>
                  <a:lnTo>
                    <a:pt x="158" y="47180"/>
                  </a:lnTo>
                  <a:lnTo>
                    <a:pt x="293" y="48280"/>
                  </a:lnTo>
                  <a:lnTo>
                    <a:pt x="450" y="49381"/>
                  </a:lnTo>
                  <a:lnTo>
                    <a:pt x="630" y="50481"/>
                  </a:lnTo>
                  <a:lnTo>
                    <a:pt x="854" y="51559"/>
                  </a:lnTo>
                  <a:lnTo>
                    <a:pt x="1124" y="52637"/>
                  </a:lnTo>
                  <a:lnTo>
                    <a:pt x="1416" y="53692"/>
                  </a:lnTo>
                  <a:lnTo>
                    <a:pt x="1730" y="54748"/>
                  </a:lnTo>
                  <a:lnTo>
                    <a:pt x="2089" y="55803"/>
                  </a:lnTo>
                  <a:lnTo>
                    <a:pt x="2471" y="56836"/>
                  </a:lnTo>
                  <a:lnTo>
                    <a:pt x="2898" y="57847"/>
                  </a:lnTo>
                  <a:lnTo>
                    <a:pt x="3347" y="58857"/>
                  </a:lnTo>
                  <a:lnTo>
                    <a:pt x="3818" y="59868"/>
                  </a:lnTo>
                  <a:lnTo>
                    <a:pt x="4335" y="60856"/>
                  </a:lnTo>
                  <a:lnTo>
                    <a:pt x="4851" y="61821"/>
                  </a:lnTo>
                  <a:lnTo>
                    <a:pt x="5435" y="62787"/>
                  </a:lnTo>
                  <a:lnTo>
                    <a:pt x="6019" y="63752"/>
                  </a:lnTo>
                  <a:lnTo>
                    <a:pt x="6648" y="64673"/>
                  </a:lnTo>
                  <a:lnTo>
                    <a:pt x="7277" y="65616"/>
                  </a:lnTo>
                  <a:lnTo>
                    <a:pt x="7973" y="66514"/>
                  </a:lnTo>
                  <a:lnTo>
                    <a:pt x="8669" y="67413"/>
                  </a:lnTo>
                  <a:lnTo>
                    <a:pt x="9387" y="68288"/>
                  </a:lnTo>
                  <a:lnTo>
                    <a:pt x="10151" y="69164"/>
                  </a:lnTo>
                  <a:lnTo>
                    <a:pt x="10937" y="70018"/>
                  </a:lnTo>
                  <a:lnTo>
                    <a:pt x="11723" y="70848"/>
                  </a:lnTo>
                  <a:lnTo>
                    <a:pt x="12554" y="71679"/>
                  </a:lnTo>
                  <a:lnTo>
                    <a:pt x="13407" y="72465"/>
                  </a:lnTo>
                  <a:lnTo>
                    <a:pt x="14283" y="73251"/>
                  </a:lnTo>
                  <a:lnTo>
                    <a:pt x="15181" y="74037"/>
                  </a:lnTo>
                  <a:lnTo>
                    <a:pt x="16102" y="74778"/>
                  </a:lnTo>
                  <a:lnTo>
                    <a:pt x="17045" y="75519"/>
                  </a:lnTo>
                  <a:lnTo>
                    <a:pt x="18010" y="76238"/>
                  </a:lnTo>
                  <a:lnTo>
                    <a:pt x="18999" y="76934"/>
                  </a:lnTo>
                  <a:lnTo>
                    <a:pt x="20009" y="77608"/>
                  </a:lnTo>
                  <a:lnTo>
                    <a:pt x="21042" y="78259"/>
                  </a:lnTo>
                  <a:lnTo>
                    <a:pt x="22097" y="78910"/>
                  </a:lnTo>
                  <a:lnTo>
                    <a:pt x="23153" y="79539"/>
                  </a:lnTo>
                  <a:lnTo>
                    <a:pt x="24253" y="80123"/>
                  </a:lnTo>
                  <a:lnTo>
                    <a:pt x="25354" y="80706"/>
                  </a:lnTo>
                  <a:lnTo>
                    <a:pt x="26476" y="81268"/>
                  </a:lnTo>
                  <a:lnTo>
                    <a:pt x="27622" y="81807"/>
                  </a:lnTo>
                  <a:lnTo>
                    <a:pt x="28789" y="82323"/>
                  </a:lnTo>
                  <a:lnTo>
                    <a:pt x="29957" y="82817"/>
                  </a:lnTo>
                  <a:lnTo>
                    <a:pt x="31147" y="83289"/>
                  </a:lnTo>
                  <a:lnTo>
                    <a:pt x="32360" y="83738"/>
                  </a:lnTo>
                  <a:lnTo>
                    <a:pt x="33595" y="84165"/>
                  </a:lnTo>
                  <a:lnTo>
                    <a:pt x="34830" y="84569"/>
                  </a:lnTo>
                  <a:lnTo>
                    <a:pt x="36087" y="84951"/>
                  </a:lnTo>
                  <a:lnTo>
                    <a:pt x="37345" y="85310"/>
                  </a:lnTo>
                  <a:lnTo>
                    <a:pt x="38647" y="85647"/>
                  </a:lnTo>
                  <a:lnTo>
                    <a:pt x="39927" y="85939"/>
                  </a:lnTo>
                  <a:lnTo>
                    <a:pt x="41252" y="86231"/>
                  </a:lnTo>
                  <a:lnTo>
                    <a:pt x="42577" y="86500"/>
                  </a:lnTo>
                  <a:lnTo>
                    <a:pt x="43902" y="86725"/>
                  </a:lnTo>
                  <a:lnTo>
                    <a:pt x="45249" y="86927"/>
                  </a:lnTo>
                  <a:lnTo>
                    <a:pt x="46619" y="87106"/>
                  </a:lnTo>
                  <a:lnTo>
                    <a:pt x="47989" y="87264"/>
                  </a:lnTo>
                  <a:lnTo>
                    <a:pt x="49359" y="87376"/>
                  </a:lnTo>
                  <a:lnTo>
                    <a:pt x="50751" y="87488"/>
                  </a:lnTo>
                  <a:lnTo>
                    <a:pt x="52166" y="87555"/>
                  </a:lnTo>
                  <a:lnTo>
                    <a:pt x="53558" y="87600"/>
                  </a:lnTo>
                  <a:lnTo>
                    <a:pt x="56410" y="87600"/>
                  </a:lnTo>
                  <a:lnTo>
                    <a:pt x="57825" y="87555"/>
                  </a:lnTo>
                  <a:lnTo>
                    <a:pt x="59217" y="87488"/>
                  </a:lnTo>
                  <a:lnTo>
                    <a:pt x="60609" y="87376"/>
                  </a:lnTo>
                  <a:lnTo>
                    <a:pt x="61979" y="87264"/>
                  </a:lnTo>
                  <a:lnTo>
                    <a:pt x="63371" y="87106"/>
                  </a:lnTo>
                  <a:lnTo>
                    <a:pt x="64719" y="86927"/>
                  </a:lnTo>
                  <a:lnTo>
                    <a:pt x="66066" y="86725"/>
                  </a:lnTo>
                  <a:lnTo>
                    <a:pt x="67413" y="86500"/>
                  </a:lnTo>
                  <a:lnTo>
                    <a:pt x="68738" y="86231"/>
                  </a:lnTo>
                  <a:lnTo>
                    <a:pt x="70041" y="85939"/>
                  </a:lnTo>
                  <a:lnTo>
                    <a:pt x="71343" y="85647"/>
                  </a:lnTo>
                  <a:lnTo>
                    <a:pt x="72623" y="85310"/>
                  </a:lnTo>
                  <a:lnTo>
                    <a:pt x="73903" y="84951"/>
                  </a:lnTo>
                  <a:lnTo>
                    <a:pt x="75138" y="84569"/>
                  </a:lnTo>
                  <a:lnTo>
                    <a:pt x="76396" y="84165"/>
                  </a:lnTo>
                  <a:lnTo>
                    <a:pt x="77608" y="83738"/>
                  </a:lnTo>
                  <a:lnTo>
                    <a:pt x="78821" y="83289"/>
                  </a:lnTo>
                  <a:lnTo>
                    <a:pt x="80011" y="82817"/>
                  </a:lnTo>
                  <a:lnTo>
                    <a:pt x="81201" y="82323"/>
                  </a:lnTo>
                  <a:lnTo>
                    <a:pt x="82346" y="81807"/>
                  </a:lnTo>
                  <a:lnTo>
                    <a:pt x="83492" y="81268"/>
                  </a:lnTo>
                  <a:lnTo>
                    <a:pt x="84614" y="80706"/>
                  </a:lnTo>
                  <a:lnTo>
                    <a:pt x="85737" y="80123"/>
                  </a:lnTo>
                  <a:lnTo>
                    <a:pt x="86815" y="79539"/>
                  </a:lnTo>
                  <a:lnTo>
                    <a:pt x="87893" y="78910"/>
                  </a:lnTo>
                  <a:lnTo>
                    <a:pt x="88926" y="78259"/>
                  </a:lnTo>
                  <a:lnTo>
                    <a:pt x="89959" y="77608"/>
                  </a:lnTo>
                  <a:lnTo>
                    <a:pt x="90969" y="76934"/>
                  </a:lnTo>
                  <a:lnTo>
                    <a:pt x="91957" y="76238"/>
                  </a:lnTo>
                  <a:lnTo>
                    <a:pt x="92923" y="75519"/>
                  </a:lnTo>
                  <a:lnTo>
                    <a:pt x="93866" y="74778"/>
                  </a:lnTo>
                  <a:lnTo>
                    <a:pt x="94787" y="74037"/>
                  </a:lnTo>
                  <a:lnTo>
                    <a:pt x="95685" y="73251"/>
                  </a:lnTo>
                  <a:lnTo>
                    <a:pt x="96561" y="72465"/>
                  </a:lnTo>
                  <a:lnTo>
                    <a:pt x="97414" y="71679"/>
                  </a:lnTo>
                  <a:lnTo>
                    <a:pt x="98245" y="70848"/>
                  </a:lnTo>
                  <a:lnTo>
                    <a:pt x="99053" y="70018"/>
                  </a:lnTo>
                  <a:lnTo>
                    <a:pt x="99817" y="69164"/>
                  </a:lnTo>
                  <a:lnTo>
                    <a:pt x="100580" y="68288"/>
                  </a:lnTo>
                  <a:lnTo>
                    <a:pt x="101299" y="67413"/>
                  </a:lnTo>
                  <a:lnTo>
                    <a:pt x="102018" y="66514"/>
                  </a:lnTo>
                  <a:lnTo>
                    <a:pt x="102691" y="65616"/>
                  </a:lnTo>
                  <a:lnTo>
                    <a:pt x="103343" y="64673"/>
                  </a:lnTo>
                  <a:lnTo>
                    <a:pt x="103949" y="63752"/>
                  </a:lnTo>
                  <a:lnTo>
                    <a:pt x="104555" y="62787"/>
                  </a:lnTo>
                  <a:lnTo>
                    <a:pt x="105117" y="61821"/>
                  </a:lnTo>
                  <a:lnTo>
                    <a:pt x="105655" y="60856"/>
                  </a:lnTo>
                  <a:lnTo>
                    <a:pt x="106149" y="59868"/>
                  </a:lnTo>
                  <a:lnTo>
                    <a:pt x="106644" y="58857"/>
                  </a:lnTo>
                  <a:lnTo>
                    <a:pt x="107093" y="57847"/>
                  </a:lnTo>
                  <a:lnTo>
                    <a:pt x="107497" y="56836"/>
                  </a:lnTo>
                  <a:lnTo>
                    <a:pt x="107879" y="55803"/>
                  </a:lnTo>
                  <a:lnTo>
                    <a:pt x="108238" y="54748"/>
                  </a:lnTo>
                  <a:lnTo>
                    <a:pt x="108552" y="53692"/>
                  </a:lnTo>
                  <a:lnTo>
                    <a:pt x="108844" y="52637"/>
                  </a:lnTo>
                  <a:lnTo>
                    <a:pt x="109114" y="51559"/>
                  </a:lnTo>
                  <a:lnTo>
                    <a:pt x="109338" y="50481"/>
                  </a:lnTo>
                  <a:lnTo>
                    <a:pt x="109540" y="49381"/>
                  </a:lnTo>
                  <a:lnTo>
                    <a:pt x="109698" y="48280"/>
                  </a:lnTo>
                  <a:lnTo>
                    <a:pt x="109810" y="47180"/>
                  </a:lnTo>
                  <a:lnTo>
                    <a:pt x="109900" y="46057"/>
                  </a:lnTo>
                  <a:lnTo>
                    <a:pt x="109945" y="44934"/>
                  </a:lnTo>
                  <a:lnTo>
                    <a:pt x="109967" y="43812"/>
                  </a:lnTo>
                  <a:lnTo>
                    <a:pt x="109945" y="42666"/>
                  </a:lnTo>
                  <a:lnTo>
                    <a:pt x="109900" y="41544"/>
                  </a:lnTo>
                  <a:lnTo>
                    <a:pt x="109810" y="40421"/>
                  </a:lnTo>
                  <a:lnTo>
                    <a:pt x="109698" y="39321"/>
                  </a:lnTo>
                  <a:lnTo>
                    <a:pt x="109540" y="38220"/>
                  </a:lnTo>
                  <a:lnTo>
                    <a:pt x="109338" y="37120"/>
                  </a:lnTo>
                  <a:lnTo>
                    <a:pt x="109114" y="36042"/>
                  </a:lnTo>
                  <a:lnTo>
                    <a:pt x="108844" y="34964"/>
                  </a:lnTo>
                  <a:lnTo>
                    <a:pt x="108552" y="33909"/>
                  </a:lnTo>
                  <a:lnTo>
                    <a:pt x="108238" y="32853"/>
                  </a:lnTo>
                  <a:lnTo>
                    <a:pt x="107879" y="31798"/>
                  </a:lnTo>
                  <a:lnTo>
                    <a:pt x="107497" y="30765"/>
                  </a:lnTo>
                  <a:lnTo>
                    <a:pt x="107093" y="29754"/>
                  </a:lnTo>
                  <a:lnTo>
                    <a:pt x="106644" y="28744"/>
                  </a:lnTo>
                  <a:lnTo>
                    <a:pt x="106149" y="27733"/>
                  </a:lnTo>
                  <a:lnTo>
                    <a:pt x="105655" y="26745"/>
                  </a:lnTo>
                  <a:lnTo>
                    <a:pt x="105117" y="25780"/>
                  </a:lnTo>
                  <a:lnTo>
                    <a:pt x="104555" y="24814"/>
                  </a:lnTo>
                  <a:lnTo>
                    <a:pt x="103949" y="23849"/>
                  </a:lnTo>
                  <a:lnTo>
                    <a:pt x="103343" y="22928"/>
                  </a:lnTo>
                  <a:lnTo>
                    <a:pt x="102691" y="21985"/>
                  </a:lnTo>
                  <a:lnTo>
                    <a:pt x="102018" y="21086"/>
                  </a:lnTo>
                  <a:lnTo>
                    <a:pt x="101299" y="20188"/>
                  </a:lnTo>
                  <a:lnTo>
                    <a:pt x="100580" y="19312"/>
                  </a:lnTo>
                  <a:lnTo>
                    <a:pt x="99817" y="18437"/>
                  </a:lnTo>
                  <a:lnTo>
                    <a:pt x="99053" y="17583"/>
                  </a:lnTo>
                  <a:lnTo>
                    <a:pt x="98245" y="16753"/>
                  </a:lnTo>
                  <a:lnTo>
                    <a:pt x="97414" y="15922"/>
                  </a:lnTo>
                  <a:lnTo>
                    <a:pt x="96561" y="15136"/>
                  </a:lnTo>
                  <a:lnTo>
                    <a:pt x="95685" y="14350"/>
                  </a:lnTo>
                  <a:lnTo>
                    <a:pt x="94787" y="13564"/>
                  </a:lnTo>
                  <a:lnTo>
                    <a:pt x="93866" y="12823"/>
                  </a:lnTo>
                  <a:lnTo>
                    <a:pt x="92923" y="12082"/>
                  </a:lnTo>
                  <a:lnTo>
                    <a:pt x="91957" y="11363"/>
                  </a:lnTo>
                  <a:lnTo>
                    <a:pt x="90969" y="10667"/>
                  </a:lnTo>
                  <a:lnTo>
                    <a:pt x="89959" y="9993"/>
                  </a:lnTo>
                  <a:lnTo>
                    <a:pt x="88926" y="9342"/>
                  </a:lnTo>
                  <a:lnTo>
                    <a:pt x="87893" y="8691"/>
                  </a:lnTo>
                  <a:lnTo>
                    <a:pt x="86815" y="8062"/>
                  </a:lnTo>
                  <a:lnTo>
                    <a:pt x="85737" y="7478"/>
                  </a:lnTo>
                  <a:lnTo>
                    <a:pt x="84614" y="6894"/>
                  </a:lnTo>
                  <a:lnTo>
                    <a:pt x="83492" y="6333"/>
                  </a:lnTo>
                  <a:lnTo>
                    <a:pt x="82346" y="5794"/>
                  </a:lnTo>
                  <a:lnTo>
                    <a:pt x="81201" y="5278"/>
                  </a:lnTo>
                  <a:lnTo>
                    <a:pt x="80011" y="4784"/>
                  </a:lnTo>
                  <a:lnTo>
                    <a:pt x="78821" y="4312"/>
                  </a:lnTo>
                  <a:lnTo>
                    <a:pt x="77608" y="3863"/>
                  </a:lnTo>
                  <a:lnTo>
                    <a:pt x="76396" y="3436"/>
                  </a:lnTo>
                  <a:lnTo>
                    <a:pt x="75138" y="3032"/>
                  </a:lnTo>
                  <a:lnTo>
                    <a:pt x="73903" y="2650"/>
                  </a:lnTo>
                  <a:lnTo>
                    <a:pt x="72623" y="2291"/>
                  </a:lnTo>
                  <a:lnTo>
                    <a:pt x="71343" y="1954"/>
                  </a:lnTo>
                  <a:lnTo>
                    <a:pt x="70041" y="1662"/>
                  </a:lnTo>
                  <a:lnTo>
                    <a:pt x="68738" y="1370"/>
                  </a:lnTo>
                  <a:lnTo>
                    <a:pt x="67413" y="1101"/>
                  </a:lnTo>
                  <a:lnTo>
                    <a:pt x="66066" y="876"/>
                  </a:lnTo>
                  <a:lnTo>
                    <a:pt x="64719" y="674"/>
                  </a:lnTo>
                  <a:lnTo>
                    <a:pt x="63371" y="495"/>
                  </a:lnTo>
                  <a:lnTo>
                    <a:pt x="61979" y="337"/>
                  </a:lnTo>
                  <a:lnTo>
                    <a:pt x="60609" y="225"/>
                  </a:lnTo>
                  <a:lnTo>
                    <a:pt x="59217" y="113"/>
                  </a:lnTo>
                  <a:lnTo>
                    <a:pt x="57825" y="45"/>
                  </a:lnTo>
                  <a:lnTo>
                    <a:pt x="564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4" name="Google Shape;2212;p62">
              <a:extLst>
                <a:ext uri="{FF2B5EF4-FFF2-40B4-BE49-F238E27FC236}">
                  <a16:creationId xmlns:a16="http://schemas.microsoft.com/office/drawing/2014/main" id="{0E1FFC5E-D100-EE9B-9A09-2897DD1984E1}"/>
                </a:ext>
              </a:extLst>
            </p:cNvPr>
            <p:cNvSpPr/>
            <p:nvPr/>
          </p:nvSpPr>
          <p:spPr>
            <a:xfrm>
              <a:off x="-2149286" y="-708468"/>
              <a:ext cx="1414176" cy="1126549"/>
            </a:xfrm>
            <a:custGeom>
              <a:avLst/>
              <a:gdLst/>
              <a:ahLst/>
              <a:cxnLst/>
              <a:rect l="l" t="t" r="r" b="b"/>
              <a:pathLst>
                <a:path w="109967" h="87601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6410" y="1"/>
                  </a:lnTo>
                  <a:lnTo>
                    <a:pt x="57825" y="45"/>
                  </a:lnTo>
                  <a:lnTo>
                    <a:pt x="59217" y="113"/>
                  </a:lnTo>
                  <a:lnTo>
                    <a:pt x="60609" y="225"/>
                  </a:lnTo>
                  <a:lnTo>
                    <a:pt x="61979" y="337"/>
                  </a:lnTo>
                  <a:lnTo>
                    <a:pt x="63371" y="495"/>
                  </a:lnTo>
                  <a:lnTo>
                    <a:pt x="64719" y="674"/>
                  </a:lnTo>
                  <a:lnTo>
                    <a:pt x="66066" y="876"/>
                  </a:lnTo>
                  <a:lnTo>
                    <a:pt x="67413" y="1101"/>
                  </a:lnTo>
                  <a:lnTo>
                    <a:pt x="68738" y="1370"/>
                  </a:lnTo>
                  <a:lnTo>
                    <a:pt x="70041" y="1662"/>
                  </a:lnTo>
                  <a:lnTo>
                    <a:pt x="71343" y="1954"/>
                  </a:lnTo>
                  <a:lnTo>
                    <a:pt x="72623" y="2291"/>
                  </a:lnTo>
                  <a:lnTo>
                    <a:pt x="73903" y="2650"/>
                  </a:lnTo>
                  <a:lnTo>
                    <a:pt x="75138" y="3032"/>
                  </a:lnTo>
                  <a:lnTo>
                    <a:pt x="76396" y="3436"/>
                  </a:lnTo>
                  <a:lnTo>
                    <a:pt x="77608" y="3863"/>
                  </a:lnTo>
                  <a:lnTo>
                    <a:pt x="78821" y="4312"/>
                  </a:lnTo>
                  <a:lnTo>
                    <a:pt x="80011" y="4784"/>
                  </a:lnTo>
                  <a:lnTo>
                    <a:pt x="81201" y="5278"/>
                  </a:lnTo>
                  <a:lnTo>
                    <a:pt x="82346" y="5794"/>
                  </a:lnTo>
                  <a:lnTo>
                    <a:pt x="83492" y="6333"/>
                  </a:lnTo>
                  <a:lnTo>
                    <a:pt x="84614" y="6894"/>
                  </a:lnTo>
                  <a:lnTo>
                    <a:pt x="85737" y="7478"/>
                  </a:lnTo>
                  <a:lnTo>
                    <a:pt x="86815" y="8062"/>
                  </a:lnTo>
                  <a:lnTo>
                    <a:pt x="87893" y="8691"/>
                  </a:lnTo>
                  <a:lnTo>
                    <a:pt x="88926" y="9342"/>
                  </a:lnTo>
                  <a:lnTo>
                    <a:pt x="89959" y="9993"/>
                  </a:lnTo>
                  <a:lnTo>
                    <a:pt x="90969" y="10667"/>
                  </a:lnTo>
                  <a:lnTo>
                    <a:pt x="91957" y="11363"/>
                  </a:lnTo>
                  <a:lnTo>
                    <a:pt x="92923" y="12082"/>
                  </a:lnTo>
                  <a:lnTo>
                    <a:pt x="93866" y="12823"/>
                  </a:lnTo>
                  <a:lnTo>
                    <a:pt x="94787" y="13564"/>
                  </a:lnTo>
                  <a:lnTo>
                    <a:pt x="95685" y="14350"/>
                  </a:lnTo>
                  <a:lnTo>
                    <a:pt x="96561" y="15136"/>
                  </a:lnTo>
                  <a:lnTo>
                    <a:pt x="97414" y="15922"/>
                  </a:lnTo>
                  <a:lnTo>
                    <a:pt x="98245" y="16753"/>
                  </a:lnTo>
                  <a:lnTo>
                    <a:pt x="99053" y="17583"/>
                  </a:lnTo>
                  <a:lnTo>
                    <a:pt x="99817" y="18437"/>
                  </a:lnTo>
                  <a:lnTo>
                    <a:pt x="100580" y="19312"/>
                  </a:lnTo>
                  <a:lnTo>
                    <a:pt x="101299" y="20188"/>
                  </a:lnTo>
                  <a:lnTo>
                    <a:pt x="102018" y="21086"/>
                  </a:lnTo>
                  <a:lnTo>
                    <a:pt x="102691" y="21985"/>
                  </a:lnTo>
                  <a:lnTo>
                    <a:pt x="103343" y="22928"/>
                  </a:lnTo>
                  <a:lnTo>
                    <a:pt x="103949" y="23849"/>
                  </a:lnTo>
                  <a:lnTo>
                    <a:pt x="104555" y="24814"/>
                  </a:lnTo>
                  <a:lnTo>
                    <a:pt x="105117" y="25780"/>
                  </a:lnTo>
                  <a:lnTo>
                    <a:pt x="105655" y="26745"/>
                  </a:lnTo>
                  <a:lnTo>
                    <a:pt x="106149" y="27733"/>
                  </a:lnTo>
                  <a:lnTo>
                    <a:pt x="106644" y="28744"/>
                  </a:lnTo>
                  <a:lnTo>
                    <a:pt x="107093" y="29754"/>
                  </a:lnTo>
                  <a:lnTo>
                    <a:pt x="107497" y="30765"/>
                  </a:lnTo>
                  <a:lnTo>
                    <a:pt x="107879" y="31798"/>
                  </a:lnTo>
                  <a:lnTo>
                    <a:pt x="108238" y="32853"/>
                  </a:lnTo>
                  <a:lnTo>
                    <a:pt x="108552" y="33909"/>
                  </a:lnTo>
                  <a:lnTo>
                    <a:pt x="108844" y="34964"/>
                  </a:lnTo>
                  <a:lnTo>
                    <a:pt x="109114" y="36042"/>
                  </a:lnTo>
                  <a:lnTo>
                    <a:pt x="109338" y="37120"/>
                  </a:lnTo>
                  <a:lnTo>
                    <a:pt x="109540" y="38220"/>
                  </a:lnTo>
                  <a:lnTo>
                    <a:pt x="109698" y="39321"/>
                  </a:lnTo>
                  <a:lnTo>
                    <a:pt x="109810" y="40421"/>
                  </a:lnTo>
                  <a:lnTo>
                    <a:pt x="109900" y="41544"/>
                  </a:lnTo>
                  <a:lnTo>
                    <a:pt x="109945" y="42666"/>
                  </a:lnTo>
                  <a:lnTo>
                    <a:pt x="109967" y="43812"/>
                  </a:lnTo>
                  <a:lnTo>
                    <a:pt x="109967" y="43812"/>
                  </a:lnTo>
                  <a:lnTo>
                    <a:pt x="109945" y="44934"/>
                  </a:lnTo>
                  <a:lnTo>
                    <a:pt x="109900" y="46057"/>
                  </a:lnTo>
                  <a:lnTo>
                    <a:pt x="109810" y="47180"/>
                  </a:lnTo>
                  <a:lnTo>
                    <a:pt x="109698" y="48280"/>
                  </a:lnTo>
                  <a:lnTo>
                    <a:pt x="109540" y="49381"/>
                  </a:lnTo>
                  <a:lnTo>
                    <a:pt x="109338" y="50481"/>
                  </a:lnTo>
                  <a:lnTo>
                    <a:pt x="109114" y="51559"/>
                  </a:lnTo>
                  <a:lnTo>
                    <a:pt x="108844" y="52637"/>
                  </a:lnTo>
                  <a:lnTo>
                    <a:pt x="108552" y="53692"/>
                  </a:lnTo>
                  <a:lnTo>
                    <a:pt x="108238" y="54748"/>
                  </a:lnTo>
                  <a:lnTo>
                    <a:pt x="107879" y="55803"/>
                  </a:lnTo>
                  <a:lnTo>
                    <a:pt x="107497" y="56836"/>
                  </a:lnTo>
                  <a:lnTo>
                    <a:pt x="107093" y="57847"/>
                  </a:lnTo>
                  <a:lnTo>
                    <a:pt x="106644" y="58857"/>
                  </a:lnTo>
                  <a:lnTo>
                    <a:pt x="106149" y="59868"/>
                  </a:lnTo>
                  <a:lnTo>
                    <a:pt x="105655" y="60856"/>
                  </a:lnTo>
                  <a:lnTo>
                    <a:pt x="105117" y="61821"/>
                  </a:lnTo>
                  <a:lnTo>
                    <a:pt x="104555" y="62787"/>
                  </a:lnTo>
                  <a:lnTo>
                    <a:pt x="103949" y="63752"/>
                  </a:lnTo>
                  <a:lnTo>
                    <a:pt x="103343" y="64673"/>
                  </a:lnTo>
                  <a:lnTo>
                    <a:pt x="102691" y="65616"/>
                  </a:lnTo>
                  <a:lnTo>
                    <a:pt x="102018" y="66514"/>
                  </a:lnTo>
                  <a:lnTo>
                    <a:pt x="101299" y="67413"/>
                  </a:lnTo>
                  <a:lnTo>
                    <a:pt x="100580" y="68288"/>
                  </a:lnTo>
                  <a:lnTo>
                    <a:pt x="99817" y="69164"/>
                  </a:lnTo>
                  <a:lnTo>
                    <a:pt x="99053" y="70018"/>
                  </a:lnTo>
                  <a:lnTo>
                    <a:pt x="98245" y="70848"/>
                  </a:lnTo>
                  <a:lnTo>
                    <a:pt x="97414" y="71679"/>
                  </a:lnTo>
                  <a:lnTo>
                    <a:pt x="96561" y="72465"/>
                  </a:lnTo>
                  <a:lnTo>
                    <a:pt x="95685" y="73251"/>
                  </a:lnTo>
                  <a:lnTo>
                    <a:pt x="94787" y="74037"/>
                  </a:lnTo>
                  <a:lnTo>
                    <a:pt x="93866" y="74778"/>
                  </a:lnTo>
                  <a:lnTo>
                    <a:pt x="92923" y="75519"/>
                  </a:lnTo>
                  <a:lnTo>
                    <a:pt x="91957" y="76238"/>
                  </a:lnTo>
                  <a:lnTo>
                    <a:pt x="90969" y="76934"/>
                  </a:lnTo>
                  <a:lnTo>
                    <a:pt x="89959" y="77608"/>
                  </a:lnTo>
                  <a:lnTo>
                    <a:pt x="88926" y="78259"/>
                  </a:lnTo>
                  <a:lnTo>
                    <a:pt x="87893" y="78910"/>
                  </a:lnTo>
                  <a:lnTo>
                    <a:pt x="86815" y="79539"/>
                  </a:lnTo>
                  <a:lnTo>
                    <a:pt x="85737" y="80123"/>
                  </a:lnTo>
                  <a:lnTo>
                    <a:pt x="84614" y="80706"/>
                  </a:lnTo>
                  <a:lnTo>
                    <a:pt x="83492" y="81268"/>
                  </a:lnTo>
                  <a:lnTo>
                    <a:pt x="82346" y="81807"/>
                  </a:lnTo>
                  <a:lnTo>
                    <a:pt x="81201" y="82323"/>
                  </a:lnTo>
                  <a:lnTo>
                    <a:pt x="80011" y="82817"/>
                  </a:lnTo>
                  <a:lnTo>
                    <a:pt x="78821" y="83289"/>
                  </a:lnTo>
                  <a:lnTo>
                    <a:pt x="77608" y="83738"/>
                  </a:lnTo>
                  <a:lnTo>
                    <a:pt x="76396" y="84165"/>
                  </a:lnTo>
                  <a:lnTo>
                    <a:pt x="75138" y="84569"/>
                  </a:lnTo>
                  <a:lnTo>
                    <a:pt x="73903" y="84951"/>
                  </a:lnTo>
                  <a:lnTo>
                    <a:pt x="72623" y="85310"/>
                  </a:lnTo>
                  <a:lnTo>
                    <a:pt x="71343" y="85647"/>
                  </a:lnTo>
                  <a:lnTo>
                    <a:pt x="70041" y="85939"/>
                  </a:lnTo>
                  <a:lnTo>
                    <a:pt x="68738" y="86231"/>
                  </a:lnTo>
                  <a:lnTo>
                    <a:pt x="67413" y="86500"/>
                  </a:lnTo>
                  <a:lnTo>
                    <a:pt x="66066" y="86725"/>
                  </a:lnTo>
                  <a:lnTo>
                    <a:pt x="64719" y="86927"/>
                  </a:lnTo>
                  <a:lnTo>
                    <a:pt x="63371" y="87106"/>
                  </a:lnTo>
                  <a:lnTo>
                    <a:pt x="61979" y="87264"/>
                  </a:lnTo>
                  <a:lnTo>
                    <a:pt x="60609" y="87376"/>
                  </a:lnTo>
                  <a:lnTo>
                    <a:pt x="59217" y="87488"/>
                  </a:lnTo>
                  <a:lnTo>
                    <a:pt x="57825" y="87555"/>
                  </a:lnTo>
                  <a:lnTo>
                    <a:pt x="56410" y="87600"/>
                  </a:lnTo>
                  <a:lnTo>
                    <a:pt x="54995" y="87600"/>
                  </a:lnTo>
                  <a:lnTo>
                    <a:pt x="54995" y="87600"/>
                  </a:lnTo>
                  <a:lnTo>
                    <a:pt x="53558" y="87600"/>
                  </a:lnTo>
                  <a:lnTo>
                    <a:pt x="52166" y="87555"/>
                  </a:lnTo>
                  <a:lnTo>
                    <a:pt x="50751" y="87488"/>
                  </a:lnTo>
                  <a:lnTo>
                    <a:pt x="49359" y="87376"/>
                  </a:lnTo>
                  <a:lnTo>
                    <a:pt x="47989" y="87264"/>
                  </a:lnTo>
                  <a:lnTo>
                    <a:pt x="46619" y="87106"/>
                  </a:lnTo>
                  <a:lnTo>
                    <a:pt x="45249" y="86927"/>
                  </a:lnTo>
                  <a:lnTo>
                    <a:pt x="43902" y="86725"/>
                  </a:lnTo>
                  <a:lnTo>
                    <a:pt x="42577" y="86500"/>
                  </a:lnTo>
                  <a:lnTo>
                    <a:pt x="41252" y="86231"/>
                  </a:lnTo>
                  <a:lnTo>
                    <a:pt x="39927" y="85939"/>
                  </a:lnTo>
                  <a:lnTo>
                    <a:pt x="38647" y="85647"/>
                  </a:lnTo>
                  <a:lnTo>
                    <a:pt x="37345" y="85310"/>
                  </a:lnTo>
                  <a:lnTo>
                    <a:pt x="36087" y="84951"/>
                  </a:lnTo>
                  <a:lnTo>
                    <a:pt x="34830" y="84569"/>
                  </a:lnTo>
                  <a:lnTo>
                    <a:pt x="33595" y="84165"/>
                  </a:lnTo>
                  <a:lnTo>
                    <a:pt x="32360" y="83738"/>
                  </a:lnTo>
                  <a:lnTo>
                    <a:pt x="31147" y="83289"/>
                  </a:lnTo>
                  <a:lnTo>
                    <a:pt x="29957" y="82817"/>
                  </a:lnTo>
                  <a:lnTo>
                    <a:pt x="28789" y="82323"/>
                  </a:lnTo>
                  <a:lnTo>
                    <a:pt x="27622" y="81807"/>
                  </a:lnTo>
                  <a:lnTo>
                    <a:pt x="26476" y="81268"/>
                  </a:lnTo>
                  <a:lnTo>
                    <a:pt x="25354" y="80706"/>
                  </a:lnTo>
                  <a:lnTo>
                    <a:pt x="24253" y="80123"/>
                  </a:lnTo>
                  <a:lnTo>
                    <a:pt x="23153" y="79539"/>
                  </a:lnTo>
                  <a:lnTo>
                    <a:pt x="22097" y="78910"/>
                  </a:lnTo>
                  <a:lnTo>
                    <a:pt x="21042" y="78259"/>
                  </a:lnTo>
                  <a:lnTo>
                    <a:pt x="20009" y="77608"/>
                  </a:lnTo>
                  <a:lnTo>
                    <a:pt x="18999" y="76934"/>
                  </a:lnTo>
                  <a:lnTo>
                    <a:pt x="18010" y="76238"/>
                  </a:lnTo>
                  <a:lnTo>
                    <a:pt x="17045" y="75519"/>
                  </a:lnTo>
                  <a:lnTo>
                    <a:pt x="16102" y="74778"/>
                  </a:lnTo>
                  <a:lnTo>
                    <a:pt x="15181" y="74037"/>
                  </a:lnTo>
                  <a:lnTo>
                    <a:pt x="14283" y="73251"/>
                  </a:lnTo>
                  <a:lnTo>
                    <a:pt x="13407" y="72465"/>
                  </a:lnTo>
                  <a:lnTo>
                    <a:pt x="12554" y="71679"/>
                  </a:lnTo>
                  <a:lnTo>
                    <a:pt x="11723" y="70848"/>
                  </a:lnTo>
                  <a:lnTo>
                    <a:pt x="10937" y="70018"/>
                  </a:lnTo>
                  <a:lnTo>
                    <a:pt x="10151" y="69164"/>
                  </a:lnTo>
                  <a:lnTo>
                    <a:pt x="9387" y="68288"/>
                  </a:lnTo>
                  <a:lnTo>
                    <a:pt x="8669" y="67413"/>
                  </a:lnTo>
                  <a:lnTo>
                    <a:pt x="7973" y="66514"/>
                  </a:lnTo>
                  <a:lnTo>
                    <a:pt x="7277" y="65616"/>
                  </a:lnTo>
                  <a:lnTo>
                    <a:pt x="6648" y="64673"/>
                  </a:lnTo>
                  <a:lnTo>
                    <a:pt x="6019" y="63752"/>
                  </a:lnTo>
                  <a:lnTo>
                    <a:pt x="5435" y="62787"/>
                  </a:lnTo>
                  <a:lnTo>
                    <a:pt x="4851" y="61821"/>
                  </a:lnTo>
                  <a:lnTo>
                    <a:pt x="4335" y="60856"/>
                  </a:lnTo>
                  <a:lnTo>
                    <a:pt x="3818" y="59868"/>
                  </a:lnTo>
                  <a:lnTo>
                    <a:pt x="3347" y="58857"/>
                  </a:lnTo>
                  <a:lnTo>
                    <a:pt x="2898" y="57847"/>
                  </a:lnTo>
                  <a:lnTo>
                    <a:pt x="2471" y="56836"/>
                  </a:lnTo>
                  <a:lnTo>
                    <a:pt x="2089" y="55803"/>
                  </a:lnTo>
                  <a:lnTo>
                    <a:pt x="1730" y="54748"/>
                  </a:lnTo>
                  <a:lnTo>
                    <a:pt x="1416" y="53692"/>
                  </a:lnTo>
                  <a:lnTo>
                    <a:pt x="1124" y="52637"/>
                  </a:lnTo>
                  <a:lnTo>
                    <a:pt x="854" y="51559"/>
                  </a:lnTo>
                  <a:lnTo>
                    <a:pt x="630" y="50481"/>
                  </a:lnTo>
                  <a:lnTo>
                    <a:pt x="450" y="49381"/>
                  </a:lnTo>
                  <a:lnTo>
                    <a:pt x="293" y="48280"/>
                  </a:lnTo>
                  <a:lnTo>
                    <a:pt x="158" y="47180"/>
                  </a:lnTo>
                  <a:lnTo>
                    <a:pt x="68" y="46057"/>
                  </a:lnTo>
                  <a:lnTo>
                    <a:pt x="23" y="44934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2666"/>
                  </a:lnTo>
                  <a:lnTo>
                    <a:pt x="68" y="41544"/>
                  </a:lnTo>
                  <a:lnTo>
                    <a:pt x="158" y="40421"/>
                  </a:lnTo>
                  <a:lnTo>
                    <a:pt x="293" y="39321"/>
                  </a:lnTo>
                  <a:lnTo>
                    <a:pt x="450" y="38220"/>
                  </a:lnTo>
                  <a:lnTo>
                    <a:pt x="630" y="37120"/>
                  </a:lnTo>
                  <a:lnTo>
                    <a:pt x="854" y="36042"/>
                  </a:lnTo>
                  <a:lnTo>
                    <a:pt x="1124" y="34964"/>
                  </a:lnTo>
                  <a:lnTo>
                    <a:pt x="1416" y="33909"/>
                  </a:lnTo>
                  <a:lnTo>
                    <a:pt x="1730" y="32853"/>
                  </a:lnTo>
                  <a:lnTo>
                    <a:pt x="2089" y="31798"/>
                  </a:lnTo>
                  <a:lnTo>
                    <a:pt x="2471" y="30765"/>
                  </a:lnTo>
                  <a:lnTo>
                    <a:pt x="2898" y="29754"/>
                  </a:lnTo>
                  <a:lnTo>
                    <a:pt x="3347" y="28744"/>
                  </a:lnTo>
                  <a:lnTo>
                    <a:pt x="3818" y="27733"/>
                  </a:lnTo>
                  <a:lnTo>
                    <a:pt x="4335" y="26745"/>
                  </a:lnTo>
                  <a:lnTo>
                    <a:pt x="4851" y="25780"/>
                  </a:lnTo>
                  <a:lnTo>
                    <a:pt x="5435" y="24814"/>
                  </a:lnTo>
                  <a:lnTo>
                    <a:pt x="6019" y="23849"/>
                  </a:lnTo>
                  <a:lnTo>
                    <a:pt x="6648" y="22928"/>
                  </a:lnTo>
                  <a:lnTo>
                    <a:pt x="7277" y="21985"/>
                  </a:lnTo>
                  <a:lnTo>
                    <a:pt x="7973" y="21086"/>
                  </a:lnTo>
                  <a:lnTo>
                    <a:pt x="8669" y="20188"/>
                  </a:lnTo>
                  <a:lnTo>
                    <a:pt x="9387" y="19312"/>
                  </a:lnTo>
                  <a:lnTo>
                    <a:pt x="10151" y="18437"/>
                  </a:lnTo>
                  <a:lnTo>
                    <a:pt x="10937" y="17583"/>
                  </a:lnTo>
                  <a:lnTo>
                    <a:pt x="11723" y="16753"/>
                  </a:lnTo>
                  <a:lnTo>
                    <a:pt x="12554" y="15922"/>
                  </a:lnTo>
                  <a:lnTo>
                    <a:pt x="13407" y="15136"/>
                  </a:lnTo>
                  <a:lnTo>
                    <a:pt x="14283" y="14350"/>
                  </a:lnTo>
                  <a:lnTo>
                    <a:pt x="15181" y="13564"/>
                  </a:lnTo>
                  <a:lnTo>
                    <a:pt x="16102" y="12823"/>
                  </a:lnTo>
                  <a:lnTo>
                    <a:pt x="17045" y="12082"/>
                  </a:lnTo>
                  <a:lnTo>
                    <a:pt x="18010" y="11363"/>
                  </a:lnTo>
                  <a:lnTo>
                    <a:pt x="18999" y="10667"/>
                  </a:lnTo>
                  <a:lnTo>
                    <a:pt x="20009" y="9993"/>
                  </a:lnTo>
                  <a:lnTo>
                    <a:pt x="21042" y="9342"/>
                  </a:lnTo>
                  <a:lnTo>
                    <a:pt x="22097" y="8691"/>
                  </a:lnTo>
                  <a:lnTo>
                    <a:pt x="23153" y="8062"/>
                  </a:lnTo>
                  <a:lnTo>
                    <a:pt x="24253" y="7478"/>
                  </a:lnTo>
                  <a:lnTo>
                    <a:pt x="25354" y="6894"/>
                  </a:lnTo>
                  <a:lnTo>
                    <a:pt x="26476" y="6333"/>
                  </a:lnTo>
                  <a:lnTo>
                    <a:pt x="27622" y="5794"/>
                  </a:lnTo>
                  <a:lnTo>
                    <a:pt x="28789" y="5278"/>
                  </a:lnTo>
                  <a:lnTo>
                    <a:pt x="29957" y="4784"/>
                  </a:lnTo>
                  <a:lnTo>
                    <a:pt x="31147" y="4312"/>
                  </a:lnTo>
                  <a:lnTo>
                    <a:pt x="32360" y="3863"/>
                  </a:lnTo>
                  <a:lnTo>
                    <a:pt x="33595" y="3436"/>
                  </a:lnTo>
                  <a:lnTo>
                    <a:pt x="34830" y="3032"/>
                  </a:lnTo>
                  <a:lnTo>
                    <a:pt x="36087" y="2650"/>
                  </a:lnTo>
                  <a:lnTo>
                    <a:pt x="37345" y="2291"/>
                  </a:lnTo>
                  <a:lnTo>
                    <a:pt x="38647" y="1954"/>
                  </a:lnTo>
                  <a:lnTo>
                    <a:pt x="39927" y="1662"/>
                  </a:lnTo>
                  <a:lnTo>
                    <a:pt x="41252" y="1370"/>
                  </a:lnTo>
                  <a:lnTo>
                    <a:pt x="42577" y="1101"/>
                  </a:lnTo>
                  <a:lnTo>
                    <a:pt x="43902" y="876"/>
                  </a:lnTo>
                  <a:lnTo>
                    <a:pt x="45249" y="674"/>
                  </a:lnTo>
                  <a:lnTo>
                    <a:pt x="46619" y="495"/>
                  </a:lnTo>
                  <a:lnTo>
                    <a:pt x="47989" y="337"/>
                  </a:lnTo>
                  <a:lnTo>
                    <a:pt x="49359" y="225"/>
                  </a:lnTo>
                  <a:lnTo>
                    <a:pt x="50751" y="113"/>
                  </a:lnTo>
                  <a:lnTo>
                    <a:pt x="52166" y="45"/>
                  </a:lnTo>
                  <a:lnTo>
                    <a:pt x="53558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5" name="Google Shape;2213;p62">
              <a:extLst>
                <a:ext uri="{FF2B5EF4-FFF2-40B4-BE49-F238E27FC236}">
                  <a16:creationId xmlns:a16="http://schemas.microsoft.com/office/drawing/2014/main" id="{EAE42951-12A5-296B-7923-7FE5EB9D5516}"/>
                </a:ext>
              </a:extLst>
            </p:cNvPr>
            <p:cNvSpPr/>
            <p:nvPr/>
          </p:nvSpPr>
          <p:spPr>
            <a:xfrm>
              <a:off x="-1304307" y="-697781"/>
              <a:ext cx="350589" cy="144984"/>
            </a:xfrm>
            <a:custGeom>
              <a:avLst/>
              <a:gdLst/>
              <a:ahLst/>
              <a:cxnLst/>
              <a:rect l="l" t="t" r="r" b="b"/>
              <a:pathLst>
                <a:path w="27262" h="11274" extrusionOk="0">
                  <a:moveTo>
                    <a:pt x="1" y="0"/>
                  </a:moveTo>
                  <a:lnTo>
                    <a:pt x="966" y="158"/>
                  </a:lnTo>
                  <a:lnTo>
                    <a:pt x="1954" y="337"/>
                  </a:lnTo>
                  <a:lnTo>
                    <a:pt x="989" y="158"/>
                  </a:lnTo>
                  <a:lnTo>
                    <a:pt x="1" y="0"/>
                  </a:lnTo>
                  <a:close/>
                  <a:moveTo>
                    <a:pt x="5772" y="1168"/>
                  </a:moveTo>
                  <a:lnTo>
                    <a:pt x="6692" y="1393"/>
                  </a:lnTo>
                  <a:lnTo>
                    <a:pt x="7636" y="1662"/>
                  </a:lnTo>
                  <a:lnTo>
                    <a:pt x="6715" y="1393"/>
                  </a:lnTo>
                  <a:lnTo>
                    <a:pt x="5772" y="1168"/>
                  </a:lnTo>
                  <a:close/>
                  <a:moveTo>
                    <a:pt x="13923" y="3795"/>
                  </a:moveTo>
                  <a:lnTo>
                    <a:pt x="14777" y="4155"/>
                  </a:lnTo>
                  <a:lnTo>
                    <a:pt x="15630" y="4514"/>
                  </a:lnTo>
                  <a:lnTo>
                    <a:pt x="14777" y="4132"/>
                  </a:lnTo>
                  <a:lnTo>
                    <a:pt x="13923" y="3795"/>
                  </a:lnTo>
                  <a:close/>
                  <a:moveTo>
                    <a:pt x="15630" y="4514"/>
                  </a:moveTo>
                  <a:lnTo>
                    <a:pt x="16483" y="4896"/>
                  </a:lnTo>
                  <a:lnTo>
                    <a:pt x="17314" y="5278"/>
                  </a:lnTo>
                  <a:lnTo>
                    <a:pt x="16483" y="4873"/>
                  </a:lnTo>
                  <a:lnTo>
                    <a:pt x="15630" y="4514"/>
                  </a:lnTo>
                  <a:close/>
                  <a:moveTo>
                    <a:pt x="26341" y="10622"/>
                  </a:moveTo>
                  <a:lnTo>
                    <a:pt x="27262" y="11273"/>
                  </a:lnTo>
                  <a:lnTo>
                    <a:pt x="27262" y="11273"/>
                  </a:lnTo>
                  <a:lnTo>
                    <a:pt x="26364" y="106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6" name="Google Shape;2214;p62">
              <a:extLst>
                <a:ext uri="{FF2B5EF4-FFF2-40B4-BE49-F238E27FC236}">
                  <a16:creationId xmlns:a16="http://schemas.microsoft.com/office/drawing/2014/main" id="{7C61E5C5-2AB0-165E-0237-58B98030C0DD}"/>
                </a:ext>
              </a:extLst>
            </p:cNvPr>
            <p:cNvSpPr/>
            <p:nvPr/>
          </p:nvSpPr>
          <p:spPr>
            <a:xfrm>
              <a:off x="-965562" y="-561195"/>
              <a:ext cx="44766" cy="35545"/>
            </a:xfrm>
            <a:custGeom>
              <a:avLst/>
              <a:gdLst/>
              <a:ahLst/>
              <a:cxnLst/>
              <a:rect l="l" t="t" r="r" b="b"/>
              <a:pathLst>
                <a:path w="3481" h="276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921" y="652"/>
                  </a:lnTo>
                  <a:lnTo>
                    <a:pt x="1797" y="1348"/>
                  </a:lnTo>
                  <a:lnTo>
                    <a:pt x="2650" y="2044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3481" y="2763"/>
                  </a:lnTo>
                  <a:lnTo>
                    <a:pt x="2650" y="2044"/>
                  </a:lnTo>
                  <a:lnTo>
                    <a:pt x="1797" y="1348"/>
                  </a:lnTo>
                  <a:lnTo>
                    <a:pt x="921" y="65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7" name="Google Shape;2215;p62">
              <a:extLst>
                <a:ext uri="{FF2B5EF4-FFF2-40B4-BE49-F238E27FC236}">
                  <a16:creationId xmlns:a16="http://schemas.microsoft.com/office/drawing/2014/main" id="{4043CEB2-ACA7-B964-0E03-40DEF1C257F1}"/>
                </a:ext>
              </a:extLst>
            </p:cNvPr>
            <p:cNvSpPr/>
            <p:nvPr/>
          </p:nvSpPr>
          <p:spPr>
            <a:xfrm>
              <a:off x="-1460530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8" name="Google Shape;2216;p62">
              <a:extLst>
                <a:ext uri="{FF2B5EF4-FFF2-40B4-BE49-F238E27FC236}">
                  <a16:creationId xmlns:a16="http://schemas.microsoft.com/office/drawing/2014/main" id="{4080773C-CF46-7895-9F6C-B5A360C9E3E9}"/>
                </a:ext>
              </a:extLst>
            </p:cNvPr>
            <p:cNvSpPr/>
            <p:nvPr/>
          </p:nvSpPr>
          <p:spPr>
            <a:xfrm>
              <a:off x="-145938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89" name="Google Shape;2217;p62">
              <a:extLst>
                <a:ext uri="{FF2B5EF4-FFF2-40B4-BE49-F238E27FC236}">
                  <a16:creationId xmlns:a16="http://schemas.microsoft.com/office/drawing/2014/main" id="{E47C8EB4-556B-60C2-01BD-8229EAB53E65}"/>
                </a:ext>
              </a:extLst>
            </p:cNvPr>
            <p:cNvSpPr/>
            <p:nvPr/>
          </p:nvSpPr>
          <p:spPr>
            <a:xfrm>
              <a:off x="-1459090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0" name="Google Shape;2218;p62">
              <a:extLst>
                <a:ext uri="{FF2B5EF4-FFF2-40B4-BE49-F238E27FC236}">
                  <a16:creationId xmlns:a16="http://schemas.microsoft.com/office/drawing/2014/main" id="{0E7587EE-0541-935C-F64C-9B9E880847DF}"/>
                </a:ext>
              </a:extLst>
            </p:cNvPr>
            <p:cNvSpPr/>
            <p:nvPr/>
          </p:nvSpPr>
          <p:spPr>
            <a:xfrm>
              <a:off x="-145851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1" name="Google Shape;2219;p62">
              <a:extLst>
                <a:ext uri="{FF2B5EF4-FFF2-40B4-BE49-F238E27FC236}">
                  <a16:creationId xmlns:a16="http://schemas.microsoft.com/office/drawing/2014/main" id="{2005BDAE-B40A-CE10-B48D-693D1768A76A}"/>
                </a:ext>
              </a:extLst>
            </p:cNvPr>
            <p:cNvSpPr/>
            <p:nvPr/>
          </p:nvSpPr>
          <p:spPr>
            <a:xfrm>
              <a:off x="-145793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2" name="Google Shape;2220;p62">
              <a:extLst>
                <a:ext uri="{FF2B5EF4-FFF2-40B4-BE49-F238E27FC236}">
                  <a16:creationId xmlns:a16="http://schemas.microsoft.com/office/drawing/2014/main" id="{E0ECA352-ED30-4B45-42F3-072C0ED33298}"/>
                </a:ext>
              </a:extLst>
            </p:cNvPr>
            <p:cNvSpPr/>
            <p:nvPr/>
          </p:nvSpPr>
          <p:spPr>
            <a:xfrm>
              <a:off x="-1457354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3" name="Google Shape;2221;p62">
              <a:extLst>
                <a:ext uri="{FF2B5EF4-FFF2-40B4-BE49-F238E27FC236}">
                  <a16:creationId xmlns:a16="http://schemas.microsoft.com/office/drawing/2014/main" id="{8152F7B1-E390-85F0-8D4B-4BBEB71D39C7}"/>
                </a:ext>
              </a:extLst>
            </p:cNvPr>
            <p:cNvSpPr/>
            <p:nvPr/>
          </p:nvSpPr>
          <p:spPr>
            <a:xfrm>
              <a:off x="-145678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4" name="Google Shape;2222;p62">
              <a:extLst>
                <a:ext uri="{FF2B5EF4-FFF2-40B4-BE49-F238E27FC236}">
                  <a16:creationId xmlns:a16="http://schemas.microsoft.com/office/drawing/2014/main" id="{7C4DB4F8-4F63-B6D3-7A8C-56C571C573EC}"/>
                </a:ext>
              </a:extLst>
            </p:cNvPr>
            <p:cNvSpPr/>
            <p:nvPr/>
          </p:nvSpPr>
          <p:spPr>
            <a:xfrm>
              <a:off x="-1456209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5" name="Google Shape;2223;p62">
              <a:extLst>
                <a:ext uri="{FF2B5EF4-FFF2-40B4-BE49-F238E27FC236}">
                  <a16:creationId xmlns:a16="http://schemas.microsoft.com/office/drawing/2014/main" id="{1BB9EE6A-4836-588A-458E-B3C7CBA24BBD}"/>
                </a:ext>
              </a:extLst>
            </p:cNvPr>
            <p:cNvSpPr/>
            <p:nvPr/>
          </p:nvSpPr>
          <p:spPr>
            <a:xfrm>
              <a:off x="-1455631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6" name="Google Shape;2224;p62">
              <a:extLst>
                <a:ext uri="{FF2B5EF4-FFF2-40B4-BE49-F238E27FC236}">
                  <a16:creationId xmlns:a16="http://schemas.microsoft.com/office/drawing/2014/main" id="{140A382A-9413-12C0-C677-EABA5B779F87}"/>
                </a:ext>
              </a:extLst>
            </p:cNvPr>
            <p:cNvSpPr/>
            <p:nvPr/>
          </p:nvSpPr>
          <p:spPr>
            <a:xfrm>
              <a:off x="-1455052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7" name="Google Shape;2225;p62">
              <a:extLst>
                <a:ext uri="{FF2B5EF4-FFF2-40B4-BE49-F238E27FC236}">
                  <a16:creationId xmlns:a16="http://schemas.microsoft.com/office/drawing/2014/main" id="{9186420A-C0A7-ECD2-20D2-62B533584EE4}"/>
                </a:ext>
              </a:extLst>
            </p:cNvPr>
            <p:cNvSpPr/>
            <p:nvPr/>
          </p:nvSpPr>
          <p:spPr>
            <a:xfrm>
              <a:off x="-1454473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8" name="Google Shape;2226;p62">
              <a:extLst>
                <a:ext uri="{FF2B5EF4-FFF2-40B4-BE49-F238E27FC236}">
                  <a16:creationId xmlns:a16="http://schemas.microsoft.com/office/drawing/2014/main" id="{1F493071-B396-56AA-A378-6CCCEC65B8A7}"/>
                </a:ext>
              </a:extLst>
            </p:cNvPr>
            <p:cNvSpPr/>
            <p:nvPr/>
          </p:nvSpPr>
          <p:spPr>
            <a:xfrm>
              <a:off x="-1453895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99" name="Google Shape;2227;p62">
              <a:extLst>
                <a:ext uri="{FF2B5EF4-FFF2-40B4-BE49-F238E27FC236}">
                  <a16:creationId xmlns:a16="http://schemas.microsoft.com/office/drawing/2014/main" id="{6C6564EF-4A87-A005-7762-C0C4051645F5}"/>
                </a:ext>
              </a:extLst>
            </p:cNvPr>
            <p:cNvSpPr/>
            <p:nvPr/>
          </p:nvSpPr>
          <p:spPr>
            <a:xfrm>
              <a:off x="-1453316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0" name="Google Shape;2228;p62">
              <a:extLst>
                <a:ext uri="{FF2B5EF4-FFF2-40B4-BE49-F238E27FC236}">
                  <a16:creationId xmlns:a16="http://schemas.microsoft.com/office/drawing/2014/main" id="{22A3D5ED-B198-19B1-4206-2EE4B6B46F6C}"/>
                </a:ext>
              </a:extLst>
            </p:cNvPr>
            <p:cNvSpPr/>
            <p:nvPr/>
          </p:nvSpPr>
          <p:spPr>
            <a:xfrm>
              <a:off x="-1452737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1" name="Google Shape;2229;p62">
              <a:extLst>
                <a:ext uri="{FF2B5EF4-FFF2-40B4-BE49-F238E27FC236}">
                  <a16:creationId xmlns:a16="http://schemas.microsoft.com/office/drawing/2014/main" id="{6FB573CE-E7A0-AA54-27AC-6A9F806DDD98}"/>
                </a:ext>
              </a:extLst>
            </p:cNvPr>
            <p:cNvSpPr/>
            <p:nvPr/>
          </p:nvSpPr>
          <p:spPr>
            <a:xfrm>
              <a:off x="-1452158" y="-708468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2" name="Google Shape;2230;p62">
              <a:extLst>
                <a:ext uri="{FF2B5EF4-FFF2-40B4-BE49-F238E27FC236}">
                  <a16:creationId xmlns:a16="http://schemas.microsoft.com/office/drawing/2014/main" id="{2805B4EC-4E3C-55D1-F121-DDEFFC522BC8}"/>
                </a:ext>
              </a:extLst>
            </p:cNvPr>
            <p:cNvSpPr/>
            <p:nvPr/>
          </p:nvSpPr>
          <p:spPr>
            <a:xfrm>
              <a:off x="-1451876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3" name="Google Shape;2231;p62">
              <a:extLst>
                <a:ext uri="{FF2B5EF4-FFF2-40B4-BE49-F238E27FC236}">
                  <a16:creationId xmlns:a16="http://schemas.microsoft.com/office/drawing/2014/main" id="{115A1656-CDC1-2913-8351-92B8E167237B}"/>
                </a:ext>
              </a:extLst>
            </p:cNvPr>
            <p:cNvSpPr/>
            <p:nvPr/>
          </p:nvSpPr>
          <p:spPr>
            <a:xfrm>
              <a:off x="-145129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4" name="Google Shape;2232;p62">
              <a:extLst>
                <a:ext uri="{FF2B5EF4-FFF2-40B4-BE49-F238E27FC236}">
                  <a16:creationId xmlns:a16="http://schemas.microsoft.com/office/drawing/2014/main" id="{57D208D5-E7FE-A466-325D-DAD2249933C1}"/>
                </a:ext>
              </a:extLst>
            </p:cNvPr>
            <p:cNvSpPr/>
            <p:nvPr/>
          </p:nvSpPr>
          <p:spPr>
            <a:xfrm>
              <a:off x="-145071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5" name="Google Shape;2233;p62">
              <a:extLst>
                <a:ext uri="{FF2B5EF4-FFF2-40B4-BE49-F238E27FC236}">
                  <a16:creationId xmlns:a16="http://schemas.microsoft.com/office/drawing/2014/main" id="{01019687-D8B3-5FDA-CF87-AEAE3724A56E}"/>
                </a:ext>
              </a:extLst>
            </p:cNvPr>
            <p:cNvSpPr/>
            <p:nvPr/>
          </p:nvSpPr>
          <p:spPr>
            <a:xfrm>
              <a:off x="-1434257" y="-708468"/>
              <a:ext cx="384090" cy="94444"/>
            </a:xfrm>
            <a:custGeom>
              <a:avLst/>
              <a:gdLst/>
              <a:ahLst/>
              <a:cxnLst/>
              <a:rect l="l" t="t" r="r" b="b"/>
              <a:pathLst>
                <a:path w="29867" h="734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033" y="1"/>
                  </a:lnTo>
                  <a:lnTo>
                    <a:pt x="2066" y="45"/>
                  </a:lnTo>
                  <a:lnTo>
                    <a:pt x="3099" y="90"/>
                  </a:lnTo>
                  <a:lnTo>
                    <a:pt x="4110" y="158"/>
                  </a:lnTo>
                  <a:lnTo>
                    <a:pt x="5120" y="225"/>
                  </a:lnTo>
                  <a:lnTo>
                    <a:pt x="6131" y="315"/>
                  </a:lnTo>
                  <a:lnTo>
                    <a:pt x="7141" y="427"/>
                  </a:lnTo>
                  <a:lnTo>
                    <a:pt x="8129" y="539"/>
                  </a:lnTo>
                  <a:lnTo>
                    <a:pt x="9118" y="674"/>
                  </a:lnTo>
                  <a:lnTo>
                    <a:pt x="10106" y="831"/>
                  </a:lnTo>
                  <a:lnTo>
                    <a:pt x="11071" y="989"/>
                  </a:lnTo>
                  <a:lnTo>
                    <a:pt x="12059" y="1168"/>
                  </a:lnTo>
                  <a:lnTo>
                    <a:pt x="13025" y="1348"/>
                  </a:lnTo>
                  <a:lnTo>
                    <a:pt x="13968" y="1550"/>
                  </a:lnTo>
                  <a:lnTo>
                    <a:pt x="14934" y="1775"/>
                  </a:lnTo>
                  <a:lnTo>
                    <a:pt x="15877" y="1999"/>
                  </a:lnTo>
                  <a:lnTo>
                    <a:pt x="16797" y="2224"/>
                  </a:lnTo>
                  <a:lnTo>
                    <a:pt x="17741" y="2493"/>
                  </a:lnTo>
                  <a:lnTo>
                    <a:pt x="18661" y="2763"/>
                  </a:lnTo>
                  <a:lnTo>
                    <a:pt x="19582" y="3032"/>
                  </a:lnTo>
                  <a:lnTo>
                    <a:pt x="20480" y="3324"/>
                  </a:lnTo>
                  <a:lnTo>
                    <a:pt x="21378" y="3638"/>
                  </a:lnTo>
                  <a:lnTo>
                    <a:pt x="22277" y="3953"/>
                  </a:lnTo>
                  <a:lnTo>
                    <a:pt x="23152" y="4290"/>
                  </a:lnTo>
                  <a:lnTo>
                    <a:pt x="24028" y="4626"/>
                  </a:lnTo>
                  <a:lnTo>
                    <a:pt x="24882" y="4986"/>
                  </a:lnTo>
                  <a:lnTo>
                    <a:pt x="25735" y="5345"/>
                  </a:lnTo>
                  <a:lnTo>
                    <a:pt x="26588" y="5727"/>
                  </a:lnTo>
                  <a:lnTo>
                    <a:pt x="27419" y="6109"/>
                  </a:lnTo>
                  <a:lnTo>
                    <a:pt x="28250" y="6513"/>
                  </a:lnTo>
                  <a:lnTo>
                    <a:pt x="29058" y="6917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867" y="7344"/>
                  </a:lnTo>
                  <a:lnTo>
                    <a:pt x="29058" y="6917"/>
                  </a:lnTo>
                  <a:lnTo>
                    <a:pt x="28250" y="6513"/>
                  </a:lnTo>
                  <a:lnTo>
                    <a:pt x="27419" y="6109"/>
                  </a:lnTo>
                  <a:lnTo>
                    <a:pt x="26588" y="5704"/>
                  </a:lnTo>
                  <a:lnTo>
                    <a:pt x="25735" y="5345"/>
                  </a:lnTo>
                  <a:lnTo>
                    <a:pt x="24882" y="4963"/>
                  </a:lnTo>
                  <a:lnTo>
                    <a:pt x="24028" y="4626"/>
                  </a:lnTo>
                  <a:lnTo>
                    <a:pt x="23152" y="4290"/>
                  </a:lnTo>
                  <a:lnTo>
                    <a:pt x="22277" y="3953"/>
                  </a:lnTo>
                  <a:lnTo>
                    <a:pt x="21378" y="3638"/>
                  </a:lnTo>
                  <a:lnTo>
                    <a:pt x="20480" y="3324"/>
                  </a:lnTo>
                  <a:lnTo>
                    <a:pt x="19582" y="3032"/>
                  </a:lnTo>
                  <a:lnTo>
                    <a:pt x="18661" y="2763"/>
                  </a:lnTo>
                  <a:lnTo>
                    <a:pt x="17741" y="2493"/>
                  </a:lnTo>
                  <a:lnTo>
                    <a:pt x="16820" y="2224"/>
                  </a:lnTo>
                  <a:lnTo>
                    <a:pt x="15877" y="1999"/>
                  </a:lnTo>
                  <a:lnTo>
                    <a:pt x="14934" y="1775"/>
                  </a:lnTo>
                  <a:lnTo>
                    <a:pt x="13968" y="1550"/>
                  </a:lnTo>
                  <a:lnTo>
                    <a:pt x="13025" y="1348"/>
                  </a:lnTo>
                  <a:lnTo>
                    <a:pt x="12059" y="1168"/>
                  </a:lnTo>
                  <a:lnTo>
                    <a:pt x="11094" y="989"/>
                  </a:lnTo>
                  <a:lnTo>
                    <a:pt x="10106" y="831"/>
                  </a:lnTo>
                  <a:lnTo>
                    <a:pt x="9118" y="674"/>
                  </a:lnTo>
                  <a:lnTo>
                    <a:pt x="8129" y="539"/>
                  </a:lnTo>
                  <a:lnTo>
                    <a:pt x="7141" y="427"/>
                  </a:lnTo>
                  <a:lnTo>
                    <a:pt x="6131" y="315"/>
                  </a:lnTo>
                  <a:lnTo>
                    <a:pt x="5120" y="225"/>
                  </a:lnTo>
                  <a:lnTo>
                    <a:pt x="4110" y="158"/>
                  </a:lnTo>
                  <a:lnTo>
                    <a:pt x="3099" y="90"/>
                  </a:lnTo>
                  <a:lnTo>
                    <a:pt x="2066" y="45"/>
                  </a:lnTo>
                  <a:lnTo>
                    <a:pt x="103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6" name="Google Shape;2234;p62">
              <a:extLst>
                <a:ext uri="{FF2B5EF4-FFF2-40B4-BE49-F238E27FC236}">
                  <a16:creationId xmlns:a16="http://schemas.microsoft.com/office/drawing/2014/main" id="{253EDDE0-A034-DD7E-FCD8-F58F293C49F4}"/>
                </a:ext>
              </a:extLst>
            </p:cNvPr>
            <p:cNvSpPr/>
            <p:nvPr/>
          </p:nvSpPr>
          <p:spPr>
            <a:xfrm>
              <a:off x="-1450139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7" name="Google Shape;2235;p62">
              <a:extLst>
                <a:ext uri="{FF2B5EF4-FFF2-40B4-BE49-F238E27FC236}">
                  <a16:creationId xmlns:a16="http://schemas.microsoft.com/office/drawing/2014/main" id="{944BB2EF-B727-2B1C-364B-DA3850C27973}"/>
                </a:ext>
              </a:extLst>
            </p:cNvPr>
            <p:cNvSpPr/>
            <p:nvPr/>
          </p:nvSpPr>
          <p:spPr>
            <a:xfrm>
              <a:off x="-1434836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8" name="Google Shape;2236;p62">
              <a:extLst>
                <a:ext uri="{FF2B5EF4-FFF2-40B4-BE49-F238E27FC236}">
                  <a16:creationId xmlns:a16="http://schemas.microsoft.com/office/drawing/2014/main" id="{16A89D8E-9FBC-8CCF-5ECB-4A8F825E9053}"/>
                </a:ext>
              </a:extLst>
            </p:cNvPr>
            <p:cNvSpPr/>
            <p:nvPr/>
          </p:nvSpPr>
          <p:spPr>
            <a:xfrm>
              <a:off x="-1449561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09" name="Google Shape;2237;p62">
              <a:extLst>
                <a:ext uri="{FF2B5EF4-FFF2-40B4-BE49-F238E27FC236}">
                  <a16:creationId xmlns:a16="http://schemas.microsoft.com/office/drawing/2014/main" id="{3EC7FF9D-FC50-1B50-5C03-C4C0115D5A45}"/>
                </a:ext>
              </a:extLst>
            </p:cNvPr>
            <p:cNvSpPr/>
            <p:nvPr/>
          </p:nvSpPr>
          <p:spPr>
            <a:xfrm>
              <a:off x="-1435415" y="-708468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6" y="1"/>
                  </a:lnTo>
                  <a:lnTo>
                    <a:pt x="46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0" name="Google Shape;2238;p62">
              <a:extLst>
                <a:ext uri="{FF2B5EF4-FFF2-40B4-BE49-F238E27FC236}">
                  <a16:creationId xmlns:a16="http://schemas.microsoft.com/office/drawing/2014/main" id="{A8A5F014-1C7E-41B9-8D4B-33F56D407420}"/>
                </a:ext>
              </a:extLst>
            </p:cNvPr>
            <p:cNvSpPr/>
            <p:nvPr/>
          </p:nvSpPr>
          <p:spPr>
            <a:xfrm>
              <a:off x="-144898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1" name="Google Shape;2239;p62">
              <a:extLst>
                <a:ext uri="{FF2B5EF4-FFF2-40B4-BE49-F238E27FC236}">
                  <a16:creationId xmlns:a16="http://schemas.microsoft.com/office/drawing/2014/main" id="{E156A1B5-37A8-3800-7E78-1BA80CE0C721}"/>
                </a:ext>
              </a:extLst>
            </p:cNvPr>
            <p:cNvSpPr/>
            <p:nvPr/>
          </p:nvSpPr>
          <p:spPr>
            <a:xfrm>
              <a:off x="-143569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2" name="Google Shape;2240;p62">
              <a:extLst>
                <a:ext uri="{FF2B5EF4-FFF2-40B4-BE49-F238E27FC236}">
                  <a16:creationId xmlns:a16="http://schemas.microsoft.com/office/drawing/2014/main" id="{7E175752-9893-08A2-5A33-51C8436C4B98}"/>
                </a:ext>
              </a:extLst>
            </p:cNvPr>
            <p:cNvSpPr/>
            <p:nvPr/>
          </p:nvSpPr>
          <p:spPr>
            <a:xfrm>
              <a:off x="-144840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3" name="Google Shape;2241;p62">
              <a:extLst>
                <a:ext uri="{FF2B5EF4-FFF2-40B4-BE49-F238E27FC236}">
                  <a16:creationId xmlns:a16="http://schemas.microsoft.com/office/drawing/2014/main" id="{62ABE3A6-E7F9-5169-C2B0-A210CCFB6F53}"/>
                </a:ext>
              </a:extLst>
            </p:cNvPr>
            <p:cNvSpPr/>
            <p:nvPr/>
          </p:nvSpPr>
          <p:spPr>
            <a:xfrm>
              <a:off x="-144782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4" name="Google Shape;2242;p62">
              <a:extLst>
                <a:ext uri="{FF2B5EF4-FFF2-40B4-BE49-F238E27FC236}">
                  <a16:creationId xmlns:a16="http://schemas.microsoft.com/office/drawing/2014/main" id="{4B625F76-6CE9-2905-4E17-4ADB27B2B403}"/>
                </a:ext>
              </a:extLst>
            </p:cNvPr>
            <p:cNvSpPr/>
            <p:nvPr/>
          </p:nvSpPr>
          <p:spPr>
            <a:xfrm>
              <a:off x="-144725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5" name="Google Shape;2243;p62">
              <a:extLst>
                <a:ext uri="{FF2B5EF4-FFF2-40B4-BE49-F238E27FC236}">
                  <a16:creationId xmlns:a16="http://schemas.microsoft.com/office/drawing/2014/main" id="{CF910A6B-7A56-22AB-0A7A-8EF0B9ED7743}"/>
                </a:ext>
              </a:extLst>
            </p:cNvPr>
            <p:cNvSpPr/>
            <p:nvPr/>
          </p:nvSpPr>
          <p:spPr>
            <a:xfrm>
              <a:off x="-1437717" y="-708468"/>
              <a:ext cx="1736" cy="13"/>
            </a:xfrm>
            <a:custGeom>
              <a:avLst/>
              <a:gdLst/>
              <a:ahLst/>
              <a:cxnLst/>
              <a:rect l="l" t="t" r="r" b="b"/>
              <a:pathLst>
                <a:path w="135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35" y="1"/>
                  </a:lnTo>
                  <a:lnTo>
                    <a:pt x="13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6" name="Google Shape;2244;p62">
              <a:extLst>
                <a:ext uri="{FF2B5EF4-FFF2-40B4-BE49-F238E27FC236}">
                  <a16:creationId xmlns:a16="http://schemas.microsoft.com/office/drawing/2014/main" id="{12F93193-8998-5927-7A16-56F2039DC860}"/>
                </a:ext>
              </a:extLst>
            </p:cNvPr>
            <p:cNvSpPr/>
            <p:nvPr/>
          </p:nvSpPr>
          <p:spPr>
            <a:xfrm>
              <a:off x="-144668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7" name="Google Shape;2245;p62">
              <a:extLst>
                <a:ext uri="{FF2B5EF4-FFF2-40B4-BE49-F238E27FC236}">
                  <a16:creationId xmlns:a16="http://schemas.microsoft.com/office/drawing/2014/main" id="{3F311059-98F2-6CE0-00AA-362CD4FAA8B2}"/>
                </a:ext>
              </a:extLst>
            </p:cNvPr>
            <p:cNvSpPr/>
            <p:nvPr/>
          </p:nvSpPr>
          <p:spPr>
            <a:xfrm>
              <a:off x="-1438012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8" name="Google Shape;2246;p62">
              <a:extLst>
                <a:ext uri="{FF2B5EF4-FFF2-40B4-BE49-F238E27FC236}">
                  <a16:creationId xmlns:a16="http://schemas.microsoft.com/office/drawing/2014/main" id="{3CC4A110-DBD0-E63F-94F6-9DFBAF98978D}"/>
                </a:ext>
              </a:extLst>
            </p:cNvPr>
            <p:cNvSpPr/>
            <p:nvPr/>
          </p:nvSpPr>
          <p:spPr>
            <a:xfrm>
              <a:off x="-144610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19" name="Google Shape;2247;p62">
              <a:extLst>
                <a:ext uri="{FF2B5EF4-FFF2-40B4-BE49-F238E27FC236}">
                  <a16:creationId xmlns:a16="http://schemas.microsoft.com/office/drawing/2014/main" id="{41E5395B-1AEA-5BDD-E545-C80F752228A0}"/>
                </a:ext>
              </a:extLst>
            </p:cNvPr>
            <p:cNvSpPr/>
            <p:nvPr/>
          </p:nvSpPr>
          <p:spPr>
            <a:xfrm>
              <a:off x="-1438591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0" name="Google Shape;2248;p62">
              <a:extLst>
                <a:ext uri="{FF2B5EF4-FFF2-40B4-BE49-F238E27FC236}">
                  <a16:creationId xmlns:a16="http://schemas.microsoft.com/office/drawing/2014/main" id="{FF7D6480-777F-DDCF-EF10-4CBFC4F85180}"/>
                </a:ext>
              </a:extLst>
            </p:cNvPr>
            <p:cNvSpPr/>
            <p:nvPr/>
          </p:nvSpPr>
          <p:spPr>
            <a:xfrm>
              <a:off x="-1445523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1" name="Google Shape;2249;p62">
              <a:extLst>
                <a:ext uri="{FF2B5EF4-FFF2-40B4-BE49-F238E27FC236}">
                  <a16:creationId xmlns:a16="http://schemas.microsoft.com/office/drawing/2014/main" id="{7344F1EB-ECA3-99B0-D9AE-7062E61C358A}"/>
                </a:ext>
              </a:extLst>
            </p:cNvPr>
            <p:cNvSpPr/>
            <p:nvPr/>
          </p:nvSpPr>
          <p:spPr>
            <a:xfrm>
              <a:off x="-1439170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2" name="Google Shape;2250;p62">
              <a:extLst>
                <a:ext uri="{FF2B5EF4-FFF2-40B4-BE49-F238E27FC236}">
                  <a16:creationId xmlns:a16="http://schemas.microsoft.com/office/drawing/2014/main" id="{FDFB1419-4FD2-03BC-34A6-2AC4408BBBB4}"/>
                </a:ext>
              </a:extLst>
            </p:cNvPr>
            <p:cNvSpPr/>
            <p:nvPr/>
          </p:nvSpPr>
          <p:spPr>
            <a:xfrm>
              <a:off x="-1444944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3" name="Google Shape;2251;p62">
              <a:extLst>
                <a:ext uri="{FF2B5EF4-FFF2-40B4-BE49-F238E27FC236}">
                  <a16:creationId xmlns:a16="http://schemas.microsoft.com/office/drawing/2014/main" id="{F7077179-9624-F6E1-2412-50E91AEC6326}"/>
                </a:ext>
              </a:extLst>
            </p:cNvPr>
            <p:cNvSpPr/>
            <p:nvPr/>
          </p:nvSpPr>
          <p:spPr>
            <a:xfrm>
              <a:off x="-1439749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4" name="Google Shape;2252;p62">
              <a:extLst>
                <a:ext uri="{FF2B5EF4-FFF2-40B4-BE49-F238E27FC236}">
                  <a16:creationId xmlns:a16="http://schemas.microsoft.com/office/drawing/2014/main" id="{789CEF9A-6511-8CFB-0DE7-7A1F8FCAD7DD}"/>
                </a:ext>
              </a:extLst>
            </p:cNvPr>
            <p:cNvSpPr/>
            <p:nvPr/>
          </p:nvSpPr>
          <p:spPr>
            <a:xfrm>
              <a:off x="-1444365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5" name="Google Shape;2253;p62">
              <a:extLst>
                <a:ext uri="{FF2B5EF4-FFF2-40B4-BE49-F238E27FC236}">
                  <a16:creationId xmlns:a16="http://schemas.microsoft.com/office/drawing/2014/main" id="{C061F690-08E8-E848-C485-1CC6B49A4F1B}"/>
                </a:ext>
              </a:extLst>
            </p:cNvPr>
            <p:cNvSpPr/>
            <p:nvPr/>
          </p:nvSpPr>
          <p:spPr>
            <a:xfrm>
              <a:off x="-1440327" y="-70846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6" name="Google Shape;2254;p62">
              <a:extLst>
                <a:ext uri="{FF2B5EF4-FFF2-40B4-BE49-F238E27FC236}">
                  <a16:creationId xmlns:a16="http://schemas.microsoft.com/office/drawing/2014/main" id="{22C16626-8BA2-FBAB-00B1-0C89210C5F0C}"/>
                </a:ext>
              </a:extLst>
            </p:cNvPr>
            <p:cNvSpPr/>
            <p:nvPr/>
          </p:nvSpPr>
          <p:spPr>
            <a:xfrm>
              <a:off x="-1443787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7" name="Google Shape;2255;p62">
              <a:extLst>
                <a:ext uri="{FF2B5EF4-FFF2-40B4-BE49-F238E27FC236}">
                  <a16:creationId xmlns:a16="http://schemas.microsoft.com/office/drawing/2014/main" id="{97C16C50-4842-C5CF-E3BB-264EAC468046}"/>
                </a:ext>
              </a:extLst>
            </p:cNvPr>
            <p:cNvSpPr/>
            <p:nvPr/>
          </p:nvSpPr>
          <p:spPr>
            <a:xfrm>
              <a:off x="-1440893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2" y="1"/>
                  </a:lnTo>
                  <a:lnTo>
                    <a:pt x="22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8" name="Google Shape;2256;p62">
              <a:extLst>
                <a:ext uri="{FF2B5EF4-FFF2-40B4-BE49-F238E27FC236}">
                  <a16:creationId xmlns:a16="http://schemas.microsoft.com/office/drawing/2014/main" id="{29373822-81E3-DF82-4B32-33EC8FF55F17}"/>
                </a:ext>
              </a:extLst>
            </p:cNvPr>
            <p:cNvSpPr/>
            <p:nvPr/>
          </p:nvSpPr>
          <p:spPr>
            <a:xfrm>
              <a:off x="-1443208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29" name="Google Shape;2257;p62">
              <a:extLst>
                <a:ext uri="{FF2B5EF4-FFF2-40B4-BE49-F238E27FC236}">
                  <a16:creationId xmlns:a16="http://schemas.microsoft.com/office/drawing/2014/main" id="{486FC4CF-A0FD-3347-1161-E5E2B036CD58}"/>
                </a:ext>
              </a:extLst>
            </p:cNvPr>
            <p:cNvSpPr/>
            <p:nvPr/>
          </p:nvSpPr>
          <p:spPr>
            <a:xfrm>
              <a:off x="-1441472" y="-708468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0" name="Google Shape;2258;p62">
              <a:extLst>
                <a:ext uri="{FF2B5EF4-FFF2-40B4-BE49-F238E27FC236}">
                  <a16:creationId xmlns:a16="http://schemas.microsoft.com/office/drawing/2014/main" id="{09E8DB2B-841F-0BCF-AEA9-B2E706392D9F}"/>
                </a:ext>
              </a:extLst>
            </p:cNvPr>
            <p:cNvSpPr/>
            <p:nvPr/>
          </p:nvSpPr>
          <p:spPr>
            <a:xfrm>
              <a:off x="-1442629" y="-708468"/>
              <a:ext cx="1170" cy="13"/>
            </a:xfrm>
            <a:custGeom>
              <a:avLst/>
              <a:gdLst/>
              <a:ahLst/>
              <a:cxnLst/>
              <a:rect l="l" t="t" r="r" b="b"/>
              <a:pathLst>
                <a:path w="91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45" y="1"/>
                  </a:lnTo>
                  <a:lnTo>
                    <a:pt x="45" y="1"/>
                  </a:lnTo>
                  <a:lnTo>
                    <a:pt x="90" y="1"/>
                  </a:lnTo>
                  <a:lnTo>
                    <a:pt x="90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1" name="Google Shape;2259;p62">
              <a:extLst>
                <a:ext uri="{FF2B5EF4-FFF2-40B4-BE49-F238E27FC236}">
                  <a16:creationId xmlns:a16="http://schemas.microsoft.com/office/drawing/2014/main" id="{8CE0FDDB-B5D6-F543-20F6-1F9FF3CD9912}"/>
                </a:ext>
              </a:extLst>
            </p:cNvPr>
            <p:cNvSpPr/>
            <p:nvPr/>
          </p:nvSpPr>
          <p:spPr>
            <a:xfrm>
              <a:off x="-2149286" y="-708468"/>
              <a:ext cx="1206834" cy="1046264"/>
            </a:xfrm>
            <a:custGeom>
              <a:avLst/>
              <a:gdLst/>
              <a:ahLst/>
              <a:cxnLst/>
              <a:rect l="l" t="t" r="r" b="b"/>
              <a:pathLst>
                <a:path w="93844" h="81358" extrusionOk="0">
                  <a:moveTo>
                    <a:pt x="54501" y="719"/>
                  </a:moveTo>
                  <a:lnTo>
                    <a:pt x="55849" y="742"/>
                  </a:lnTo>
                  <a:lnTo>
                    <a:pt x="57173" y="764"/>
                  </a:lnTo>
                  <a:lnTo>
                    <a:pt x="58453" y="831"/>
                  </a:lnTo>
                  <a:lnTo>
                    <a:pt x="59688" y="921"/>
                  </a:lnTo>
                  <a:lnTo>
                    <a:pt x="60901" y="1011"/>
                  </a:lnTo>
                  <a:lnTo>
                    <a:pt x="62069" y="1146"/>
                  </a:lnTo>
                  <a:lnTo>
                    <a:pt x="63214" y="1281"/>
                  </a:lnTo>
                  <a:lnTo>
                    <a:pt x="64314" y="1438"/>
                  </a:lnTo>
                  <a:lnTo>
                    <a:pt x="65392" y="1595"/>
                  </a:lnTo>
                  <a:lnTo>
                    <a:pt x="66425" y="1775"/>
                  </a:lnTo>
                  <a:lnTo>
                    <a:pt x="67413" y="1977"/>
                  </a:lnTo>
                  <a:lnTo>
                    <a:pt x="68356" y="2156"/>
                  </a:lnTo>
                  <a:lnTo>
                    <a:pt x="69255" y="2358"/>
                  </a:lnTo>
                  <a:lnTo>
                    <a:pt x="70130" y="2583"/>
                  </a:lnTo>
                  <a:lnTo>
                    <a:pt x="71747" y="3010"/>
                  </a:lnTo>
                  <a:lnTo>
                    <a:pt x="73184" y="3414"/>
                  </a:lnTo>
                  <a:lnTo>
                    <a:pt x="74464" y="3840"/>
                  </a:lnTo>
                  <a:lnTo>
                    <a:pt x="75542" y="4222"/>
                  </a:lnTo>
                  <a:lnTo>
                    <a:pt x="76440" y="4559"/>
                  </a:lnTo>
                  <a:lnTo>
                    <a:pt x="77159" y="4851"/>
                  </a:lnTo>
                  <a:lnTo>
                    <a:pt x="77676" y="5076"/>
                  </a:lnTo>
                  <a:lnTo>
                    <a:pt x="78080" y="5278"/>
                  </a:lnTo>
                  <a:lnTo>
                    <a:pt x="74666" y="5996"/>
                  </a:lnTo>
                  <a:lnTo>
                    <a:pt x="74644" y="6019"/>
                  </a:lnTo>
                  <a:lnTo>
                    <a:pt x="74666" y="6019"/>
                  </a:lnTo>
                  <a:lnTo>
                    <a:pt x="70939" y="6827"/>
                  </a:lnTo>
                  <a:lnTo>
                    <a:pt x="69614" y="6333"/>
                  </a:lnTo>
                  <a:lnTo>
                    <a:pt x="68267" y="5884"/>
                  </a:lnTo>
                  <a:lnTo>
                    <a:pt x="66942" y="5480"/>
                  </a:lnTo>
                  <a:lnTo>
                    <a:pt x="65594" y="5120"/>
                  </a:lnTo>
                  <a:lnTo>
                    <a:pt x="64225" y="4806"/>
                  </a:lnTo>
                  <a:lnTo>
                    <a:pt x="62877" y="4514"/>
                  </a:lnTo>
                  <a:lnTo>
                    <a:pt x="61507" y="4245"/>
                  </a:lnTo>
                  <a:lnTo>
                    <a:pt x="60160" y="4043"/>
                  </a:lnTo>
                  <a:lnTo>
                    <a:pt x="58813" y="3840"/>
                  </a:lnTo>
                  <a:lnTo>
                    <a:pt x="57465" y="3683"/>
                  </a:lnTo>
                  <a:lnTo>
                    <a:pt x="56118" y="3571"/>
                  </a:lnTo>
                  <a:lnTo>
                    <a:pt x="54793" y="3459"/>
                  </a:lnTo>
                  <a:lnTo>
                    <a:pt x="53491" y="3391"/>
                  </a:lnTo>
                  <a:lnTo>
                    <a:pt x="52211" y="3324"/>
                  </a:lnTo>
                  <a:lnTo>
                    <a:pt x="50931" y="3302"/>
                  </a:lnTo>
                  <a:lnTo>
                    <a:pt x="47854" y="3302"/>
                  </a:lnTo>
                  <a:lnTo>
                    <a:pt x="46103" y="3369"/>
                  </a:lnTo>
                  <a:lnTo>
                    <a:pt x="44419" y="3459"/>
                  </a:lnTo>
                  <a:lnTo>
                    <a:pt x="42802" y="3571"/>
                  </a:lnTo>
                  <a:lnTo>
                    <a:pt x="41275" y="3706"/>
                  </a:lnTo>
                  <a:lnTo>
                    <a:pt x="39838" y="3863"/>
                  </a:lnTo>
                  <a:lnTo>
                    <a:pt x="38513" y="4020"/>
                  </a:lnTo>
                  <a:lnTo>
                    <a:pt x="37300" y="4177"/>
                  </a:lnTo>
                  <a:lnTo>
                    <a:pt x="37031" y="4222"/>
                  </a:lnTo>
                  <a:lnTo>
                    <a:pt x="36896" y="4245"/>
                  </a:lnTo>
                  <a:lnTo>
                    <a:pt x="36873" y="4245"/>
                  </a:lnTo>
                  <a:lnTo>
                    <a:pt x="36784" y="4267"/>
                  </a:lnTo>
                  <a:lnTo>
                    <a:pt x="36761" y="4267"/>
                  </a:lnTo>
                  <a:lnTo>
                    <a:pt x="36581" y="4290"/>
                  </a:lnTo>
                  <a:lnTo>
                    <a:pt x="36537" y="4290"/>
                  </a:lnTo>
                  <a:lnTo>
                    <a:pt x="36514" y="4312"/>
                  </a:lnTo>
                  <a:lnTo>
                    <a:pt x="36492" y="4312"/>
                  </a:lnTo>
                  <a:lnTo>
                    <a:pt x="34920" y="4559"/>
                  </a:lnTo>
                  <a:lnTo>
                    <a:pt x="33707" y="4784"/>
                  </a:lnTo>
                  <a:lnTo>
                    <a:pt x="32899" y="4941"/>
                  </a:lnTo>
                  <a:lnTo>
                    <a:pt x="32517" y="5031"/>
                  </a:lnTo>
                  <a:lnTo>
                    <a:pt x="39164" y="2381"/>
                  </a:lnTo>
                  <a:lnTo>
                    <a:pt x="40219" y="2156"/>
                  </a:lnTo>
                  <a:lnTo>
                    <a:pt x="41252" y="1977"/>
                  </a:lnTo>
                  <a:lnTo>
                    <a:pt x="42263" y="1775"/>
                  </a:lnTo>
                  <a:lnTo>
                    <a:pt x="43273" y="1617"/>
                  </a:lnTo>
                  <a:lnTo>
                    <a:pt x="44284" y="1460"/>
                  </a:lnTo>
                  <a:lnTo>
                    <a:pt x="45272" y="1325"/>
                  </a:lnTo>
                  <a:lnTo>
                    <a:pt x="47203" y="1101"/>
                  </a:lnTo>
                  <a:lnTo>
                    <a:pt x="49112" y="921"/>
                  </a:lnTo>
                  <a:lnTo>
                    <a:pt x="50953" y="809"/>
                  </a:lnTo>
                  <a:lnTo>
                    <a:pt x="52750" y="742"/>
                  </a:lnTo>
                  <a:lnTo>
                    <a:pt x="54501" y="719"/>
                  </a:lnTo>
                  <a:close/>
                  <a:moveTo>
                    <a:pt x="92070" y="11453"/>
                  </a:moveTo>
                  <a:lnTo>
                    <a:pt x="92070" y="11475"/>
                  </a:lnTo>
                  <a:lnTo>
                    <a:pt x="92968" y="12127"/>
                  </a:lnTo>
                  <a:lnTo>
                    <a:pt x="93844" y="12800"/>
                  </a:lnTo>
                  <a:lnTo>
                    <a:pt x="93844" y="12800"/>
                  </a:lnTo>
                  <a:lnTo>
                    <a:pt x="92968" y="12104"/>
                  </a:lnTo>
                  <a:lnTo>
                    <a:pt x="92070" y="11453"/>
                  </a:lnTo>
                  <a:close/>
                  <a:moveTo>
                    <a:pt x="23" y="43093"/>
                  </a:moveTo>
                  <a:lnTo>
                    <a:pt x="1" y="43812"/>
                  </a:lnTo>
                  <a:lnTo>
                    <a:pt x="23" y="45002"/>
                  </a:lnTo>
                  <a:lnTo>
                    <a:pt x="88" y="46147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093"/>
                  </a:lnTo>
                  <a:close/>
                  <a:moveTo>
                    <a:pt x="88" y="46147"/>
                  </a:moveTo>
                  <a:lnTo>
                    <a:pt x="91" y="46214"/>
                  </a:lnTo>
                  <a:lnTo>
                    <a:pt x="99" y="46304"/>
                  </a:lnTo>
                  <a:lnTo>
                    <a:pt x="91" y="46192"/>
                  </a:lnTo>
                  <a:lnTo>
                    <a:pt x="88" y="46147"/>
                  </a:lnTo>
                  <a:close/>
                  <a:moveTo>
                    <a:pt x="99" y="46304"/>
                  </a:moveTo>
                  <a:lnTo>
                    <a:pt x="181" y="47382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9" y="46304"/>
                  </a:lnTo>
                  <a:close/>
                  <a:moveTo>
                    <a:pt x="989" y="52053"/>
                  </a:moveTo>
                  <a:lnTo>
                    <a:pt x="1281" y="53198"/>
                  </a:lnTo>
                  <a:lnTo>
                    <a:pt x="1281" y="53176"/>
                  </a:lnTo>
                  <a:lnTo>
                    <a:pt x="989" y="52053"/>
                  </a:lnTo>
                  <a:close/>
                  <a:moveTo>
                    <a:pt x="53558" y="1"/>
                  </a:move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2" name="Google Shape;2260;p62">
              <a:extLst>
                <a:ext uri="{FF2B5EF4-FFF2-40B4-BE49-F238E27FC236}">
                  <a16:creationId xmlns:a16="http://schemas.microsoft.com/office/drawing/2014/main" id="{0F67A11A-B265-1482-8CB8-682A81D3CAEE}"/>
                </a:ext>
              </a:extLst>
            </p:cNvPr>
            <p:cNvSpPr/>
            <p:nvPr/>
          </p:nvSpPr>
          <p:spPr>
            <a:xfrm>
              <a:off x="-965279" y="-561195"/>
              <a:ext cx="44483" cy="35545"/>
            </a:xfrm>
            <a:custGeom>
              <a:avLst/>
              <a:gdLst/>
              <a:ahLst/>
              <a:cxnLst/>
              <a:rect l="l" t="t" r="r" b="b"/>
              <a:pathLst>
                <a:path w="3459" h="27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899" y="675"/>
                  </a:lnTo>
                  <a:lnTo>
                    <a:pt x="1775" y="1348"/>
                  </a:lnTo>
                  <a:lnTo>
                    <a:pt x="2628" y="2044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3459" y="2763"/>
                  </a:lnTo>
                  <a:lnTo>
                    <a:pt x="2628" y="2044"/>
                  </a:lnTo>
                  <a:lnTo>
                    <a:pt x="1775" y="1348"/>
                  </a:lnTo>
                  <a:lnTo>
                    <a:pt x="899" y="65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3" name="Google Shape;2261;p62">
              <a:extLst>
                <a:ext uri="{FF2B5EF4-FFF2-40B4-BE49-F238E27FC236}">
                  <a16:creationId xmlns:a16="http://schemas.microsoft.com/office/drawing/2014/main" id="{C787B5D1-1429-EE80-3FB7-54BE4F4DA00D}"/>
                </a:ext>
              </a:extLst>
            </p:cNvPr>
            <p:cNvSpPr/>
            <p:nvPr/>
          </p:nvSpPr>
          <p:spPr>
            <a:xfrm>
              <a:off x="-1731130" y="-699221"/>
              <a:ext cx="585953" cy="78562"/>
            </a:xfrm>
            <a:custGeom>
              <a:avLst/>
              <a:gdLst/>
              <a:ahLst/>
              <a:cxnLst/>
              <a:rect l="l" t="t" r="r" b="b"/>
              <a:pathLst>
                <a:path w="45564" h="6109" fill="none" extrusionOk="0">
                  <a:moveTo>
                    <a:pt x="1" y="4312"/>
                  </a:moveTo>
                  <a:lnTo>
                    <a:pt x="6648" y="1662"/>
                  </a:lnTo>
                  <a:lnTo>
                    <a:pt x="6648" y="1662"/>
                  </a:lnTo>
                  <a:lnTo>
                    <a:pt x="7703" y="1437"/>
                  </a:lnTo>
                  <a:lnTo>
                    <a:pt x="8736" y="1258"/>
                  </a:lnTo>
                  <a:lnTo>
                    <a:pt x="9747" y="1056"/>
                  </a:lnTo>
                  <a:lnTo>
                    <a:pt x="10757" y="898"/>
                  </a:lnTo>
                  <a:lnTo>
                    <a:pt x="11768" y="741"/>
                  </a:lnTo>
                  <a:lnTo>
                    <a:pt x="12756" y="606"/>
                  </a:lnTo>
                  <a:lnTo>
                    <a:pt x="14687" y="382"/>
                  </a:lnTo>
                  <a:lnTo>
                    <a:pt x="16596" y="202"/>
                  </a:lnTo>
                  <a:lnTo>
                    <a:pt x="18437" y="90"/>
                  </a:lnTo>
                  <a:lnTo>
                    <a:pt x="20234" y="23"/>
                  </a:lnTo>
                  <a:lnTo>
                    <a:pt x="21985" y="0"/>
                  </a:lnTo>
                  <a:lnTo>
                    <a:pt x="21985" y="0"/>
                  </a:lnTo>
                  <a:lnTo>
                    <a:pt x="23333" y="23"/>
                  </a:lnTo>
                  <a:lnTo>
                    <a:pt x="24657" y="45"/>
                  </a:lnTo>
                  <a:lnTo>
                    <a:pt x="25937" y="112"/>
                  </a:lnTo>
                  <a:lnTo>
                    <a:pt x="27172" y="202"/>
                  </a:lnTo>
                  <a:lnTo>
                    <a:pt x="28385" y="292"/>
                  </a:lnTo>
                  <a:lnTo>
                    <a:pt x="29553" y="427"/>
                  </a:lnTo>
                  <a:lnTo>
                    <a:pt x="30698" y="562"/>
                  </a:lnTo>
                  <a:lnTo>
                    <a:pt x="31798" y="719"/>
                  </a:lnTo>
                  <a:lnTo>
                    <a:pt x="32876" y="876"/>
                  </a:lnTo>
                  <a:lnTo>
                    <a:pt x="33909" y="1056"/>
                  </a:lnTo>
                  <a:lnTo>
                    <a:pt x="34897" y="1258"/>
                  </a:lnTo>
                  <a:lnTo>
                    <a:pt x="35840" y="1437"/>
                  </a:lnTo>
                  <a:lnTo>
                    <a:pt x="36739" y="1639"/>
                  </a:lnTo>
                  <a:lnTo>
                    <a:pt x="37614" y="1864"/>
                  </a:lnTo>
                  <a:lnTo>
                    <a:pt x="39231" y="2291"/>
                  </a:lnTo>
                  <a:lnTo>
                    <a:pt x="40668" y="2695"/>
                  </a:lnTo>
                  <a:lnTo>
                    <a:pt x="41948" y="3121"/>
                  </a:lnTo>
                  <a:lnTo>
                    <a:pt x="43026" y="3503"/>
                  </a:lnTo>
                  <a:lnTo>
                    <a:pt x="43924" y="3840"/>
                  </a:lnTo>
                  <a:lnTo>
                    <a:pt x="44643" y="4132"/>
                  </a:lnTo>
                  <a:lnTo>
                    <a:pt x="45160" y="4357"/>
                  </a:lnTo>
                  <a:lnTo>
                    <a:pt x="45564" y="4559"/>
                  </a:lnTo>
                  <a:lnTo>
                    <a:pt x="42150" y="5277"/>
                  </a:lnTo>
                  <a:lnTo>
                    <a:pt x="42128" y="5300"/>
                  </a:lnTo>
                  <a:lnTo>
                    <a:pt x="42128" y="5300"/>
                  </a:lnTo>
                  <a:lnTo>
                    <a:pt x="42150" y="5300"/>
                  </a:lnTo>
                  <a:lnTo>
                    <a:pt x="38423" y="6108"/>
                  </a:lnTo>
                  <a:lnTo>
                    <a:pt x="38423" y="6108"/>
                  </a:lnTo>
                  <a:lnTo>
                    <a:pt x="37098" y="5614"/>
                  </a:lnTo>
                  <a:lnTo>
                    <a:pt x="35751" y="5165"/>
                  </a:lnTo>
                  <a:lnTo>
                    <a:pt x="34426" y="4761"/>
                  </a:lnTo>
                  <a:lnTo>
                    <a:pt x="33078" y="4401"/>
                  </a:lnTo>
                  <a:lnTo>
                    <a:pt x="31709" y="4087"/>
                  </a:lnTo>
                  <a:lnTo>
                    <a:pt x="30361" y="3795"/>
                  </a:lnTo>
                  <a:lnTo>
                    <a:pt x="28991" y="3526"/>
                  </a:lnTo>
                  <a:lnTo>
                    <a:pt x="27644" y="3324"/>
                  </a:lnTo>
                  <a:lnTo>
                    <a:pt x="26297" y="3121"/>
                  </a:lnTo>
                  <a:lnTo>
                    <a:pt x="24949" y="2964"/>
                  </a:lnTo>
                  <a:lnTo>
                    <a:pt x="23602" y="2852"/>
                  </a:lnTo>
                  <a:lnTo>
                    <a:pt x="22277" y="2740"/>
                  </a:lnTo>
                  <a:lnTo>
                    <a:pt x="20975" y="2672"/>
                  </a:lnTo>
                  <a:lnTo>
                    <a:pt x="19695" y="2605"/>
                  </a:lnTo>
                  <a:lnTo>
                    <a:pt x="18415" y="2583"/>
                  </a:lnTo>
                  <a:lnTo>
                    <a:pt x="17180" y="2583"/>
                  </a:lnTo>
                  <a:lnTo>
                    <a:pt x="17180" y="2583"/>
                  </a:lnTo>
                  <a:lnTo>
                    <a:pt x="15338" y="2583"/>
                  </a:lnTo>
                  <a:lnTo>
                    <a:pt x="13587" y="2650"/>
                  </a:lnTo>
                  <a:lnTo>
                    <a:pt x="11903" y="2740"/>
                  </a:lnTo>
                  <a:lnTo>
                    <a:pt x="10286" y="2852"/>
                  </a:lnTo>
                  <a:lnTo>
                    <a:pt x="8759" y="2987"/>
                  </a:lnTo>
                  <a:lnTo>
                    <a:pt x="7322" y="3144"/>
                  </a:lnTo>
                  <a:lnTo>
                    <a:pt x="5997" y="3301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784" y="3458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515" y="3503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80" y="3526"/>
                  </a:lnTo>
                  <a:lnTo>
                    <a:pt x="4357" y="3526"/>
                  </a:lnTo>
                  <a:lnTo>
                    <a:pt x="4357" y="3526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68" y="3548"/>
                  </a:lnTo>
                  <a:lnTo>
                    <a:pt x="4245" y="3548"/>
                  </a:lnTo>
                  <a:lnTo>
                    <a:pt x="4245" y="3548"/>
                  </a:lnTo>
                  <a:lnTo>
                    <a:pt x="4065" y="3571"/>
                  </a:lnTo>
                  <a:lnTo>
                    <a:pt x="4065" y="3571"/>
                  </a:lnTo>
                  <a:lnTo>
                    <a:pt x="4021" y="3571"/>
                  </a:lnTo>
                  <a:lnTo>
                    <a:pt x="4021" y="3571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2404" y="3840"/>
                  </a:lnTo>
                  <a:lnTo>
                    <a:pt x="1191" y="4065"/>
                  </a:lnTo>
                  <a:lnTo>
                    <a:pt x="383" y="4222"/>
                  </a:lnTo>
                  <a:lnTo>
                    <a:pt x="1" y="43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4" name="Google Shape;2262;p62">
              <a:extLst>
                <a:ext uri="{FF2B5EF4-FFF2-40B4-BE49-F238E27FC236}">
                  <a16:creationId xmlns:a16="http://schemas.microsoft.com/office/drawing/2014/main" id="{FF35DE8D-3512-9992-FEE4-FE9E08562613}"/>
                </a:ext>
              </a:extLst>
            </p:cNvPr>
            <p:cNvSpPr/>
            <p:nvPr/>
          </p:nvSpPr>
          <p:spPr>
            <a:xfrm>
              <a:off x="-2149286" y="-708468"/>
              <a:ext cx="1108069" cy="1046264"/>
            </a:xfrm>
            <a:custGeom>
              <a:avLst/>
              <a:gdLst/>
              <a:ahLst/>
              <a:cxnLst/>
              <a:rect l="l" t="t" r="r" b="b"/>
              <a:pathLst>
                <a:path w="86164" h="81358" fill="none" extrusionOk="0">
                  <a:moveTo>
                    <a:pt x="54995" y="1"/>
                  </a:moveTo>
                  <a:lnTo>
                    <a:pt x="54995" y="1"/>
                  </a:lnTo>
                  <a:lnTo>
                    <a:pt x="54950" y="1"/>
                  </a:lnTo>
                  <a:lnTo>
                    <a:pt x="54950" y="1"/>
                  </a:lnTo>
                  <a:lnTo>
                    <a:pt x="54928" y="1"/>
                  </a:lnTo>
                  <a:lnTo>
                    <a:pt x="54928" y="1"/>
                  </a:lnTo>
                  <a:lnTo>
                    <a:pt x="54905" y="1"/>
                  </a:lnTo>
                  <a:lnTo>
                    <a:pt x="54905" y="1"/>
                  </a:lnTo>
                  <a:lnTo>
                    <a:pt x="54883" y="1"/>
                  </a:lnTo>
                  <a:lnTo>
                    <a:pt x="54883" y="1"/>
                  </a:lnTo>
                  <a:lnTo>
                    <a:pt x="54860" y="1"/>
                  </a:lnTo>
                  <a:lnTo>
                    <a:pt x="54860" y="1"/>
                  </a:lnTo>
                  <a:lnTo>
                    <a:pt x="54838" y="1"/>
                  </a:lnTo>
                  <a:lnTo>
                    <a:pt x="54838" y="1"/>
                  </a:lnTo>
                  <a:lnTo>
                    <a:pt x="54816" y="1"/>
                  </a:lnTo>
                  <a:lnTo>
                    <a:pt x="54816" y="1"/>
                  </a:lnTo>
                  <a:lnTo>
                    <a:pt x="54793" y="1"/>
                  </a:lnTo>
                  <a:lnTo>
                    <a:pt x="54793" y="1"/>
                  </a:lnTo>
                  <a:lnTo>
                    <a:pt x="54771" y="1"/>
                  </a:lnTo>
                  <a:lnTo>
                    <a:pt x="54771" y="1"/>
                  </a:lnTo>
                  <a:lnTo>
                    <a:pt x="54748" y="1"/>
                  </a:lnTo>
                  <a:lnTo>
                    <a:pt x="54748" y="1"/>
                  </a:lnTo>
                  <a:lnTo>
                    <a:pt x="54726" y="1"/>
                  </a:lnTo>
                  <a:lnTo>
                    <a:pt x="54726" y="1"/>
                  </a:lnTo>
                  <a:lnTo>
                    <a:pt x="54703" y="1"/>
                  </a:lnTo>
                  <a:lnTo>
                    <a:pt x="54703" y="1"/>
                  </a:lnTo>
                  <a:lnTo>
                    <a:pt x="54681" y="1"/>
                  </a:lnTo>
                  <a:lnTo>
                    <a:pt x="54681" y="1"/>
                  </a:lnTo>
                  <a:lnTo>
                    <a:pt x="54658" y="1"/>
                  </a:lnTo>
                  <a:lnTo>
                    <a:pt x="54658" y="1"/>
                  </a:lnTo>
                  <a:lnTo>
                    <a:pt x="54636" y="1"/>
                  </a:lnTo>
                  <a:lnTo>
                    <a:pt x="54636" y="1"/>
                  </a:lnTo>
                  <a:lnTo>
                    <a:pt x="54613" y="1"/>
                  </a:lnTo>
                  <a:lnTo>
                    <a:pt x="54613" y="1"/>
                  </a:lnTo>
                  <a:lnTo>
                    <a:pt x="54591" y="1"/>
                  </a:lnTo>
                  <a:lnTo>
                    <a:pt x="54591" y="1"/>
                  </a:lnTo>
                  <a:lnTo>
                    <a:pt x="54569" y="1"/>
                  </a:lnTo>
                  <a:lnTo>
                    <a:pt x="54569" y="1"/>
                  </a:lnTo>
                  <a:lnTo>
                    <a:pt x="54546" y="1"/>
                  </a:lnTo>
                  <a:lnTo>
                    <a:pt x="54546" y="1"/>
                  </a:lnTo>
                  <a:lnTo>
                    <a:pt x="54524" y="1"/>
                  </a:lnTo>
                  <a:lnTo>
                    <a:pt x="54524" y="1"/>
                  </a:lnTo>
                  <a:lnTo>
                    <a:pt x="54501" y="1"/>
                  </a:lnTo>
                  <a:lnTo>
                    <a:pt x="54501" y="1"/>
                  </a:lnTo>
                  <a:lnTo>
                    <a:pt x="54479" y="1"/>
                  </a:lnTo>
                  <a:lnTo>
                    <a:pt x="54479" y="1"/>
                  </a:lnTo>
                  <a:lnTo>
                    <a:pt x="54456" y="1"/>
                  </a:lnTo>
                  <a:lnTo>
                    <a:pt x="54456" y="1"/>
                  </a:lnTo>
                  <a:lnTo>
                    <a:pt x="54434" y="1"/>
                  </a:lnTo>
                  <a:lnTo>
                    <a:pt x="54434" y="1"/>
                  </a:lnTo>
                  <a:lnTo>
                    <a:pt x="54411" y="1"/>
                  </a:lnTo>
                  <a:lnTo>
                    <a:pt x="54411" y="1"/>
                  </a:lnTo>
                  <a:lnTo>
                    <a:pt x="54389" y="1"/>
                  </a:lnTo>
                  <a:lnTo>
                    <a:pt x="54389" y="1"/>
                  </a:lnTo>
                  <a:lnTo>
                    <a:pt x="54366" y="1"/>
                  </a:lnTo>
                  <a:lnTo>
                    <a:pt x="54366" y="1"/>
                  </a:lnTo>
                  <a:lnTo>
                    <a:pt x="54344" y="1"/>
                  </a:lnTo>
                  <a:lnTo>
                    <a:pt x="54344" y="1"/>
                  </a:lnTo>
                  <a:lnTo>
                    <a:pt x="54322" y="1"/>
                  </a:lnTo>
                  <a:lnTo>
                    <a:pt x="54322" y="1"/>
                  </a:lnTo>
                  <a:lnTo>
                    <a:pt x="54299" y="1"/>
                  </a:lnTo>
                  <a:lnTo>
                    <a:pt x="54299" y="1"/>
                  </a:lnTo>
                  <a:lnTo>
                    <a:pt x="54277" y="1"/>
                  </a:lnTo>
                  <a:lnTo>
                    <a:pt x="54277" y="1"/>
                  </a:lnTo>
                  <a:lnTo>
                    <a:pt x="54254" y="1"/>
                  </a:lnTo>
                  <a:lnTo>
                    <a:pt x="54254" y="1"/>
                  </a:lnTo>
                  <a:lnTo>
                    <a:pt x="54232" y="1"/>
                  </a:lnTo>
                  <a:lnTo>
                    <a:pt x="54232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209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64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119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75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4030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85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940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95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50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805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60" y="1"/>
                  </a:lnTo>
                  <a:lnTo>
                    <a:pt x="53738" y="1"/>
                  </a:lnTo>
                  <a:lnTo>
                    <a:pt x="53738" y="1"/>
                  </a:lnTo>
                  <a:lnTo>
                    <a:pt x="53715" y="1"/>
                  </a:lnTo>
                  <a:lnTo>
                    <a:pt x="53715" y="1"/>
                  </a:lnTo>
                  <a:lnTo>
                    <a:pt x="53693" y="1"/>
                  </a:lnTo>
                  <a:lnTo>
                    <a:pt x="53670" y="1"/>
                  </a:lnTo>
                  <a:lnTo>
                    <a:pt x="53670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64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3558" y="1"/>
                  </a:lnTo>
                  <a:lnTo>
                    <a:pt x="52300" y="45"/>
                  </a:lnTo>
                  <a:lnTo>
                    <a:pt x="51088" y="90"/>
                  </a:lnTo>
                  <a:lnTo>
                    <a:pt x="49853" y="180"/>
                  </a:lnTo>
                  <a:lnTo>
                    <a:pt x="48640" y="270"/>
                  </a:lnTo>
                  <a:lnTo>
                    <a:pt x="47428" y="405"/>
                  </a:lnTo>
                  <a:lnTo>
                    <a:pt x="46215" y="539"/>
                  </a:lnTo>
                  <a:lnTo>
                    <a:pt x="45025" y="697"/>
                  </a:lnTo>
                  <a:lnTo>
                    <a:pt x="43835" y="899"/>
                  </a:lnTo>
                  <a:lnTo>
                    <a:pt x="42667" y="1101"/>
                  </a:lnTo>
                  <a:lnTo>
                    <a:pt x="41499" y="1325"/>
                  </a:lnTo>
                  <a:lnTo>
                    <a:pt x="40332" y="1550"/>
                  </a:lnTo>
                  <a:lnTo>
                    <a:pt x="39186" y="1819"/>
                  </a:lnTo>
                  <a:lnTo>
                    <a:pt x="38064" y="2111"/>
                  </a:lnTo>
                  <a:lnTo>
                    <a:pt x="36941" y="2403"/>
                  </a:lnTo>
                  <a:lnTo>
                    <a:pt x="35818" y="2718"/>
                  </a:lnTo>
                  <a:lnTo>
                    <a:pt x="34718" y="3055"/>
                  </a:lnTo>
                  <a:lnTo>
                    <a:pt x="33617" y="3414"/>
                  </a:lnTo>
                  <a:lnTo>
                    <a:pt x="32539" y="3796"/>
                  </a:lnTo>
                  <a:lnTo>
                    <a:pt x="31484" y="4177"/>
                  </a:lnTo>
                  <a:lnTo>
                    <a:pt x="30429" y="4604"/>
                  </a:lnTo>
                  <a:lnTo>
                    <a:pt x="29373" y="5031"/>
                  </a:lnTo>
                  <a:lnTo>
                    <a:pt x="28363" y="5457"/>
                  </a:lnTo>
                  <a:lnTo>
                    <a:pt x="27330" y="5929"/>
                  </a:lnTo>
                  <a:lnTo>
                    <a:pt x="26342" y="6400"/>
                  </a:lnTo>
                  <a:lnTo>
                    <a:pt x="25354" y="6894"/>
                  </a:lnTo>
                  <a:lnTo>
                    <a:pt x="24365" y="7411"/>
                  </a:lnTo>
                  <a:lnTo>
                    <a:pt x="23422" y="7927"/>
                  </a:lnTo>
                  <a:lnTo>
                    <a:pt x="22479" y="8466"/>
                  </a:lnTo>
                  <a:lnTo>
                    <a:pt x="21536" y="9028"/>
                  </a:lnTo>
                  <a:lnTo>
                    <a:pt x="20615" y="9589"/>
                  </a:lnTo>
                  <a:lnTo>
                    <a:pt x="19717" y="10195"/>
                  </a:lnTo>
                  <a:lnTo>
                    <a:pt x="18841" y="10779"/>
                  </a:lnTo>
                  <a:lnTo>
                    <a:pt x="21895" y="13654"/>
                  </a:lnTo>
                  <a:lnTo>
                    <a:pt x="21895" y="13654"/>
                  </a:lnTo>
                  <a:lnTo>
                    <a:pt x="21401" y="13968"/>
                  </a:lnTo>
                  <a:lnTo>
                    <a:pt x="20323" y="14642"/>
                  </a:lnTo>
                  <a:lnTo>
                    <a:pt x="19717" y="15023"/>
                  </a:lnTo>
                  <a:lnTo>
                    <a:pt x="19156" y="15338"/>
                  </a:lnTo>
                  <a:lnTo>
                    <a:pt x="18707" y="15562"/>
                  </a:lnTo>
                  <a:lnTo>
                    <a:pt x="18527" y="15630"/>
                  </a:lnTo>
                  <a:lnTo>
                    <a:pt x="18415" y="15652"/>
                  </a:lnTo>
                  <a:lnTo>
                    <a:pt x="18415" y="15652"/>
                  </a:lnTo>
                  <a:lnTo>
                    <a:pt x="18392" y="15652"/>
                  </a:lnTo>
                  <a:lnTo>
                    <a:pt x="18392" y="15652"/>
                  </a:lnTo>
                  <a:lnTo>
                    <a:pt x="18347" y="15607"/>
                  </a:lnTo>
                  <a:lnTo>
                    <a:pt x="18280" y="15562"/>
                  </a:lnTo>
                  <a:lnTo>
                    <a:pt x="18123" y="15338"/>
                  </a:lnTo>
                  <a:lnTo>
                    <a:pt x="17898" y="15023"/>
                  </a:lnTo>
                  <a:lnTo>
                    <a:pt x="17651" y="14642"/>
                  </a:lnTo>
                  <a:lnTo>
                    <a:pt x="17045" y="13654"/>
                  </a:lnTo>
                  <a:lnTo>
                    <a:pt x="16416" y="12576"/>
                  </a:lnTo>
                  <a:lnTo>
                    <a:pt x="16416" y="12576"/>
                  </a:lnTo>
                  <a:lnTo>
                    <a:pt x="15585" y="13249"/>
                  </a:lnTo>
                  <a:lnTo>
                    <a:pt x="14754" y="13946"/>
                  </a:lnTo>
                  <a:lnTo>
                    <a:pt x="13968" y="14642"/>
                  </a:lnTo>
                  <a:lnTo>
                    <a:pt x="13182" y="15338"/>
                  </a:lnTo>
                  <a:lnTo>
                    <a:pt x="12419" y="16079"/>
                  </a:lnTo>
                  <a:lnTo>
                    <a:pt x="11678" y="16820"/>
                  </a:lnTo>
                  <a:lnTo>
                    <a:pt x="10959" y="17561"/>
                  </a:lnTo>
                  <a:lnTo>
                    <a:pt x="10241" y="18324"/>
                  </a:lnTo>
                  <a:lnTo>
                    <a:pt x="9567" y="19110"/>
                  </a:lnTo>
                  <a:lnTo>
                    <a:pt x="8893" y="19896"/>
                  </a:lnTo>
                  <a:lnTo>
                    <a:pt x="8265" y="20705"/>
                  </a:lnTo>
                  <a:lnTo>
                    <a:pt x="7636" y="21513"/>
                  </a:lnTo>
                  <a:lnTo>
                    <a:pt x="7052" y="22344"/>
                  </a:lnTo>
                  <a:lnTo>
                    <a:pt x="6468" y="23175"/>
                  </a:lnTo>
                  <a:lnTo>
                    <a:pt x="5907" y="24028"/>
                  </a:lnTo>
                  <a:lnTo>
                    <a:pt x="5390" y="24881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5839" y="25173"/>
                  </a:lnTo>
                  <a:lnTo>
                    <a:pt x="3571" y="28250"/>
                  </a:lnTo>
                  <a:lnTo>
                    <a:pt x="3571" y="28250"/>
                  </a:lnTo>
                  <a:lnTo>
                    <a:pt x="3190" y="29081"/>
                  </a:lnTo>
                  <a:lnTo>
                    <a:pt x="2830" y="29912"/>
                  </a:lnTo>
                  <a:lnTo>
                    <a:pt x="2494" y="30765"/>
                  </a:lnTo>
                  <a:lnTo>
                    <a:pt x="2157" y="31618"/>
                  </a:lnTo>
                  <a:lnTo>
                    <a:pt x="1865" y="32494"/>
                  </a:lnTo>
                  <a:lnTo>
                    <a:pt x="1595" y="33347"/>
                  </a:lnTo>
                  <a:lnTo>
                    <a:pt x="1326" y="34223"/>
                  </a:lnTo>
                  <a:lnTo>
                    <a:pt x="1101" y="35099"/>
                  </a:lnTo>
                  <a:lnTo>
                    <a:pt x="877" y="35997"/>
                  </a:lnTo>
                  <a:lnTo>
                    <a:pt x="697" y="36895"/>
                  </a:lnTo>
                  <a:lnTo>
                    <a:pt x="517" y="37794"/>
                  </a:lnTo>
                  <a:lnTo>
                    <a:pt x="383" y="38692"/>
                  </a:lnTo>
                  <a:lnTo>
                    <a:pt x="270" y="39612"/>
                  </a:lnTo>
                  <a:lnTo>
                    <a:pt x="158" y="40533"/>
                  </a:lnTo>
                  <a:lnTo>
                    <a:pt x="91" y="41454"/>
                  </a:lnTo>
                  <a:lnTo>
                    <a:pt x="46" y="42375"/>
                  </a:lnTo>
                  <a:lnTo>
                    <a:pt x="46" y="42375"/>
                  </a:lnTo>
                  <a:lnTo>
                    <a:pt x="23" y="43093"/>
                  </a:lnTo>
                  <a:lnTo>
                    <a:pt x="1" y="43812"/>
                  </a:lnTo>
                  <a:lnTo>
                    <a:pt x="1" y="43812"/>
                  </a:lnTo>
                  <a:lnTo>
                    <a:pt x="23" y="45002"/>
                  </a:lnTo>
                  <a:lnTo>
                    <a:pt x="91" y="46192"/>
                  </a:lnTo>
                  <a:lnTo>
                    <a:pt x="181" y="47382"/>
                  </a:lnTo>
                  <a:lnTo>
                    <a:pt x="338" y="48572"/>
                  </a:lnTo>
                  <a:lnTo>
                    <a:pt x="517" y="49740"/>
                  </a:lnTo>
                  <a:lnTo>
                    <a:pt x="720" y="50908"/>
                  </a:lnTo>
                  <a:lnTo>
                    <a:pt x="989" y="52053"/>
                  </a:lnTo>
                  <a:lnTo>
                    <a:pt x="1281" y="53198"/>
                  </a:lnTo>
                  <a:lnTo>
                    <a:pt x="1281" y="53198"/>
                  </a:lnTo>
                  <a:lnTo>
                    <a:pt x="1281" y="53176"/>
                  </a:lnTo>
                  <a:lnTo>
                    <a:pt x="1281" y="53176"/>
                  </a:lnTo>
                  <a:lnTo>
                    <a:pt x="989" y="52053"/>
                  </a:lnTo>
                  <a:lnTo>
                    <a:pt x="720" y="50908"/>
                  </a:lnTo>
                  <a:lnTo>
                    <a:pt x="517" y="49740"/>
                  </a:lnTo>
                  <a:lnTo>
                    <a:pt x="338" y="48572"/>
                  </a:lnTo>
                  <a:lnTo>
                    <a:pt x="203" y="47405"/>
                  </a:lnTo>
                  <a:lnTo>
                    <a:pt x="91" y="46214"/>
                  </a:lnTo>
                  <a:lnTo>
                    <a:pt x="46" y="45024"/>
                  </a:lnTo>
                  <a:lnTo>
                    <a:pt x="23" y="43812"/>
                  </a:lnTo>
                  <a:lnTo>
                    <a:pt x="23" y="43812"/>
                  </a:lnTo>
                  <a:lnTo>
                    <a:pt x="23" y="43093"/>
                  </a:lnTo>
                  <a:lnTo>
                    <a:pt x="46" y="42397"/>
                  </a:lnTo>
                  <a:lnTo>
                    <a:pt x="46" y="42397"/>
                  </a:lnTo>
                  <a:lnTo>
                    <a:pt x="136" y="43250"/>
                  </a:lnTo>
                  <a:lnTo>
                    <a:pt x="270" y="44149"/>
                  </a:lnTo>
                  <a:lnTo>
                    <a:pt x="428" y="45069"/>
                  </a:lnTo>
                  <a:lnTo>
                    <a:pt x="630" y="46012"/>
                  </a:lnTo>
                  <a:lnTo>
                    <a:pt x="899" y="46978"/>
                  </a:lnTo>
                  <a:lnTo>
                    <a:pt x="1169" y="47966"/>
                  </a:lnTo>
                  <a:lnTo>
                    <a:pt x="1505" y="48976"/>
                  </a:lnTo>
                  <a:lnTo>
                    <a:pt x="1865" y="49987"/>
                  </a:lnTo>
                  <a:lnTo>
                    <a:pt x="1865" y="49987"/>
                  </a:lnTo>
                  <a:lnTo>
                    <a:pt x="2651" y="46012"/>
                  </a:lnTo>
                  <a:lnTo>
                    <a:pt x="2651" y="46012"/>
                  </a:lnTo>
                  <a:lnTo>
                    <a:pt x="3167" y="43407"/>
                  </a:lnTo>
                  <a:lnTo>
                    <a:pt x="3167" y="43407"/>
                  </a:lnTo>
                  <a:lnTo>
                    <a:pt x="3774" y="40466"/>
                  </a:lnTo>
                  <a:lnTo>
                    <a:pt x="4312" y="37906"/>
                  </a:lnTo>
                  <a:lnTo>
                    <a:pt x="4312" y="37906"/>
                  </a:lnTo>
                  <a:lnTo>
                    <a:pt x="4762" y="35750"/>
                  </a:lnTo>
                  <a:lnTo>
                    <a:pt x="5121" y="34021"/>
                  </a:lnTo>
                  <a:lnTo>
                    <a:pt x="5121" y="34021"/>
                  </a:lnTo>
                  <a:lnTo>
                    <a:pt x="5615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5637" y="31730"/>
                  </a:lnTo>
                  <a:lnTo>
                    <a:pt x="17337" y="30316"/>
                  </a:lnTo>
                  <a:lnTo>
                    <a:pt x="15406" y="36244"/>
                  </a:lnTo>
                  <a:lnTo>
                    <a:pt x="15001" y="37457"/>
                  </a:lnTo>
                  <a:lnTo>
                    <a:pt x="12037" y="46484"/>
                  </a:lnTo>
                  <a:lnTo>
                    <a:pt x="11700" y="47517"/>
                  </a:lnTo>
                  <a:lnTo>
                    <a:pt x="9747" y="53490"/>
                  </a:lnTo>
                  <a:lnTo>
                    <a:pt x="7456" y="60384"/>
                  </a:lnTo>
                  <a:lnTo>
                    <a:pt x="7456" y="60384"/>
                  </a:lnTo>
                  <a:lnTo>
                    <a:pt x="7524" y="60451"/>
                  </a:lnTo>
                  <a:lnTo>
                    <a:pt x="9073" y="61686"/>
                  </a:lnTo>
                  <a:lnTo>
                    <a:pt x="12891" y="64740"/>
                  </a:lnTo>
                  <a:lnTo>
                    <a:pt x="12666" y="65190"/>
                  </a:lnTo>
                  <a:lnTo>
                    <a:pt x="12666" y="65190"/>
                  </a:lnTo>
                  <a:lnTo>
                    <a:pt x="13519" y="65324"/>
                  </a:lnTo>
                  <a:lnTo>
                    <a:pt x="14350" y="65526"/>
                  </a:lnTo>
                  <a:lnTo>
                    <a:pt x="15159" y="65728"/>
                  </a:lnTo>
                  <a:lnTo>
                    <a:pt x="15945" y="65953"/>
                  </a:lnTo>
                  <a:lnTo>
                    <a:pt x="16708" y="66222"/>
                  </a:lnTo>
                  <a:lnTo>
                    <a:pt x="17449" y="66492"/>
                  </a:lnTo>
                  <a:lnTo>
                    <a:pt x="18168" y="66806"/>
                  </a:lnTo>
                  <a:lnTo>
                    <a:pt x="18841" y="67121"/>
                  </a:lnTo>
                  <a:lnTo>
                    <a:pt x="19515" y="67480"/>
                  </a:lnTo>
                  <a:lnTo>
                    <a:pt x="20166" y="67839"/>
                  </a:lnTo>
                  <a:lnTo>
                    <a:pt x="20773" y="68221"/>
                  </a:lnTo>
                  <a:lnTo>
                    <a:pt x="21379" y="68603"/>
                  </a:lnTo>
                  <a:lnTo>
                    <a:pt x="21963" y="69029"/>
                  </a:lnTo>
                  <a:lnTo>
                    <a:pt x="22524" y="69456"/>
                  </a:lnTo>
                  <a:lnTo>
                    <a:pt x="23041" y="69883"/>
                  </a:lnTo>
                  <a:lnTo>
                    <a:pt x="23557" y="70332"/>
                  </a:lnTo>
                  <a:lnTo>
                    <a:pt x="24051" y="70781"/>
                  </a:lnTo>
                  <a:lnTo>
                    <a:pt x="24545" y="71253"/>
                  </a:lnTo>
                  <a:lnTo>
                    <a:pt x="24994" y="71724"/>
                  </a:lnTo>
                  <a:lnTo>
                    <a:pt x="25421" y="72196"/>
                  </a:lnTo>
                  <a:lnTo>
                    <a:pt x="25848" y="72667"/>
                  </a:lnTo>
                  <a:lnTo>
                    <a:pt x="26229" y="73161"/>
                  </a:lnTo>
                  <a:lnTo>
                    <a:pt x="26611" y="73633"/>
                  </a:lnTo>
                  <a:lnTo>
                    <a:pt x="26993" y="74127"/>
                  </a:lnTo>
                  <a:lnTo>
                    <a:pt x="27644" y="75093"/>
                  </a:lnTo>
                  <a:lnTo>
                    <a:pt x="28250" y="76058"/>
                  </a:lnTo>
                  <a:lnTo>
                    <a:pt x="28789" y="76979"/>
                  </a:lnTo>
                  <a:lnTo>
                    <a:pt x="29261" y="77877"/>
                  </a:lnTo>
                  <a:lnTo>
                    <a:pt x="29261" y="77877"/>
                  </a:lnTo>
                  <a:lnTo>
                    <a:pt x="30092" y="78214"/>
                  </a:lnTo>
                  <a:lnTo>
                    <a:pt x="30923" y="78506"/>
                  </a:lnTo>
                  <a:lnTo>
                    <a:pt x="31753" y="78820"/>
                  </a:lnTo>
                  <a:lnTo>
                    <a:pt x="32607" y="79090"/>
                  </a:lnTo>
                  <a:lnTo>
                    <a:pt x="33483" y="79359"/>
                  </a:lnTo>
                  <a:lnTo>
                    <a:pt x="34336" y="79606"/>
                  </a:lnTo>
                  <a:lnTo>
                    <a:pt x="35234" y="79853"/>
                  </a:lnTo>
                  <a:lnTo>
                    <a:pt x="36132" y="80078"/>
                  </a:lnTo>
                  <a:lnTo>
                    <a:pt x="36132" y="80078"/>
                  </a:lnTo>
                  <a:lnTo>
                    <a:pt x="37929" y="80459"/>
                  </a:lnTo>
                  <a:lnTo>
                    <a:pt x="39748" y="80819"/>
                  </a:lnTo>
                  <a:lnTo>
                    <a:pt x="41544" y="81111"/>
                  </a:lnTo>
                  <a:lnTo>
                    <a:pt x="43318" y="81358"/>
                  </a:lnTo>
                  <a:lnTo>
                    <a:pt x="44037" y="73992"/>
                  </a:lnTo>
                  <a:lnTo>
                    <a:pt x="44037" y="73992"/>
                  </a:lnTo>
                  <a:lnTo>
                    <a:pt x="44778" y="73880"/>
                  </a:lnTo>
                  <a:lnTo>
                    <a:pt x="45519" y="73790"/>
                  </a:lnTo>
                  <a:lnTo>
                    <a:pt x="46282" y="73745"/>
                  </a:lnTo>
                  <a:lnTo>
                    <a:pt x="47023" y="73745"/>
                  </a:lnTo>
                  <a:lnTo>
                    <a:pt x="47023" y="73745"/>
                  </a:lnTo>
                  <a:lnTo>
                    <a:pt x="47742" y="73745"/>
                  </a:lnTo>
                  <a:lnTo>
                    <a:pt x="48438" y="73790"/>
                  </a:lnTo>
                  <a:lnTo>
                    <a:pt x="49134" y="73835"/>
                  </a:lnTo>
                  <a:lnTo>
                    <a:pt x="49853" y="73925"/>
                  </a:lnTo>
                  <a:lnTo>
                    <a:pt x="50549" y="74037"/>
                  </a:lnTo>
                  <a:lnTo>
                    <a:pt x="51245" y="74149"/>
                  </a:lnTo>
                  <a:lnTo>
                    <a:pt x="51941" y="74307"/>
                  </a:lnTo>
                  <a:lnTo>
                    <a:pt x="52637" y="74464"/>
                  </a:lnTo>
                  <a:lnTo>
                    <a:pt x="53311" y="74643"/>
                  </a:lnTo>
                  <a:lnTo>
                    <a:pt x="53985" y="74823"/>
                  </a:lnTo>
                  <a:lnTo>
                    <a:pt x="54658" y="75025"/>
                  </a:lnTo>
                  <a:lnTo>
                    <a:pt x="55332" y="75250"/>
                  </a:lnTo>
                  <a:lnTo>
                    <a:pt x="55983" y="75497"/>
                  </a:lnTo>
                  <a:lnTo>
                    <a:pt x="56634" y="75744"/>
                  </a:lnTo>
                  <a:lnTo>
                    <a:pt x="57914" y="76260"/>
                  </a:lnTo>
                  <a:lnTo>
                    <a:pt x="57914" y="76260"/>
                  </a:lnTo>
                  <a:lnTo>
                    <a:pt x="57892" y="76238"/>
                  </a:lnTo>
                  <a:lnTo>
                    <a:pt x="57892" y="76238"/>
                  </a:lnTo>
                  <a:lnTo>
                    <a:pt x="59352" y="76911"/>
                  </a:lnTo>
                  <a:lnTo>
                    <a:pt x="59352" y="76911"/>
                  </a:lnTo>
                  <a:lnTo>
                    <a:pt x="60362" y="77405"/>
                  </a:lnTo>
                  <a:lnTo>
                    <a:pt x="61350" y="77899"/>
                  </a:lnTo>
                  <a:lnTo>
                    <a:pt x="61350" y="77899"/>
                  </a:lnTo>
                  <a:lnTo>
                    <a:pt x="62271" y="78394"/>
                  </a:lnTo>
                  <a:lnTo>
                    <a:pt x="63192" y="78932"/>
                  </a:lnTo>
                  <a:lnTo>
                    <a:pt x="64112" y="79471"/>
                  </a:lnTo>
                  <a:lnTo>
                    <a:pt x="65010" y="80033"/>
                  </a:lnTo>
                  <a:lnTo>
                    <a:pt x="65010" y="80033"/>
                  </a:lnTo>
                  <a:lnTo>
                    <a:pt x="66560" y="79629"/>
                  </a:lnTo>
                  <a:lnTo>
                    <a:pt x="68109" y="79157"/>
                  </a:lnTo>
                  <a:lnTo>
                    <a:pt x="69614" y="78641"/>
                  </a:lnTo>
                  <a:lnTo>
                    <a:pt x="71096" y="78102"/>
                  </a:lnTo>
                  <a:lnTo>
                    <a:pt x="72533" y="77518"/>
                  </a:lnTo>
                  <a:lnTo>
                    <a:pt x="73948" y="76911"/>
                  </a:lnTo>
                  <a:lnTo>
                    <a:pt x="75340" y="76238"/>
                  </a:lnTo>
                  <a:lnTo>
                    <a:pt x="76687" y="75564"/>
                  </a:lnTo>
                  <a:lnTo>
                    <a:pt x="78012" y="74823"/>
                  </a:lnTo>
                  <a:lnTo>
                    <a:pt x="79292" y="74060"/>
                  </a:lnTo>
                  <a:lnTo>
                    <a:pt x="80527" y="73274"/>
                  </a:lnTo>
                  <a:lnTo>
                    <a:pt x="81740" y="72443"/>
                  </a:lnTo>
                  <a:lnTo>
                    <a:pt x="82908" y="71589"/>
                  </a:lnTo>
                  <a:lnTo>
                    <a:pt x="84031" y="70714"/>
                  </a:lnTo>
                  <a:lnTo>
                    <a:pt x="85108" y="69793"/>
                  </a:lnTo>
                  <a:lnTo>
                    <a:pt x="86164" y="68872"/>
                  </a:lnTo>
                  <a:lnTo>
                    <a:pt x="86164" y="68872"/>
                  </a:lnTo>
                  <a:lnTo>
                    <a:pt x="85580" y="68401"/>
                  </a:lnTo>
                  <a:lnTo>
                    <a:pt x="85019" y="67929"/>
                  </a:lnTo>
                  <a:lnTo>
                    <a:pt x="84480" y="67435"/>
                  </a:lnTo>
                  <a:lnTo>
                    <a:pt x="83941" y="66941"/>
                  </a:lnTo>
                  <a:lnTo>
                    <a:pt x="83424" y="66425"/>
                  </a:lnTo>
                  <a:lnTo>
                    <a:pt x="82908" y="65886"/>
                  </a:lnTo>
                  <a:lnTo>
                    <a:pt x="82414" y="65324"/>
                  </a:lnTo>
                  <a:lnTo>
                    <a:pt x="81920" y="64763"/>
                  </a:lnTo>
                  <a:lnTo>
                    <a:pt x="81448" y="64179"/>
                  </a:lnTo>
                  <a:lnTo>
                    <a:pt x="80977" y="63595"/>
                  </a:lnTo>
                  <a:lnTo>
                    <a:pt x="80527" y="62966"/>
                  </a:lnTo>
                  <a:lnTo>
                    <a:pt x="80101" y="62360"/>
                  </a:lnTo>
                  <a:lnTo>
                    <a:pt x="79674" y="61709"/>
                  </a:lnTo>
                  <a:lnTo>
                    <a:pt x="79270" y="61058"/>
                  </a:lnTo>
                  <a:lnTo>
                    <a:pt x="78888" y="60406"/>
                  </a:lnTo>
                  <a:lnTo>
                    <a:pt x="78506" y="59733"/>
                  </a:lnTo>
                  <a:lnTo>
                    <a:pt x="78147" y="59037"/>
                  </a:lnTo>
                  <a:lnTo>
                    <a:pt x="77810" y="58341"/>
                  </a:lnTo>
                  <a:lnTo>
                    <a:pt x="77473" y="57622"/>
                  </a:lnTo>
                  <a:lnTo>
                    <a:pt x="77159" y="56903"/>
                  </a:lnTo>
                  <a:lnTo>
                    <a:pt x="76867" y="56162"/>
                  </a:lnTo>
                  <a:lnTo>
                    <a:pt x="76598" y="55421"/>
                  </a:lnTo>
                  <a:lnTo>
                    <a:pt x="76328" y="54680"/>
                  </a:lnTo>
                  <a:lnTo>
                    <a:pt x="76081" y="53917"/>
                  </a:lnTo>
                  <a:lnTo>
                    <a:pt x="75857" y="53131"/>
                  </a:lnTo>
                  <a:lnTo>
                    <a:pt x="75655" y="52367"/>
                  </a:lnTo>
                  <a:lnTo>
                    <a:pt x="75452" y="51559"/>
                  </a:lnTo>
                  <a:lnTo>
                    <a:pt x="75273" y="50773"/>
                  </a:lnTo>
                  <a:lnTo>
                    <a:pt x="75138" y="49965"/>
                  </a:lnTo>
                  <a:lnTo>
                    <a:pt x="74981" y="49134"/>
                  </a:lnTo>
                  <a:lnTo>
                    <a:pt x="74869" y="48325"/>
                  </a:lnTo>
                  <a:lnTo>
                    <a:pt x="74779" y="47494"/>
                  </a:lnTo>
                  <a:lnTo>
                    <a:pt x="74779" y="47494"/>
                  </a:lnTo>
                  <a:lnTo>
                    <a:pt x="74554" y="46664"/>
                  </a:lnTo>
                  <a:lnTo>
                    <a:pt x="74330" y="45833"/>
                  </a:lnTo>
                  <a:lnTo>
                    <a:pt x="74128" y="44979"/>
                  </a:lnTo>
                  <a:lnTo>
                    <a:pt x="73948" y="44149"/>
                  </a:lnTo>
                  <a:lnTo>
                    <a:pt x="73791" y="43295"/>
                  </a:lnTo>
                  <a:lnTo>
                    <a:pt x="73656" y="42442"/>
                  </a:lnTo>
                  <a:lnTo>
                    <a:pt x="73521" y="41589"/>
                  </a:lnTo>
                  <a:lnTo>
                    <a:pt x="73409" y="40735"/>
                  </a:lnTo>
                  <a:lnTo>
                    <a:pt x="73319" y="39882"/>
                  </a:lnTo>
                  <a:lnTo>
                    <a:pt x="73252" y="39029"/>
                  </a:lnTo>
                  <a:lnTo>
                    <a:pt x="73184" y="38153"/>
                  </a:lnTo>
                  <a:lnTo>
                    <a:pt x="73139" y="37300"/>
                  </a:lnTo>
                  <a:lnTo>
                    <a:pt x="73139" y="36446"/>
                  </a:lnTo>
                  <a:lnTo>
                    <a:pt x="73139" y="35570"/>
                  </a:lnTo>
                  <a:lnTo>
                    <a:pt x="73162" y="34717"/>
                  </a:lnTo>
                  <a:lnTo>
                    <a:pt x="73207" y="33841"/>
                  </a:lnTo>
                  <a:lnTo>
                    <a:pt x="73207" y="33841"/>
                  </a:lnTo>
                  <a:lnTo>
                    <a:pt x="73252" y="33033"/>
                  </a:lnTo>
                  <a:lnTo>
                    <a:pt x="73342" y="32202"/>
                  </a:lnTo>
                  <a:lnTo>
                    <a:pt x="73431" y="31394"/>
                  </a:lnTo>
                  <a:lnTo>
                    <a:pt x="73544" y="30608"/>
                  </a:lnTo>
                  <a:lnTo>
                    <a:pt x="73678" y="29822"/>
                  </a:lnTo>
                  <a:lnTo>
                    <a:pt x="73813" y="29036"/>
                  </a:lnTo>
                  <a:lnTo>
                    <a:pt x="73970" y="28272"/>
                  </a:lnTo>
                  <a:lnTo>
                    <a:pt x="74150" y="27509"/>
                  </a:lnTo>
                  <a:lnTo>
                    <a:pt x="74330" y="26768"/>
                  </a:lnTo>
                  <a:lnTo>
                    <a:pt x="74532" y="26049"/>
                  </a:lnTo>
                  <a:lnTo>
                    <a:pt x="74756" y="25331"/>
                  </a:lnTo>
                  <a:lnTo>
                    <a:pt x="74981" y="24612"/>
                  </a:lnTo>
                  <a:lnTo>
                    <a:pt x="75228" y="23916"/>
                  </a:lnTo>
                  <a:lnTo>
                    <a:pt x="75475" y="23242"/>
                  </a:lnTo>
                  <a:lnTo>
                    <a:pt x="75744" y="22569"/>
                  </a:lnTo>
                  <a:lnTo>
                    <a:pt x="76014" y="21917"/>
                  </a:lnTo>
                  <a:lnTo>
                    <a:pt x="76306" y="21289"/>
                  </a:lnTo>
                  <a:lnTo>
                    <a:pt x="76598" y="20660"/>
                  </a:lnTo>
                  <a:lnTo>
                    <a:pt x="76912" y="20054"/>
                  </a:lnTo>
                  <a:lnTo>
                    <a:pt x="77226" y="19447"/>
                  </a:lnTo>
                  <a:lnTo>
                    <a:pt x="77541" y="18863"/>
                  </a:lnTo>
                  <a:lnTo>
                    <a:pt x="77878" y="18302"/>
                  </a:lnTo>
                  <a:lnTo>
                    <a:pt x="78214" y="17763"/>
                  </a:lnTo>
                  <a:lnTo>
                    <a:pt x="78574" y="17224"/>
                  </a:lnTo>
                  <a:lnTo>
                    <a:pt x="78933" y="16708"/>
                  </a:lnTo>
                  <a:lnTo>
                    <a:pt x="79292" y="16214"/>
                  </a:lnTo>
                  <a:lnTo>
                    <a:pt x="79674" y="15742"/>
                  </a:lnTo>
                  <a:lnTo>
                    <a:pt x="80033" y="15270"/>
                  </a:lnTo>
                  <a:lnTo>
                    <a:pt x="80415" y="14821"/>
                  </a:lnTo>
                  <a:lnTo>
                    <a:pt x="80797" y="14395"/>
                  </a:lnTo>
                  <a:lnTo>
                    <a:pt x="81201" y="13990"/>
                  </a:lnTo>
                  <a:lnTo>
                    <a:pt x="81583" y="13586"/>
                  </a:lnTo>
                  <a:lnTo>
                    <a:pt x="81583" y="13586"/>
                  </a:lnTo>
                  <a:lnTo>
                    <a:pt x="81965" y="12778"/>
                  </a:lnTo>
                  <a:lnTo>
                    <a:pt x="82391" y="11969"/>
                  </a:lnTo>
                  <a:lnTo>
                    <a:pt x="82818" y="11183"/>
                  </a:lnTo>
                  <a:lnTo>
                    <a:pt x="83289" y="10398"/>
                  </a:lnTo>
                  <a:lnTo>
                    <a:pt x="83784" y="9612"/>
                  </a:lnTo>
                  <a:lnTo>
                    <a:pt x="84322" y="8826"/>
                  </a:lnTo>
                  <a:lnTo>
                    <a:pt x="84884" y="8085"/>
                  </a:lnTo>
                  <a:lnTo>
                    <a:pt x="85468" y="7344"/>
                  </a:lnTo>
                  <a:lnTo>
                    <a:pt x="85468" y="7344"/>
                  </a:lnTo>
                  <a:lnTo>
                    <a:pt x="84659" y="6917"/>
                  </a:lnTo>
                  <a:lnTo>
                    <a:pt x="83851" y="6513"/>
                  </a:lnTo>
                  <a:lnTo>
                    <a:pt x="83020" y="6109"/>
                  </a:lnTo>
                  <a:lnTo>
                    <a:pt x="82189" y="5727"/>
                  </a:lnTo>
                  <a:lnTo>
                    <a:pt x="81336" y="5345"/>
                  </a:lnTo>
                  <a:lnTo>
                    <a:pt x="80483" y="4986"/>
                  </a:lnTo>
                  <a:lnTo>
                    <a:pt x="79629" y="4626"/>
                  </a:lnTo>
                  <a:lnTo>
                    <a:pt x="78753" y="4290"/>
                  </a:lnTo>
                  <a:lnTo>
                    <a:pt x="77878" y="3953"/>
                  </a:lnTo>
                  <a:lnTo>
                    <a:pt x="76979" y="3638"/>
                  </a:lnTo>
                  <a:lnTo>
                    <a:pt x="76081" y="3324"/>
                  </a:lnTo>
                  <a:lnTo>
                    <a:pt x="75183" y="3032"/>
                  </a:lnTo>
                  <a:lnTo>
                    <a:pt x="74262" y="2763"/>
                  </a:lnTo>
                  <a:lnTo>
                    <a:pt x="73342" y="2493"/>
                  </a:lnTo>
                  <a:lnTo>
                    <a:pt x="72398" y="2224"/>
                  </a:lnTo>
                  <a:lnTo>
                    <a:pt x="71478" y="1999"/>
                  </a:lnTo>
                  <a:lnTo>
                    <a:pt x="70535" y="1775"/>
                  </a:lnTo>
                  <a:lnTo>
                    <a:pt x="69569" y="1550"/>
                  </a:lnTo>
                  <a:lnTo>
                    <a:pt x="68626" y="1348"/>
                  </a:lnTo>
                  <a:lnTo>
                    <a:pt x="67660" y="1168"/>
                  </a:lnTo>
                  <a:lnTo>
                    <a:pt x="66672" y="989"/>
                  </a:lnTo>
                  <a:lnTo>
                    <a:pt x="65707" y="831"/>
                  </a:lnTo>
                  <a:lnTo>
                    <a:pt x="64719" y="674"/>
                  </a:lnTo>
                  <a:lnTo>
                    <a:pt x="63730" y="539"/>
                  </a:lnTo>
                  <a:lnTo>
                    <a:pt x="62742" y="427"/>
                  </a:lnTo>
                  <a:lnTo>
                    <a:pt x="61732" y="315"/>
                  </a:lnTo>
                  <a:lnTo>
                    <a:pt x="60721" y="225"/>
                  </a:lnTo>
                  <a:lnTo>
                    <a:pt x="59711" y="158"/>
                  </a:lnTo>
                  <a:lnTo>
                    <a:pt x="58700" y="90"/>
                  </a:lnTo>
                  <a:lnTo>
                    <a:pt x="57667" y="45"/>
                  </a:lnTo>
                  <a:lnTo>
                    <a:pt x="56634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601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57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512" y="1"/>
                  </a:lnTo>
                  <a:lnTo>
                    <a:pt x="55489" y="1"/>
                  </a:lnTo>
                  <a:lnTo>
                    <a:pt x="55489" y="1"/>
                  </a:lnTo>
                  <a:lnTo>
                    <a:pt x="55467" y="1"/>
                  </a:lnTo>
                  <a:lnTo>
                    <a:pt x="55467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32" y="1"/>
                  </a:lnTo>
                  <a:lnTo>
                    <a:pt x="55310" y="1"/>
                  </a:lnTo>
                  <a:lnTo>
                    <a:pt x="55310" y="1"/>
                  </a:lnTo>
                  <a:lnTo>
                    <a:pt x="55287" y="1"/>
                  </a:lnTo>
                  <a:lnTo>
                    <a:pt x="55287" y="1"/>
                  </a:lnTo>
                  <a:lnTo>
                    <a:pt x="55265" y="1"/>
                  </a:lnTo>
                  <a:lnTo>
                    <a:pt x="55265" y="1"/>
                  </a:lnTo>
                  <a:lnTo>
                    <a:pt x="55242" y="1"/>
                  </a:lnTo>
                  <a:lnTo>
                    <a:pt x="55242" y="1"/>
                  </a:lnTo>
                  <a:lnTo>
                    <a:pt x="55220" y="1"/>
                  </a:lnTo>
                  <a:lnTo>
                    <a:pt x="55220" y="1"/>
                  </a:lnTo>
                  <a:lnTo>
                    <a:pt x="55197" y="1"/>
                  </a:lnTo>
                  <a:lnTo>
                    <a:pt x="55197" y="1"/>
                  </a:lnTo>
                  <a:lnTo>
                    <a:pt x="55175" y="1"/>
                  </a:lnTo>
                  <a:lnTo>
                    <a:pt x="55175" y="1"/>
                  </a:lnTo>
                  <a:lnTo>
                    <a:pt x="55152" y="1"/>
                  </a:lnTo>
                  <a:lnTo>
                    <a:pt x="55152" y="1"/>
                  </a:lnTo>
                  <a:lnTo>
                    <a:pt x="55130" y="1"/>
                  </a:lnTo>
                  <a:lnTo>
                    <a:pt x="55130" y="1"/>
                  </a:lnTo>
                  <a:lnTo>
                    <a:pt x="55107" y="1"/>
                  </a:lnTo>
                  <a:lnTo>
                    <a:pt x="55107" y="1"/>
                  </a:lnTo>
                  <a:lnTo>
                    <a:pt x="55085" y="1"/>
                  </a:lnTo>
                  <a:lnTo>
                    <a:pt x="55085" y="1"/>
                  </a:lnTo>
                  <a:lnTo>
                    <a:pt x="55063" y="1"/>
                  </a:lnTo>
                  <a:lnTo>
                    <a:pt x="55063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5040" y="1"/>
                  </a:lnTo>
                  <a:lnTo>
                    <a:pt x="549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5" name="Google Shape;2263;p62">
              <a:extLst>
                <a:ext uri="{FF2B5EF4-FFF2-40B4-BE49-F238E27FC236}">
                  <a16:creationId xmlns:a16="http://schemas.microsoft.com/office/drawing/2014/main" id="{EFF00998-8438-C1D0-D401-7E4C479D6953}"/>
                </a:ext>
              </a:extLst>
            </p:cNvPr>
            <p:cNvSpPr/>
            <p:nvPr/>
          </p:nvSpPr>
          <p:spPr>
            <a:xfrm>
              <a:off x="-1750472" y="362037"/>
              <a:ext cx="151915" cy="42759"/>
            </a:xfrm>
            <a:custGeom>
              <a:avLst/>
              <a:gdLst/>
              <a:ahLst/>
              <a:cxnLst/>
              <a:rect l="l" t="t" r="r" b="b"/>
              <a:pathLst>
                <a:path w="11813" h="3325" extrusionOk="0">
                  <a:moveTo>
                    <a:pt x="0" y="1"/>
                  </a:move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  <a:close/>
                  <a:moveTo>
                    <a:pt x="4110" y="1438"/>
                  </a:moveTo>
                  <a:lnTo>
                    <a:pt x="5053" y="1730"/>
                  </a:lnTo>
                  <a:lnTo>
                    <a:pt x="5996" y="2000"/>
                  </a:lnTo>
                  <a:lnTo>
                    <a:pt x="6939" y="2247"/>
                  </a:lnTo>
                  <a:lnTo>
                    <a:pt x="7905" y="2494"/>
                  </a:lnTo>
                  <a:lnTo>
                    <a:pt x="8870" y="2718"/>
                  </a:lnTo>
                  <a:lnTo>
                    <a:pt x="9836" y="2920"/>
                  </a:lnTo>
                  <a:lnTo>
                    <a:pt x="10824" y="3122"/>
                  </a:lnTo>
                  <a:lnTo>
                    <a:pt x="10824" y="3122"/>
                  </a:lnTo>
                  <a:lnTo>
                    <a:pt x="9858" y="2920"/>
                  </a:lnTo>
                  <a:lnTo>
                    <a:pt x="8893" y="2696"/>
                  </a:lnTo>
                  <a:lnTo>
                    <a:pt x="7927" y="2471"/>
                  </a:lnTo>
                  <a:lnTo>
                    <a:pt x="6984" y="2247"/>
                  </a:lnTo>
                  <a:lnTo>
                    <a:pt x="6019" y="1977"/>
                  </a:lnTo>
                  <a:lnTo>
                    <a:pt x="5098" y="1730"/>
                  </a:lnTo>
                  <a:lnTo>
                    <a:pt x="4155" y="1438"/>
                  </a:lnTo>
                  <a:close/>
                  <a:moveTo>
                    <a:pt x="10824" y="3122"/>
                  </a:moveTo>
                  <a:lnTo>
                    <a:pt x="11812" y="3324"/>
                  </a:lnTo>
                  <a:lnTo>
                    <a:pt x="11812" y="3302"/>
                  </a:lnTo>
                  <a:lnTo>
                    <a:pt x="10824" y="31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6" name="Google Shape;2264;p62">
              <a:extLst>
                <a:ext uri="{FF2B5EF4-FFF2-40B4-BE49-F238E27FC236}">
                  <a16:creationId xmlns:a16="http://schemas.microsoft.com/office/drawing/2014/main" id="{81FC4AD1-08E9-F132-9677-C6A7F78422D3}"/>
                </a:ext>
              </a:extLst>
            </p:cNvPr>
            <p:cNvSpPr/>
            <p:nvPr/>
          </p:nvSpPr>
          <p:spPr>
            <a:xfrm>
              <a:off x="-1697630" y="380530"/>
              <a:ext cx="99073" cy="24267"/>
            </a:xfrm>
            <a:custGeom>
              <a:avLst/>
              <a:gdLst/>
              <a:ahLst/>
              <a:cxnLst/>
              <a:rect l="l" t="t" r="r" b="b"/>
              <a:pathLst>
                <a:path w="7704" h="1887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87" y="562"/>
                  </a:lnTo>
                  <a:lnTo>
                    <a:pt x="2830" y="809"/>
                  </a:lnTo>
                  <a:lnTo>
                    <a:pt x="3796" y="1056"/>
                  </a:lnTo>
                  <a:lnTo>
                    <a:pt x="4761" y="1280"/>
                  </a:lnTo>
                  <a:lnTo>
                    <a:pt x="5727" y="1482"/>
                  </a:lnTo>
                  <a:lnTo>
                    <a:pt x="6715" y="1684"/>
                  </a:lnTo>
                  <a:lnTo>
                    <a:pt x="7703" y="1886"/>
                  </a:lnTo>
                  <a:lnTo>
                    <a:pt x="7703" y="1864"/>
                  </a:lnTo>
                  <a:lnTo>
                    <a:pt x="7703" y="1864"/>
                  </a:lnTo>
                  <a:lnTo>
                    <a:pt x="6715" y="1684"/>
                  </a:lnTo>
                  <a:lnTo>
                    <a:pt x="5749" y="1482"/>
                  </a:lnTo>
                  <a:lnTo>
                    <a:pt x="4784" y="1258"/>
                  </a:lnTo>
                  <a:lnTo>
                    <a:pt x="3818" y="1033"/>
                  </a:lnTo>
                  <a:lnTo>
                    <a:pt x="2875" y="809"/>
                  </a:lnTo>
                  <a:lnTo>
                    <a:pt x="1910" y="539"/>
                  </a:lnTo>
                  <a:lnTo>
                    <a:pt x="989" y="292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7" name="Google Shape;2265;p62">
              <a:extLst>
                <a:ext uri="{FF2B5EF4-FFF2-40B4-BE49-F238E27FC236}">
                  <a16:creationId xmlns:a16="http://schemas.microsoft.com/office/drawing/2014/main" id="{A9A83EC7-314C-F9A7-175A-DA7E1BF92920}"/>
                </a:ext>
              </a:extLst>
            </p:cNvPr>
            <p:cNvSpPr/>
            <p:nvPr/>
          </p:nvSpPr>
          <p:spPr>
            <a:xfrm>
              <a:off x="-1750472" y="362037"/>
              <a:ext cx="47659" cy="16769"/>
            </a:xfrm>
            <a:custGeom>
              <a:avLst/>
              <a:gdLst/>
              <a:ahLst/>
              <a:cxnLst/>
              <a:rect l="l" t="t" r="r" b="b"/>
              <a:pathLst>
                <a:path w="3706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899" y="360"/>
                  </a:lnTo>
                  <a:lnTo>
                    <a:pt x="1797" y="675"/>
                  </a:lnTo>
                  <a:lnTo>
                    <a:pt x="2718" y="989"/>
                  </a:lnTo>
                  <a:lnTo>
                    <a:pt x="3661" y="1303"/>
                  </a:lnTo>
                  <a:lnTo>
                    <a:pt x="3706" y="1303"/>
                  </a:lnTo>
                  <a:lnTo>
                    <a:pt x="3706" y="1303"/>
                  </a:lnTo>
                  <a:lnTo>
                    <a:pt x="2762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8" name="Google Shape;2266;p62">
              <a:extLst>
                <a:ext uri="{FF2B5EF4-FFF2-40B4-BE49-F238E27FC236}">
                  <a16:creationId xmlns:a16="http://schemas.microsoft.com/office/drawing/2014/main" id="{B68CA975-F9D6-43B1-3104-120E2D30AA46}"/>
                </a:ext>
              </a:extLst>
            </p:cNvPr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95" y="135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39" name="Google Shape;2267;p62">
              <a:extLst>
                <a:ext uri="{FF2B5EF4-FFF2-40B4-BE49-F238E27FC236}">
                  <a16:creationId xmlns:a16="http://schemas.microsoft.com/office/drawing/2014/main" id="{F88DACA9-C0D5-F564-AD65-CED63CDC1B71}"/>
                </a:ext>
              </a:extLst>
            </p:cNvPr>
            <p:cNvSpPr/>
            <p:nvPr/>
          </p:nvSpPr>
          <p:spPr>
            <a:xfrm>
              <a:off x="-1703404" y="378794"/>
              <a:ext cx="6366" cy="1749"/>
            </a:xfrm>
            <a:custGeom>
              <a:avLst/>
              <a:gdLst/>
              <a:ahLst/>
              <a:cxnLst/>
              <a:rect l="l" t="t" r="r" b="b"/>
              <a:pathLst>
                <a:path w="495" h="136" fill="none" extrusionOk="0">
                  <a:moveTo>
                    <a:pt x="46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95" y="135"/>
                  </a:lnTo>
                  <a:lnTo>
                    <a:pt x="495" y="135"/>
                  </a:lnTo>
                  <a:lnTo>
                    <a:pt x="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0" name="Google Shape;2268;p62">
              <a:extLst>
                <a:ext uri="{FF2B5EF4-FFF2-40B4-BE49-F238E27FC236}">
                  <a16:creationId xmlns:a16="http://schemas.microsoft.com/office/drawing/2014/main" id="{D4AE0140-2D7C-F597-1689-94662DA9F5DE}"/>
                </a:ext>
              </a:extLst>
            </p:cNvPr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1" name="Google Shape;2269;p62">
              <a:extLst>
                <a:ext uri="{FF2B5EF4-FFF2-40B4-BE49-F238E27FC236}">
                  <a16:creationId xmlns:a16="http://schemas.microsoft.com/office/drawing/2014/main" id="{F22D95B2-58D1-3BAC-BAF6-4A5199C8A621}"/>
                </a:ext>
              </a:extLst>
            </p:cNvPr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2" name="Google Shape;2270;p62">
              <a:extLst>
                <a:ext uri="{FF2B5EF4-FFF2-40B4-BE49-F238E27FC236}">
                  <a16:creationId xmlns:a16="http://schemas.microsoft.com/office/drawing/2014/main" id="{3331C164-9D6F-D98C-04EE-5E763AD34A72}"/>
                </a:ext>
              </a:extLst>
            </p:cNvPr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extrusionOk="0">
                  <a:moveTo>
                    <a:pt x="10398" y="1"/>
                  </a:move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3" name="Google Shape;2271;p62">
              <a:extLst>
                <a:ext uri="{FF2B5EF4-FFF2-40B4-BE49-F238E27FC236}">
                  <a16:creationId xmlns:a16="http://schemas.microsoft.com/office/drawing/2014/main" id="{A55C848D-14B3-9F28-EF9B-565C41A4D5EF}"/>
                </a:ext>
              </a:extLst>
            </p:cNvPr>
            <p:cNvSpPr/>
            <p:nvPr/>
          </p:nvSpPr>
          <p:spPr>
            <a:xfrm>
              <a:off x="-1181288" y="322480"/>
              <a:ext cx="133718" cy="56327"/>
            </a:xfrm>
            <a:custGeom>
              <a:avLst/>
              <a:gdLst/>
              <a:ahLst/>
              <a:cxnLst/>
              <a:rect l="l" t="t" r="r" b="b"/>
              <a:pathLst>
                <a:path w="10398" h="4380" fill="none" extrusionOk="0">
                  <a:moveTo>
                    <a:pt x="10398" y="1"/>
                  </a:moveTo>
                  <a:lnTo>
                    <a:pt x="10398" y="1"/>
                  </a:lnTo>
                  <a:lnTo>
                    <a:pt x="9185" y="629"/>
                  </a:lnTo>
                  <a:lnTo>
                    <a:pt x="7928" y="1258"/>
                  </a:lnTo>
                  <a:lnTo>
                    <a:pt x="6648" y="1842"/>
                  </a:lnTo>
                  <a:lnTo>
                    <a:pt x="5368" y="2403"/>
                  </a:lnTo>
                  <a:lnTo>
                    <a:pt x="4043" y="2942"/>
                  </a:lnTo>
                  <a:lnTo>
                    <a:pt x="2718" y="3436"/>
                  </a:lnTo>
                  <a:lnTo>
                    <a:pt x="1371" y="3930"/>
                  </a:lnTo>
                  <a:lnTo>
                    <a:pt x="1" y="4379"/>
                  </a:lnTo>
                  <a:lnTo>
                    <a:pt x="46" y="4379"/>
                  </a:lnTo>
                  <a:lnTo>
                    <a:pt x="46" y="4379"/>
                  </a:lnTo>
                  <a:lnTo>
                    <a:pt x="1415" y="3930"/>
                  </a:lnTo>
                  <a:lnTo>
                    <a:pt x="2740" y="3436"/>
                  </a:lnTo>
                  <a:lnTo>
                    <a:pt x="4088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185" y="652"/>
                  </a:lnTo>
                  <a:lnTo>
                    <a:pt x="10398" y="1"/>
                  </a:lnTo>
                  <a:lnTo>
                    <a:pt x="1039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4" name="Google Shape;2272;p62">
              <a:extLst>
                <a:ext uri="{FF2B5EF4-FFF2-40B4-BE49-F238E27FC236}">
                  <a16:creationId xmlns:a16="http://schemas.microsoft.com/office/drawing/2014/main" id="{AD4A95E5-D942-03D6-8AAE-3BA5352D8E8F}"/>
                </a:ext>
              </a:extLst>
            </p:cNvPr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extrusionOk="0">
                  <a:moveTo>
                    <a:pt x="293" y="0"/>
                  </a:move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5" name="Google Shape;2273;p62">
              <a:extLst>
                <a:ext uri="{FF2B5EF4-FFF2-40B4-BE49-F238E27FC236}">
                  <a16:creationId xmlns:a16="http://schemas.microsoft.com/office/drawing/2014/main" id="{34102348-72E3-C891-E29F-D087ABD049B2}"/>
                </a:ext>
              </a:extLst>
            </p:cNvPr>
            <p:cNvSpPr/>
            <p:nvPr/>
          </p:nvSpPr>
          <p:spPr>
            <a:xfrm>
              <a:off x="-1185043" y="378794"/>
              <a:ext cx="4347" cy="1170"/>
            </a:xfrm>
            <a:custGeom>
              <a:avLst/>
              <a:gdLst/>
              <a:ahLst/>
              <a:cxnLst/>
              <a:rect l="l" t="t" r="r" b="b"/>
              <a:pathLst>
                <a:path w="338" h="91" fill="none" extrusionOk="0">
                  <a:moveTo>
                    <a:pt x="338" y="0"/>
                  </a:moveTo>
                  <a:lnTo>
                    <a:pt x="293" y="0"/>
                  </a:lnTo>
                  <a:lnTo>
                    <a:pt x="293" y="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33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6" name="Google Shape;2274;p62">
              <a:extLst>
                <a:ext uri="{FF2B5EF4-FFF2-40B4-BE49-F238E27FC236}">
                  <a16:creationId xmlns:a16="http://schemas.microsoft.com/office/drawing/2014/main" id="{238A54C8-18EA-D408-CC8B-06AD099CC95C}"/>
                </a:ext>
              </a:extLst>
            </p:cNvPr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7" name="Google Shape;2275;p62">
              <a:extLst>
                <a:ext uri="{FF2B5EF4-FFF2-40B4-BE49-F238E27FC236}">
                  <a16:creationId xmlns:a16="http://schemas.microsoft.com/office/drawing/2014/main" id="{67E88FB4-0F78-CCF1-F720-7E648249A556}"/>
                </a:ext>
              </a:extLst>
            </p:cNvPr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8" name="Google Shape;2276;p62">
              <a:extLst>
                <a:ext uri="{FF2B5EF4-FFF2-40B4-BE49-F238E27FC236}">
                  <a16:creationId xmlns:a16="http://schemas.microsoft.com/office/drawing/2014/main" id="{928124B8-9651-A17A-BBA7-662FB97F35D5}"/>
                </a:ext>
              </a:extLst>
            </p:cNvPr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49" name="Google Shape;2277;p62">
              <a:extLst>
                <a:ext uri="{FF2B5EF4-FFF2-40B4-BE49-F238E27FC236}">
                  <a16:creationId xmlns:a16="http://schemas.microsoft.com/office/drawing/2014/main" id="{AADA19E6-A202-9C96-D822-6B8D65822B06}"/>
                </a:ext>
              </a:extLst>
            </p:cNvPr>
            <p:cNvSpPr/>
            <p:nvPr/>
          </p:nvSpPr>
          <p:spPr>
            <a:xfrm>
              <a:off x="-1185043" y="379951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0" name="Google Shape;2278;p62">
              <a:extLst>
                <a:ext uri="{FF2B5EF4-FFF2-40B4-BE49-F238E27FC236}">
                  <a16:creationId xmlns:a16="http://schemas.microsoft.com/office/drawing/2014/main" id="{B95EAFF5-B917-A272-8AD0-3BA08D1A89F9}"/>
                </a:ext>
              </a:extLst>
            </p:cNvPr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extrusionOk="0">
                  <a:moveTo>
                    <a:pt x="7681" y="0"/>
                  </a:move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close/>
                  <a:moveTo>
                    <a:pt x="4874" y="809"/>
                  </a:moveTo>
                  <a:lnTo>
                    <a:pt x="3908" y="1033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close/>
                  <a:moveTo>
                    <a:pt x="2943" y="1280"/>
                  </a:move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1" name="Google Shape;2279;p62">
              <a:extLst>
                <a:ext uri="{FF2B5EF4-FFF2-40B4-BE49-F238E27FC236}">
                  <a16:creationId xmlns:a16="http://schemas.microsoft.com/office/drawing/2014/main" id="{66BABC83-63A1-9B9C-D7A7-F39EACF05102}"/>
                </a:ext>
              </a:extLst>
            </p:cNvPr>
            <p:cNvSpPr/>
            <p:nvPr/>
          </p:nvSpPr>
          <p:spPr>
            <a:xfrm>
              <a:off x="-1283808" y="379951"/>
              <a:ext cx="98778" cy="24267"/>
            </a:xfrm>
            <a:custGeom>
              <a:avLst/>
              <a:gdLst/>
              <a:ahLst/>
              <a:cxnLst/>
              <a:rect l="l" t="t" r="r" b="b"/>
              <a:pathLst>
                <a:path w="7681" h="1887" fill="none" extrusionOk="0">
                  <a:moveTo>
                    <a:pt x="7681" y="0"/>
                  </a:moveTo>
                  <a:lnTo>
                    <a:pt x="7681" y="0"/>
                  </a:lnTo>
                  <a:lnTo>
                    <a:pt x="6760" y="270"/>
                  </a:lnTo>
                  <a:lnTo>
                    <a:pt x="5817" y="539"/>
                  </a:lnTo>
                  <a:lnTo>
                    <a:pt x="4874" y="809"/>
                  </a:lnTo>
                  <a:lnTo>
                    <a:pt x="3908" y="1033"/>
                  </a:lnTo>
                  <a:lnTo>
                    <a:pt x="2943" y="1280"/>
                  </a:lnTo>
                  <a:lnTo>
                    <a:pt x="1977" y="1482"/>
                  </a:lnTo>
                  <a:lnTo>
                    <a:pt x="1011" y="1684"/>
                  </a:lnTo>
                  <a:lnTo>
                    <a:pt x="23" y="1864"/>
                  </a:lnTo>
                  <a:lnTo>
                    <a:pt x="1" y="1886"/>
                  </a:lnTo>
                  <a:lnTo>
                    <a:pt x="1" y="1886"/>
                  </a:lnTo>
                  <a:lnTo>
                    <a:pt x="989" y="1707"/>
                  </a:lnTo>
                  <a:lnTo>
                    <a:pt x="1977" y="1505"/>
                  </a:lnTo>
                  <a:lnTo>
                    <a:pt x="2943" y="1280"/>
                  </a:lnTo>
                  <a:lnTo>
                    <a:pt x="3908" y="1056"/>
                  </a:lnTo>
                  <a:lnTo>
                    <a:pt x="4874" y="809"/>
                  </a:lnTo>
                  <a:lnTo>
                    <a:pt x="5817" y="562"/>
                  </a:lnTo>
                  <a:lnTo>
                    <a:pt x="6760" y="292"/>
                  </a:lnTo>
                  <a:lnTo>
                    <a:pt x="7681" y="0"/>
                  </a:lnTo>
                  <a:lnTo>
                    <a:pt x="76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2" name="Google Shape;2280;p62">
              <a:extLst>
                <a:ext uri="{FF2B5EF4-FFF2-40B4-BE49-F238E27FC236}">
                  <a16:creationId xmlns:a16="http://schemas.microsoft.com/office/drawing/2014/main" id="{11F1FE09-B022-C3BA-F7DA-7F6373B5ED7A}"/>
                </a:ext>
              </a:extLst>
            </p:cNvPr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82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3" name="Google Shape;2281;p62">
              <a:extLst>
                <a:ext uri="{FF2B5EF4-FFF2-40B4-BE49-F238E27FC236}">
                  <a16:creationId xmlns:a16="http://schemas.microsoft.com/office/drawing/2014/main" id="{94D00CED-4B9D-86A9-A727-B9452AC24397}"/>
                </a:ext>
              </a:extLst>
            </p:cNvPr>
            <p:cNvSpPr/>
            <p:nvPr/>
          </p:nvSpPr>
          <p:spPr>
            <a:xfrm>
              <a:off x="-1047583" y="322480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4" name="Google Shape;2282;p62">
              <a:extLst>
                <a:ext uri="{FF2B5EF4-FFF2-40B4-BE49-F238E27FC236}">
                  <a16:creationId xmlns:a16="http://schemas.microsoft.com/office/drawing/2014/main" id="{DBC46851-C0D2-E3FF-4DDA-A2AC20FF7AB8}"/>
                </a:ext>
              </a:extLst>
            </p:cNvPr>
            <p:cNvSpPr/>
            <p:nvPr/>
          </p:nvSpPr>
          <p:spPr>
            <a:xfrm>
              <a:off x="-1047287" y="281765"/>
              <a:ext cx="66718" cy="40728"/>
            </a:xfrm>
            <a:custGeom>
              <a:avLst/>
              <a:gdLst/>
              <a:ahLst/>
              <a:cxnLst/>
              <a:rect l="l" t="t" r="r" b="b"/>
              <a:pathLst>
                <a:path w="5188" h="3167" extrusionOk="0">
                  <a:moveTo>
                    <a:pt x="5188" y="0"/>
                  </a:moveTo>
                  <a:lnTo>
                    <a:pt x="3930" y="831"/>
                  </a:lnTo>
                  <a:lnTo>
                    <a:pt x="2650" y="1640"/>
                  </a:lnTo>
                  <a:lnTo>
                    <a:pt x="3930" y="854"/>
                  </a:lnTo>
                  <a:lnTo>
                    <a:pt x="5188" y="0"/>
                  </a:lnTo>
                  <a:close/>
                  <a:moveTo>
                    <a:pt x="2650" y="1640"/>
                  </a:moveTo>
                  <a:lnTo>
                    <a:pt x="1325" y="2425"/>
                  </a:lnTo>
                  <a:lnTo>
                    <a:pt x="0" y="3167"/>
                  </a:lnTo>
                  <a:lnTo>
                    <a:pt x="1348" y="2425"/>
                  </a:lnTo>
                  <a:lnTo>
                    <a:pt x="2650" y="1640"/>
                  </a:lnTo>
                  <a:close/>
                </a:path>
              </a:pathLst>
            </a:custGeom>
            <a:solidFill>
              <a:srgbClr val="7E61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5" name="Google Shape;2283;p62">
              <a:extLst>
                <a:ext uri="{FF2B5EF4-FFF2-40B4-BE49-F238E27FC236}">
                  <a16:creationId xmlns:a16="http://schemas.microsoft.com/office/drawing/2014/main" id="{CB159415-CDD4-434A-B68E-E7BAF3037858}"/>
                </a:ext>
              </a:extLst>
            </p:cNvPr>
            <p:cNvSpPr/>
            <p:nvPr/>
          </p:nvSpPr>
          <p:spPr>
            <a:xfrm>
              <a:off x="-1047287" y="235263"/>
              <a:ext cx="126787" cy="87229"/>
            </a:xfrm>
            <a:custGeom>
              <a:avLst/>
              <a:gdLst/>
              <a:ahLst/>
              <a:cxnLst/>
              <a:rect l="l" t="t" r="r" b="b"/>
              <a:pathLst>
                <a:path w="9859" h="6783" fill="none" extrusionOk="0">
                  <a:moveTo>
                    <a:pt x="9858" y="1"/>
                  </a:moveTo>
                  <a:lnTo>
                    <a:pt x="9858" y="1"/>
                  </a:lnTo>
                  <a:lnTo>
                    <a:pt x="8736" y="944"/>
                  </a:lnTo>
                  <a:lnTo>
                    <a:pt x="7590" y="1865"/>
                  </a:lnTo>
                  <a:lnTo>
                    <a:pt x="6400" y="2763"/>
                  </a:lnTo>
                  <a:lnTo>
                    <a:pt x="5188" y="3616"/>
                  </a:lnTo>
                  <a:lnTo>
                    <a:pt x="3930" y="4447"/>
                  </a:lnTo>
                  <a:lnTo>
                    <a:pt x="2650" y="5256"/>
                  </a:lnTo>
                  <a:lnTo>
                    <a:pt x="1325" y="6041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0" y="6783"/>
                  </a:lnTo>
                  <a:lnTo>
                    <a:pt x="1348" y="6041"/>
                  </a:lnTo>
                  <a:lnTo>
                    <a:pt x="2650" y="5256"/>
                  </a:lnTo>
                  <a:lnTo>
                    <a:pt x="3930" y="4470"/>
                  </a:lnTo>
                  <a:lnTo>
                    <a:pt x="5188" y="3616"/>
                  </a:lnTo>
                  <a:lnTo>
                    <a:pt x="6400" y="2763"/>
                  </a:lnTo>
                  <a:lnTo>
                    <a:pt x="7590" y="1865"/>
                  </a:lnTo>
                  <a:lnTo>
                    <a:pt x="8736" y="944"/>
                  </a:lnTo>
                  <a:lnTo>
                    <a:pt x="9858" y="1"/>
                  </a:lnTo>
                  <a:lnTo>
                    <a:pt x="9858" y="1"/>
                  </a:lnTo>
                  <a:lnTo>
                    <a:pt x="98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6" name="Google Shape;2284;p62">
              <a:extLst>
                <a:ext uri="{FF2B5EF4-FFF2-40B4-BE49-F238E27FC236}">
                  <a16:creationId xmlns:a16="http://schemas.microsoft.com/office/drawing/2014/main" id="{086D4940-B756-289E-E0CD-4E611A586FA4}"/>
                </a:ext>
              </a:extLst>
            </p:cNvPr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7" name="Google Shape;2285;p62">
              <a:extLst>
                <a:ext uri="{FF2B5EF4-FFF2-40B4-BE49-F238E27FC236}">
                  <a16:creationId xmlns:a16="http://schemas.microsoft.com/office/drawing/2014/main" id="{C96E78F1-D1F0-3116-31CA-7741440C7FBB}"/>
                </a:ext>
              </a:extLst>
            </p:cNvPr>
            <p:cNvSpPr/>
            <p:nvPr/>
          </p:nvSpPr>
          <p:spPr>
            <a:xfrm>
              <a:off x="-2060629" y="128127"/>
              <a:ext cx="17631" cy="23701"/>
            </a:xfrm>
            <a:custGeom>
              <a:avLst/>
              <a:gdLst/>
              <a:ahLst/>
              <a:cxnLst/>
              <a:rect l="l" t="t" r="r" b="b"/>
              <a:pathLst>
                <a:path w="1371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1371" y="1842"/>
                  </a:lnTo>
                  <a:lnTo>
                    <a:pt x="675" y="92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8" name="Google Shape;2286;p62">
              <a:extLst>
                <a:ext uri="{FF2B5EF4-FFF2-40B4-BE49-F238E27FC236}">
                  <a16:creationId xmlns:a16="http://schemas.microsoft.com/office/drawing/2014/main" id="{BAAAD177-B28E-7B2A-0BAE-BAF5D6267A99}"/>
                </a:ext>
              </a:extLst>
            </p:cNvPr>
            <p:cNvSpPr/>
            <p:nvPr/>
          </p:nvSpPr>
          <p:spPr>
            <a:xfrm>
              <a:off x="-1726797" y="370705"/>
              <a:ext cx="128240" cy="33796"/>
            </a:xfrm>
            <a:custGeom>
              <a:avLst/>
              <a:gdLst/>
              <a:ahLst/>
              <a:cxnLst/>
              <a:rect l="l" t="t" r="r" b="b"/>
              <a:pathLst>
                <a:path w="9972" h="2628" extrusionOk="0">
                  <a:moveTo>
                    <a:pt x="1" y="1"/>
                  </a:moveTo>
                  <a:lnTo>
                    <a:pt x="921" y="315"/>
                  </a:lnTo>
                  <a:lnTo>
                    <a:pt x="1865" y="629"/>
                  </a:lnTo>
                  <a:lnTo>
                    <a:pt x="1887" y="629"/>
                  </a:lnTo>
                  <a:lnTo>
                    <a:pt x="944" y="315"/>
                  </a:lnTo>
                  <a:lnTo>
                    <a:pt x="1" y="1"/>
                  </a:lnTo>
                  <a:close/>
                  <a:moveTo>
                    <a:pt x="2314" y="764"/>
                  </a:moveTo>
                  <a:lnTo>
                    <a:pt x="3257" y="1056"/>
                  </a:lnTo>
                  <a:lnTo>
                    <a:pt x="2336" y="764"/>
                  </a:lnTo>
                  <a:close/>
                  <a:moveTo>
                    <a:pt x="3257" y="1056"/>
                  </a:moveTo>
                  <a:lnTo>
                    <a:pt x="4178" y="1303"/>
                  </a:lnTo>
                  <a:lnTo>
                    <a:pt x="5143" y="1573"/>
                  </a:lnTo>
                  <a:lnTo>
                    <a:pt x="5143" y="1573"/>
                  </a:lnTo>
                  <a:lnTo>
                    <a:pt x="4200" y="1303"/>
                  </a:lnTo>
                  <a:lnTo>
                    <a:pt x="3257" y="1056"/>
                  </a:lnTo>
                  <a:close/>
                  <a:moveTo>
                    <a:pt x="8017" y="2246"/>
                  </a:moveTo>
                  <a:lnTo>
                    <a:pt x="8983" y="2448"/>
                  </a:lnTo>
                  <a:lnTo>
                    <a:pt x="9971" y="2628"/>
                  </a:lnTo>
                  <a:lnTo>
                    <a:pt x="8983" y="2426"/>
                  </a:lnTo>
                  <a:lnTo>
                    <a:pt x="8017" y="224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59" name="Google Shape;2287;p62">
              <a:extLst>
                <a:ext uri="{FF2B5EF4-FFF2-40B4-BE49-F238E27FC236}">
                  <a16:creationId xmlns:a16="http://schemas.microsoft.com/office/drawing/2014/main" id="{DAB9611D-8D9D-8B3D-8FD3-0A0CF3BE9D70}"/>
                </a:ext>
              </a:extLst>
            </p:cNvPr>
            <p:cNvSpPr/>
            <p:nvPr/>
          </p:nvSpPr>
          <p:spPr>
            <a:xfrm>
              <a:off x="-1697051" y="380530"/>
              <a:ext cx="98495" cy="23971"/>
            </a:xfrm>
            <a:custGeom>
              <a:avLst/>
              <a:gdLst/>
              <a:ahLst/>
              <a:cxnLst/>
              <a:rect l="l" t="t" r="r" b="b"/>
              <a:pathLst>
                <a:path w="7659" h="1864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944" y="292"/>
                  </a:lnTo>
                  <a:lnTo>
                    <a:pt x="1865" y="539"/>
                  </a:lnTo>
                  <a:lnTo>
                    <a:pt x="2830" y="809"/>
                  </a:lnTo>
                  <a:lnTo>
                    <a:pt x="3773" y="1033"/>
                  </a:lnTo>
                  <a:lnTo>
                    <a:pt x="4739" y="1258"/>
                  </a:lnTo>
                  <a:lnTo>
                    <a:pt x="5704" y="1482"/>
                  </a:lnTo>
                  <a:lnTo>
                    <a:pt x="6670" y="168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7658" y="1864"/>
                  </a:lnTo>
                  <a:lnTo>
                    <a:pt x="6670" y="1662"/>
                  </a:lnTo>
                  <a:lnTo>
                    <a:pt x="5704" y="1482"/>
                  </a:lnTo>
                  <a:lnTo>
                    <a:pt x="4739" y="1258"/>
                  </a:lnTo>
                  <a:lnTo>
                    <a:pt x="3773" y="1033"/>
                  </a:lnTo>
                  <a:lnTo>
                    <a:pt x="2830" y="809"/>
                  </a:lnTo>
                  <a:lnTo>
                    <a:pt x="1887" y="539"/>
                  </a:lnTo>
                  <a:lnTo>
                    <a:pt x="944" y="292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0" name="Google Shape;2288;p62">
              <a:extLst>
                <a:ext uri="{FF2B5EF4-FFF2-40B4-BE49-F238E27FC236}">
                  <a16:creationId xmlns:a16="http://schemas.microsoft.com/office/drawing/2014/main" id="{609F6E75-00C2-7652-AC7F-692C177D2589}"/>
                </a:ext>
              </a:extLst>
            </p:cNvPr>
            <p:cNvSpPr/>
            <p:nvPr/>
          </p:nvSpPr>
          <p:spPr>
            <a:xfrm>
              <a:off x="-1750472" y="362037"/>
              <a:ext cx="47955" cy="16769"/>
            </a:xfrm>
            <a:custGeom>
              <a:avLst/>
              <a:gdLst/>
              <a:ahLst/>
              <a:cxnLst/>
              <a:rect l="l" t="t" r="r" b="b"/>
              <a:pathLst>
                <a:path w="3729" h="1304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21" y="338"/>
                  </a:lnTo>
                  <a:lnTo>
                    <a:pt x="1842" y="675"/>
                  </a:lnTo>
                  <a:lnTo>
                    <a:pt x="2762" y="989"/>
                  </a:lnTo>
                  <a:lnTo>
                    <a:pt x="3706" y="1303"/>
                  </a:lnTo>
                  <a:lnTo>
                    <a:pt x="3728" y="1303"/>
                  </a:lnTo>
                  <a:lnTo>
                    <a:pt x="3728" y="1303"/>
                  </a:lnTo>
                  <a:lnTo>
                    <a:pt x="2785" y="989"/>
                  </a:lnTo>
                  <a:lnTo>
                    <a:pt x="1842" y="675"/>
                  </a:lnTo>
                  <a:lnTo>
                    <a:pt x="921" y="33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1" name="Google Shape;2289;p62">
              <a:extLst>
                <a:ext uri="{FF2B5EF4-FFF2-40B4-BE49-F238E27FC236}">
                  <a16:creationId xmlns:a16="http://schemas.microsoft.com/office/drawing/2014/main" id="{B3950492-463F-BE3A-C7E9-3DC93AE826F4}"/>
                </a:ext>
              </a:extLst>
            </p:cNvPr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extrusionOk="0">
                  <a:moveTo>
                    <a:pt x="1" y="0"/>
                  </a:moveTo>
                  <a:lnTo>
                    <a:pt x="450" y="135"/>
                  </a:lnTo>
                  <a:lnTo>
                    <a:pt x="472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2" name="Google Shape;2290;p62">
              <a:extLst>
                <a:ext uri="{FF2B5EF4-FFF2-40B4-BE49-F238E27FC236}">
                  <a16:creationId xmlns:a16="http://schemas.microsoft.com/office/drawing/2014/main" id="{66ADF50F-EF05-4449-2684-5203E68F5E3B}"/>
                </a:ext>
              </a:extLst>
            </p:cNvPr>
            <p:cNvSpPr/>
            <p:nvPr/>
          </p:nvSpPr>
          <p:spPr>
            <a:xfrm>
              <a:off x="-1702826" y="378794"/>
              <a:ext cx="6083" cy="1749"/>
            </a:xfrm>
            <a:custGeom>
              <a:avLst/>
              <a:gdLst/>
              <a:ahLst/>
              <a:cxnLst/>
              <a:rect l="l" t="t" r="r" b="b"/>
              <a:pathLst>
                <a:path w="473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50" y="135"/>
                  </a:lnTo>
                  <a:lnTo>
                    <a:pt x="472" y="135"/>
                  </a:lnTo>
                  <a:lnTo>
                    <a:pt x="472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3" name="Google Shape;2291;p62">
              <a:extLst>
                <a:ext uri="{FF2B5EF4-FFF2-40B4-BE49-F238E27FC236}">
                  <a16:creationId xmlns:a16="http://schemas.microsoft.com/office/drawing/2014/main" id="{853C65F9-3B54-5E64-9C61-B12FCE7DDF9C}"/>
                </a:ext>
              </a:extLst>
            </p:cNvPr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extrusionOk="0">
                  <a:moveTo>
                    <a:pt x="10420" y="1"/>
                  </a:moveTo>
                  <a:lnTo>
                    <a:pt x="9185" y="629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close/>
                  <a:moveTo>
                    <a:pt x="6670" y="1842"/>
                  </a:moveTo>
                  <a:lnTo>
                    <a:pt x="5367" y="2403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close/>
                  <a:moveTo>
                    <a:pt x="4065" y="2942"/>
                  </a:move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4" name="Google Shape;2292;p62">
              <a:extLst>
                <a:ext uri="{FF2B5EF4-FFF2-40B4-BE49-F238E27FC236}">
                  <a16:creationId xmlns:a16="http://schemas.microsoft.com/office/drawing/2014/main" id="{C2249611-92B8-0D95-BB58-00934695BB10}"/>
                </a:ext>
              </a:extLst>
            </p:cNvPr>
            <p:cNvSpPr/>
            <p:nvPr/>
          </p:nvSpPr>
          <p:spPr>
            <a:xfrm>
              <a:off x="-1181571" y="322480"/>
              <a:ext cx="134001" cy="56327"/>
            </a:xfrm>
            <a:custGeom>
              <a:avLst/>
              <a:gdLst/>
              <a:ahLst/>
              <a:cxnLst/>
              <a:rect l="l" t="t" r="r" b="b"/>
              <a:pathLst>
                <a:path w="10420" h="4380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9185" y="629"/>
                  </a:lnTo>
                  <a:lnTo>
                    <a:pt x="7950" y="1258"/>
                  </a:lnTo>
                  <a:lnTo>
                    <a:pt x="6670" y="1842"/>
                  </a:lnTo>
                  <a:lnTo>
                    <a:pt x="5367" y="2403"/>
                  </a:lnTo>
                  <a:lnTo>
                    <a:pt x="4065" y="2942"/>
                  </a:lnTo>
                  <a:lnTo>
                    <a:pt x="2717" y="3436"/>
                  </a:lnTo>
                  <a:lnTo>
                    <a:pt x="1370" y="3930"/>
                  </a:lnTo>
                  <a:lnTo>
                    <a:pt x="0" y="4379"/>
                  </a:lnTo>
                  <a:lnTo>
                    <a:pt x="23" y="4379"/>
                  </a:lnTo>
                  <a:lnTo>
                    <a:pt x="23" y="4379"/>
                  </a:lnTo>
                  <a:lnTo>
                    <a:pt x="1393" y="3930"/>
                  </a:lnTo>
                  <a:lnTo>
                    <a:pt x="2740" y="3436"/>
                  </a:lnTo>
                  <a:lnTo>
                    <a:pt x="4065" y="2942"/>
                  </a:lnTo>
                  <a:lnTo>
                    <a:pt x="5390" y="2403"/>
                  </a:lnTo>
                  <a:lnTo>
                    <a:pt x="6670" y="1842"/>
                  </a:lnTo>
                  <a:lnTo>
                    <a:pt x="7950" y="1258"/>
                  </a:lnTo>
                  <a:lnTo>
                    <a:pt x="9207" y="629"/>
                  </a:lnTo>
                  <a:lnTo>
                    <a:pt x="10420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5" name="Google Shape;2293;p62">
              <a:extLst>
                <a:ext uri="{FF2B5EF4-FFF2-40B4-BE49-F238E27FC236}">
                  <a16:creationId xmlns:a16="http://schemas.microsoft.com/office/drawing/2014/main" id="{C4092BE2-221D-D8B4-221F-4E6BB48DEE1D}"/>
                </a:ext>
              </a:extLst>
            </p:cNvPr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extrusionOk="0">
                  <a:moveTo>
                    <a:pt x="270" y="0"/>
                  </a:moveTo>
                  <a:lnTo>
                    <a:pt x="1" y="68"/>
                  </a:lnTo>
                  <a:lnTo>
                    <a:pt x="1" y="9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6" name="Google Shape;2294;p62">
              <a:extLst>
                <a:ext uri="{FF2B5EF4-FFF2-40B4-BE49-F238E27FC236}">
                  <a16:creationId xmlns:a16="http://schemas.microsoft.com/office/drawing/2014/main" id="{D85E4111-3878-BD1C-A789-C3B576B4AC3F}"/>
                </a:ext>
              </a:extLst>
            </p:cNvPr>
            <p:cNvSpPr/>
            <p:nvPr/>
          </p:nvSpPr>
          <p:spPr>
            <a:xfrm>
              <a:off x="-1185043" y="378794"/>
              <a:ext cx="3768" cy="1170"/>
            </a:xfrm>
            <a:custGeom>
              <a:avLst/>
              <a:gdLst/>
              <a:ahLst/>
              <a:cxnLst/>
              <a:rect l="l" t="t" r="r" b="b"/>
              <a:pathLst>
                <a:path w="293" h="91" fill="none" extrusionOk="0">
                  <a:moveTo>
                    <a:pt x="293" y="0"/>
                  </a:moveTo>
                  <a:lnTo>
                    <a:pt x="270" y="0"/>
                  </a:lnTo>
                  <a:lnTo>
                    <a:pt x="270" y="0"/>
                  </a:lnTo>
                  <a:lnTo>
                    <a:pt x="1" y="68"/>
                  </a:lnTo>
                  <a:lnTo>
                    <a:pt x="1" y="90"/>
                  </a:lnTo>
                  <a:lnTo>
                    <a:pt x="1" y="90"/>
                  </a:lnTo>
                  <a:lnTo>
                    <a:pt x="29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7" name="Google Shape;2295;p62">
              <a:extLst>
                <a:ext uri="{FF2B5EF4-FFF2-40B4-BE49-F238E27FC236}">
                  <a16:creationId xmlns:a16="http://schemas.microsoft.com/office/drawing/2014/main" id="{9313CBA5-BA63-A7F0-73EF-E99D2E853259}"/>
                </a:ext>
              </a:extLst>
            </p:cNvPr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6A2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8" name="Google Shape;2296;p62">
              <a:extLst>
                <a:ext uri="{FF2B5EF4-FFF2-40B4-BE49-F238E27FC236}">
                  <a16:creationId xmlns:a16="http://schemas.microsoft.com/office/drawing/2014/main" id="{84012CF9-0D0E-EB11-E058-902FE0971BB2}"/>
                </a:ext>
              </a:extLst>
            </p:cNvPr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69" name="Google Shape;2297;p62">
              <a:extLst>
                <a:ext uri="{FF2B5EF4-FFF2-40B4-BE49-F238E27FC236}">
                  <a16:creationId xmlns:a16="http://schemas.microsoft.com/office/drawing/2014/main" id="{E104D889-6FDC-06BD-8194-1BC4D6596B83}"/>
                </a:ext>
              </a:extLst>
            </p:cNvPr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0" name="Google Shape;2298;p62">
              <a:extLst>
                <a:ext uri="{FF2B5EF4-FFF2-40B4-BE49-F238E27FC236}">
                  <a16:creationId xmlns:a16="http://schemas.microsoft.com/office/drawing/2014/main" id="{E7C31F36-AA69-4D2A-47FD-35AB49D377C1}"/>
                </a:ext>
              </a:extLst>
            </p:cNvPr>
            <p:cNvSpPr/>
            <p:nvPr/>
          </p:nvSpPr>
          <p:spPr>
            <a:xfrm>
              <a:off x="-1185043" y="379655"/>
              <a:ext cx="13" cy="309"/>
            </a:xfrm>
            <a:custGeom>
              <a:avLst/>
              <a:gdLst/>
              <a:ahLst/>
              <a:cxnLst/>
              <a:rect l="l" t="t" r="r" b="b"/>
              <a:pathLst>
                <a:path w="1" h="2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1" name="Google Shape;2299;p62">
              <a:extLst>
                <a:ext uri="{FF2B5EF4-FFF2-40B4-BE49-F238E27FC236}">
                  <a16:creationId xmlns:a16="http://schemas.microsoft.com/office/drawing/2014/main" id="{E0ACE986-3C04-1D92-AD7F-11DFDFC8E163}"/>
                </a:ext>
              </a:extLst>
            </p:cNvPr>
            <p:cNvSpPr/>
            <p:nvPr/>
          </p:nvSpPr>
          <p:spPr>
            <a:xfrm>
              <a:off x="-1258384" y="379655"/>
              <a:ext cx="73353" cy="19367"/>
            </a:xfrm>
            <a:custGeom>
              <a:avLst/>
              <a:gdLst/>
              <a:ahLst/>
              <a:cxnLst/>
              <a:rect l="l" t="t" r="r" b="b"/>
              <a:pathLst>
                <a:path w="5704" h="1506" extrusionOk="0">
                  <a:moveTo>
                    <a:pt x="5704" y="1"/>
                  </a:moveTo>
                  <a:lnTo>
                    <a:pt x="4783" y="293"/>
                  </a:lnTo>
                  <a:lnTo>
                    <a:pt x="5704" y="23"/>
                  </a:lnTo>
                  <a:lnTo>
                    <a:pt x="5704" y="1"/>
                  </a:lnTo>
                  <a:close/>
                  <a:moveTo>
                    <a:pt x="3840" y="562"/>
                  </a:moveTo>
                  <a:lnTo>
                    <a:pt x="2897" y="809"/>
                  </a:lnTo>
                  <a:lnTo>
                    <a:pt x="1931" y="1056"/>
                  </a:lnTo>
                  <a:lnTo>
                    <a:pt x="2897" y="832"/>
                  </a:lnTo>
                  <a:lnTo>
                    <a:pt x="3840" y="562"/>
                  </a:lnTo>
                  <a:close/>
                  <a:moveTo>
                    <a:pt x="1931" y="1056"/>
                  </a:moveTo>
                  <a:lnTo>
                    <a:pt x="966" y="1281"/>
                  </a:lnTo>
                  <a:lnTo>
                    <a:pt x="0" y="1505"/>
                  </a:lnTo>
                  <a:lnTo>
                    <a:pt x="966" y="1303"/>
                  </a:lnTo>
                  <a:lnTo>
                    <a:pt x="1931" y="1056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2" name="Google Shape;2300;p62">
              <a:extLst>
                <a:ext uri="{FF2B5EF4-FFF2-40B4-BE49-F238E27FC236}">
                  <a16:creationId xmlns:a16="http://schemas.microsoft.com/office/drawing/2014/main" id="{337319EB-88D7-3CDF-E047-ED62C1FE827C}"/>
                </a:ext>
              </a:extLst>
            </p:cNvPr>
            <p:cNvSpPr/>
            <p:nvPr/>
          </p:nvSpPr>
          <p:spPr>
            <a:xfrm>
              <a:off x="-1283512" y="379655"/>
              <a:ext cx="98482" cy="24280"/>
            </a:xfrm>
            <a:custGeom>
              <a:avLst/>
              <a:gdLst/>
              <a:ahLst/>
              <a:cxnLst/>
              <a:rect l="l" t="t" r="r" b="b"/>
              <a:pathLst>
                <a:path w="7658" h="1888" fill="none" extrusionOk="0">
                  <a:moveTo>
                    <a:pt x="7658" y="1"/>
                  </a:moveTo>
                  <a:lnTo>
                    <a:pt x="7658" y="1"/>
                  </a:lnTo>
                  <a:lnTo>
                    <a:pt x="6737" y="293"/>
                  </a:lnTo>
                  <a:lnTo>
                    <a:pt x="5794" y="562"/>
                  </a:lnTo>
                  <a:lnTo>
                    <a:pt x="4851" y="809"/>
                  </a:lnTo>
                  <a:lnTo>
                    <a:pt x="3885" y="1056"/>
                  </a:lnTo>
                  <a:lnTo>
                    <a:pt x="2920" y="1281"/>
                  </a:lnTo>
                  <a:lnTo>
                    <a:pt x="1954" y="1505"/>
                  </a:lnTo>
                  <a:lnTo>
                    <a:pt x="988" y="170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0" y="1887"/>
                  </a:lnTo>
                  <a:lnTo>
                    <a:pt x="988" y="1707"/>
                  </a:lnTo>
                  <a:lnTo>
                    <a:pt x="1954" y="1505"/>
                  </a:lnTo>
                  <a:lnTo>
                    <a:pt x="2920" y="1303"/>
                  </a:lnTo>
                  <a:lnTo>
                    <a:pt x="3885" y="1056"/>
                  </a:lnTo>
                  <a:lnTo>
                    <a:pt x="4851" y="832"/>
                  </a:lnTo>
                  <a:lnTo>
                    <a:pt x="5794" y="562"/>
                  </a:lnTo>
                  <a:lnTo>
                    <a:pt x="6737" y="293"/>
                  </a:lnTo>
                  <a:lnTo>
                    <a:pt x="7658" y="23"/>
                  </a:lnTo>
                  <a:lnTo>
                    <a:pt x="76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3" name="Google Shape;2301;p62">
              <a:extLst>
                <a:ext uri="{FF2B5EF4-FFF2-40B4-BE49-F238E27FC236}">
                  <a16:creationId xmlns:a16="http://schemas.microsoft.com/office/drawing/2014/main" id="{4327A032-3B23-F46E-4EFA-72885150945B}"/>
                </a:ext>
              </a:extLst>
            </p:cNvPr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1" y="0"/>
                  </a:move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4" name="Google Shape;2302;p62">
              <a:extLst>
                <a:ext uri="{FF2B5EF4-FFF2-40B4-BE49-F238E27FC236}">
                  <a16:creationId xmlns:a16="http://schemas.microsoft.com/office/drawing/2014/main" id="{B27DACC2-EA69-FE26-5BD2-D54A711455E4}"/>
                </a:ext>
              </a:extLst>
            </p:cNvPr>
            <p:cNvSpPr/>
            <p:nvPr/>
          </p:nvSpPr>
          <p:spPr>
            <a:xfrm>
              <a:off x="-1047583" y="322197"/>
              <a:ext cx="309" cy="296"/>
            </a:xfrm>
            <a:custGeom>
              <a:avLst/>
              <a:gdLst/>
              <a:ahLst/>
              <a:cxnLst/>
              <a:rect l="l" t="t" r="r" b="b"/>
              <a:pathLst>
                <a:path w="24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23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5" name="Google Shape;2303;p62">
              <a:extLst>
                <a:ext uri="{FF2B5EF4-FFF2-40B4-BE49-F238E27FC236}">
                  <a16:creationId xmlns:a16="http://schemas.microsoft.com/office/drawing/2014/main" id="{804A3F83-2CCA-5865-56F4-6E757E91F150}"/>
                </a:ext>
              </a:extLst>
            </p:cNvPr>
            <p:cNvSpPr/>
            <p:nvPr/>
          </p:nvSpPr>
          <p:spPr>
            <a:xfrm>
              <a:off x="-1047583" y="247403"/>
              <a:ext cx="112641" cy="75090"/>
            </a:xfrm>
            <a:custGeom>
              <a:avLst/>
              <a:gdLst/>
              <a:ahLst/>
              <a:cxnLst/>
              <a:rect l="l" t="t" r="r" b="b"/>
              <a:pathLst>
                <a:path w="8759" h="5839" extrusionOk="0">
                  <a:moveTo>
                    <a:pt x="8759" y="0"/>
                  </a:moveTo>
                  <a:lnTo>
                    <a:pt x="7591" y="921"/>
                  </a:lnTo>
                  <a:lnTo>
                    <a:pt x="6423" y="1819"/>
                  </a:lnTo>
                  <a:lnTo>
                    <a:pt x="6423" y="1819"/>
                  </a:lnTo>
                  <a:lnTo>
                    <a:pt x="7613" y="921"/>
                  </a:lnTo>
                  <a:lnTo>
                    <a:pt x="8759" y="0"/>
                  </a:lnTo>
                  <a:close/>
                  <a:moveTo>
                    <a:pt x="6423" y="1819"/>
                  </a:moveTo>
                  <a:lnTo>
                    <a:pt x="5188" y="2672"/>
                  </a:lnTo>
                  <a:lnTo>
                    <a:pt x="3953" y="3503"/>
                  </a:lnTo>
                  <a:lnTo>
                    <a:pt x="5211" y="2672"/>
                  </a:lnTo>
                  <a:lnTo>
                    <a:pt x="6423" y="1819"/>
                  </a:lnTo>
                  <a:close/>
                  <a:moveTo>
                    <a:pt x="2673" y="4312"/>
                  </a:moveTo>
                  <a:lnTo>
                    <a:pt x="1348" y="5075"/>
                  </a:lnTo>
                  <a:lnTo>
                    <a:pt x="1" y="5816"/>
                  </a:lnTo>
                  <a:lnTo>
                    <a:pt x="23" y="5839"/>
                  </a:lnTo>
                  <a:lnTo>
                    <a:pt x="1348" y="5097"/>
                  </a:lnTo>
                  <a:lnTo>
                    <a:pt x="2673" y="4312"/>
                  </a:lnTo>
                  <a:close/>
                </a:path>
              </a:pathLst>
            </a:custGeom>
            <a:solidFill>
              <a:srgbClr val="8E76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6" name="Google Shape;2304;p62">
              <a:extLst>
                <a:ext uri="{FF2B5EF4-FFF2-40B4-BE49-F238E27FC236}">
                  <a16:creationId xmlns:a16="http://schemas.microsoft.com/office/drawing/2014/main" id="{551791D8-CE62-C761-0882-637EC522A1C6}"/>
                </a:ext>
              </a:extLst>
            </p:cNvPr>
            <p:cNvSpPr/>
            <p:nvPr/>
          </p:nvSpPr>
          <p:spPr>
            <a:xfrm>
              <a:off x="-1047583" y="235263"/>
              <a:ext cx="127083" cy="87229"/>
            </a:xfrm>
            <a:custGeom>
              <a:avLst/>
              <a:gdLst/>
              <a:ahLst/>
              <a:cxnLst/>
              <a:rect l="l" t="t" r="r" b="b"/>
              <a:pathLst>
                <a:path w="9882" h="6783" fill="none" extrusionOk="0">
                  <a:moveTo>
                    <a:pt x="9881" y="1"/>
                  </a:moveTo>
                  <a:lnTo>
                    <a:pt x="9881" y="1"/>
                  </a:lnTo>
                  <a:lnTo>
                    <a:pt x="8759" y="944"/>
                  </a:lnTo>
                  <a:lnTo>
                    <a:pt x="7591" y="1865"/>
                  </a:lnTo>
                  <a:lnTo>
                    <a:pt x="6423" y="2763"/>
                  </a:lnTo>
                  <a:lnTo>
                    <a:pt x="5188" y="3616"/>
                  </a:lnTo>
                  <a:lnTo>
                    <a:pt x="3953" y="4447"/>
                  </a:lnTo>
                  <a:lnTo>
                    <a:pt x="2673" y="5256"/>
                  </a:lnTo>
                  <a:lnTo>
                    <a:pt x="1348" y="6019"/>
                  </a:lnTo>
                  <a:lnTo>
                    <a:pt x="1" y="6760"/>
                  </a:lnTo>
                  <a:lnTo>
                    <a:pt x="23" y="6783"/>
                  </a:lnTo>
                  <a:lnTo>
                    <a:pt x="23" y="6783"/>
                  </a:lnTo>
                  <a:lnTo>
                    <a:pt x="1348" y="6041"/>
                  </a:lnTo>
                  <a:lnTo>
                    <a:pt x="2673" y="5256"/>
                  </a:lnTo>
                  <a:lnTo>
                    <a:pt x="3953" y="4447"/>
                  </a:lnTo>
                  <a:lnTo>
                    <a:pt x="5211" y="3616"/>
                  </a:lnTo>
                  <a:lnTo>
                    <a:pt x="6423" y="2763"/>
                  </a:lnTo>
                  <a:lnTo>
                    <a:pt x="7613" y="1865"/>
                  </a:lnTo>
                  <a:lnTo>
                    <a:pt x="8759" y="944"/>
                  </a:lnTo>
                  <a:lnTo>
                    <a:pt x="9881" y="1"/>
                  </a:lnTo>
                  <a:lnTo>
                    <a:pt x="9881" y="1"/>
                  </a:lnTo>
                  <a:lnTo>
                    <a:pt x="988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7" name="Google Shape;2305;p62">
              <a:extLst>
                <a:ext uri="{FF2B5EF4-FFF2-40B4-BE49-F238E27FC236}">
                  <a16:creationId xmlns:a16="http://schemas.microsoft.com/office/drawing/2014/main" id="{FCD2C291-804B-1772-C4E9-6E7172B7A660}"/>
                </a:ext>
              </a:extLst>
            </p:cNvPr>
            <p:cNvSpPr/>
            <p:nvPr/>
          </p:nvSpPr>
          <p:spPr>
            <a:xfrm>
              <a:off x="-2148990" y="-560899"/>
              <a:ext cx="1228490" cy="965400"/>
            </a:xfrm>
            <a:custGeom>
              <a:avLst/>
              <a:gdLst/>
              <a:ahLst/>
              <a:cxnLst/>
              <a:rect l="l" t="t" r="r" b="b"/>
              <a:pathLst>
                <a:path w="95528" h="75070" extrusionOk="0">
                  <a:moveTo>
                    <a:pt x="92047" y="0"/>
                  </a:moveTo>
                  <a:lnTo>
                    <a:pt x="92900" y="1550"/>
                  </a:lnTo>
                  <a:lnTo>
                    <a:pt x="93776" y="3212"/>
                  </a:lnTo>
                  <a:lnTo>
                    <a:pt x="94809" y="2920"/>
                  </a:lnTo>
                  <a:lnTo>
                    <a:pt x="95348" y="2762"/>
                  </a:lnTo>
                  <a:lnTo>
                    <a:pt x="95505" y="2740"/>
                  </a:lnTo>
                  <a:lnTo>
                    <a:pt x="94674" y="2021"/>
                  </a:lnTo>
                  <a:lnTo>
                    <a:pt x="93821" y="1325"/>
                  </a:lnTo>
                  <a:lnTo>
                    <a:pt x="92945" y="652"/>
                  </a:lnTo>
                  <a:lnTo>
                    <a:pt x="92047" y="0"/>
                  </a:lnTo>
                  <a:close/>
                  <a:moveTo>
                    <a:pt x="81560" y="2111"/>
                  </a:moveTo>
                  <a:lnTo>
                    <a:pt x="81178" y="2515"/>
                  </a:lnTo>
                  <a:lnTo>
                    <a:pt x="80774" y="2920"/>
                  </a:lnTo>
                  <a:lnTo>
                    <a:pt x="80392" y="3346"/>
                  </a:lnTo>
                  <a:lnTo>
                    <a:pt x="80010" y="3795"/>
                  </a:lnTo>
                  <a:lnTo>
                    <a:pt x="79651" y="4267"/>
                  </a:lnTo>
                  <a:lnTo>
                    <a:pt x="79269" y="4739"/>
                  </a:lnTo>
                  <a:lnTo>
                    <a:pt x="78910" y="5233"/>
                  </a:lnTo>
                  <a:lnTo>
                    <a:pt x="78551" y="5749"/>
                  </a:lnTo>
                  <a:lnTo>
                    <a:pt x="78191" y="6288"/>
                  </a:lnTo>
                  <a:lnTo>
                    <a:pt x="77855" y="6827"/>
                  </a:lnTo>
                  <a:lnTo>
                    <a:pt x="77518" y="7388"/>
                  </a:lnTo>
                  <a:lnTo>
                    <a:pt x="77203" y="7972"/>
                  </a:lnTo>
                  <a:lnTo>
                    <a:pt x="76889" y="8579"/>
                  </a:lnTo>
                  <a:lnTo>
                    <a:pt x="76575" y="9185"/>
                  </a:lnTo>
                  <a:lnTo>
                    <a:pt x="76283" y="9814"/>
                  </a:lnTo>
                  <a:lnTo>
                    <a:pt x="75991" y="10442"/>
                  </a:lnTo>
                  <a:lnTo>
                    <a:pt x="75721" y="11094"/>
                  </a:lnTo>
                  <a:lnTo>
                    <a:pt x="75452" y="11767"/>
                  </a:lnTo>
                  <a:lnTo>
                    <a:pt x="75205" y="12441"/>
                  </a:lnTo>
                  <a:lnTo>
                    <a:pt x="74958" y="13137"/>
                  </a:lnTo>
                  <a:lnTo>
                    <a:pt x="74733" y="13856"/>
                  </a:lnTo>
                  <a:lnTo>
                    <a:pt x="74509" y="14574"/>
                  </a:lnTo>
                  <a:lnTo>
                    <a:pt x="74307" y="15293"/>
                  </a:lnTo>
                  <a:lnTo>
                    <a:pt x="74127" y="16034"/>
                  </a:lnTo>
                  <a:lnTo>
                    <a:pt x="73947" y="16797"/>
                  </a:lnTo>
                  <a:lnTo>
                    <a:pt x="73790" y="17561"/>
                  </a:lnTo>
                  <a:lnTo>
                    <a:pt x="73655" y="18347"/>
                  </a:lnTo>
                  <a:lnTo>
                    <a:pt x="73521" y="19133"/>
                  </a:lnTo>
                  <a:lnTo>
                    <a:pt x="73408" y="19919"/>
                  </a:lnTo>
                  <a:lnTo>
                    <a:pt x="73319" y="20727"/>
                  </a:lnTo>
                  <a:lnTo>
                    <a:pt x="73229" y="21558"/>
                  </a:lnTo>
                  <a:lnTo>
                    <a:pt x="73184" y="22366"/>
                  </a:lnTo>
                  <a:lnTo>
                    <a:pt x="73139" y="23242"/>
                  </a:lnTo>
                  <a:lnTo>
                    <a:pt x="73116" y="24095"/>
                  </a:lnTo>
                  <a:lnTo>
                    <a:pt x="73116" y="24971"/>
                  </a:lnTo>
                  <a:lnTo>
                    <a:pt x="73116" y="25825"/>
                  </a:lnTo>
                  <a:lnTo>
                    <a:pt x="73161" y="26678"/>
                  </a:lnTo>
                  <a:lnTo>
                    <a:pt x="73229" y="27554"/>
                  </a:lnTo>
                  <a:lnTo>
                    <a:pt x="73296" y="28407"/>
                  </a:lnTo>
                  <a:lnTo>
                    <a:pt x="73386" y="29260"/>
                  </a:lnTo>
                  <a:lnTo>
                    <a:pt x="73498" y="30114"/>
                  </a:lnTo>
                  <a:lnTo>
                    <a:pt x="73633" y="30967"/>
                  </a:lnTo>
                  <a:lnTo>
                    <a:pt x="73768" y="31820"/>
                  </a:lnTo>
                  <a:lnTo>
                    <a:pt x="73925" y="32674"/>
                  </a:lnTo>
                  <a:lnTo>
                    <a:pt x="74105" y="33504"/>
                  </a:lnTo>
                  <a:lnTo>
                    <a:pt x="74307" y="34358"/>
                  </a:lnTo>
                  <a:lnTo>
                    <a:pt x="74531" y="35189"/>
                  </a:lnTo>
                  <a:lnTo>
                    <a:pt x="74756" y="36019"/>
                  </a:lnTo>
                  <a:lnTo>
                    <a:pt x="74666" y="35099"/>
                  </a:lnTo>
                  <a:lnTo>
                    <a:pt x="74599" y="34178"/>
                  </a:lnTo>
                  <a:lnTo>
                    <a:pt x="74576" y="33257"/>
                  </a:lnTo>
                  <a:lnTo>
                    <a:pt x="74554" y="32337"/>
                  </a:lnTo>
                  <a:lnTo>
                    <a:pt x="74554" y="32314"/>
                  </a:lnTo>
                  <a:lnTo>
                    <a:pt x="74554" y="32112"/>
                  </a:lnTo>
                  <a:lnTo>
                    <a:pt x="74576" y="30989"/>
                  </a:lnTo>
                  <a:lnTo>
                    <a:pt x="74643" y="29889"/>
                  </a:lnTo>
                  <a:lnTo>
                    <a:pt x="74733" y="28789"/>
                  </a:lnTo>
                  <a:lnTo>
                    <a:pt x="74868" y="27711"/>
                  </a:lnTo>
                  <a:lnTo>
                    <a:pt x="75025" y="26655"/>
                  </a:lnTo>
                  <a:lnTo>
                    <a:pt x="75205" y="25600"/>
                  </a:lnTo>
                  <a:lnTo>
                    <a:pt x="75429" y="24545"/>
                  </a:lnTo>
                  <a:lnTo>
                    <a:pt x="75699" y="23534"/>
                  </a:lnTo>
                  <a:lnTo>
                    <a:pt x="75923" y="22681"/>
                  </a:lnTo>
                  <a:lnTo>
                    <a:pt x="76170" y="21872"/>
                  </a:lnTo>
                  <a:lnTo>
                    <a:pt x="76440" y="21041"/>
                  </a:lnTo>
                  <a:lnTo>
                    <a:pt x="76732" y="20255"/>
                  </a:lnTo>
                  <a:lnTo>
                    <a:pt x="77046" y="19447"/>
                  </a:lnTo>
                  <a:lnTo>
                    <a:pt x="77383" y="18684"/>
                  </a:lnTo>
                  <a:lnTo>
                    <a:pt x="77720" y="17920"/>
                  </a:lnTo>
                  <a:lnTo>
                    <a:pt x="78102" y="17157"/>
                  </a:lnTo>
                  <a:lnTo>
                    <a:pt x="78169" y="15922"/>
                  </a:lnTo>
                  <a:lnTo>
                    <a:pt x="78236" y="15203"/>
                  </a:lnTo>
                  <a:lnTo>
                    <a:pt x="78304" y="14417"/>
                  </a:lnTo>
                  <a:lnTo>
                    <a:pt x="78416" y="13586"/>
                  </a:lnTo>
                  <a:lnTo>
                    <a:pt x="78528" y="12688"/>
                  </a:lnTo>
                  <a:lnTo>
                    <a:pt x="78686" y="11767"/>
                  </a:lnTo>
                  <a:lnTo>
                    <a:pt x="78843" y="10779"/>
                  </a:lnTo>
                  <a:lnTo>
                    <a:pt x="79067" y="9769"/>
                  </a:lnTo>
                  <a:lnTo>
                    <a:pt x="79292" y="8736"/>
                  </a:lnTo>
                  <a:lnTo>
                    <a:pt x="79584" y="7680"/>
                  </a:lnTo>
                  <a:lnTo>
                    <a:pt x="79876" y="6580"/>
                  </a:lnTo>
                  <a:lnTo>
                    <a:pt x="80235" y="5480"/>
                  </a:lnTo>
                  <a:lnTo>
                    <a:pt x="80639" y="4357"/>
                  </a:lnTo>
                  <a:lnTo>
                    <a:pt x="81088" y="3234"/>
                  </a:lnTo>
                  <a:lnTo>
                    <a:pt x="81560" y="2111"/>
                  </a:lnTo>
                  <a:close/>
                  <a:moveTo>
                    <a:pt x="23" y="30922"/>
                  </a:moveTo>
                  <a:lnTo>
                    <a:pt x="0" y="31618"/>
                  </a:lnTo>
                  <a:lnTo>
                    <a:pt x="0" y="32337"/>
                  </a:lnTo>
                  <a:lnTo>
                    <a:pt x="23" y="33549"/>
                  </a:lnTo>
                  <a:lnTo>
                    <a:pt x="68" y="34739"/>
                  </a:lnTo>
                  <a:lnTo>
                    <a:pt x="180" y="35930"/>
                  </a:lnTo>
                  <a:lnTo>
                    <a:pt x="315" y="37097"/>
                  </a:lnTo>
                  <a:lnTo>
                    <a:pt x="494" y="38265"/>
                  </a:lnTo>
                  <a:lnTo>
                    <a:pt x="697" y="39433"/>
                  </a:lnTo>
                  <a:lnTo>
                    <a:pt x="966" y="40578"/>
                  </a:lnTo>
                  <a:lnTo>
                    <a:pt x="1258" y="41701"/>
                  </a:lnTo>
                  <a:lnTo>
                    <a:pt x="1438" y="40623"/>
                  </a:lnTo>
                  <a:lnTo>
                    <a:pt x="1842" y="38512"/>
                  </a:lnTo>
                  <a:lnTo>
                    <a:pt x="1482" y="37501"/>
                  </a:lnTo>
                  <a:lnTo>
                    <a:pt x="1146" y="36491"/>
                  </a:lnTo>
                  <a:lnTo>
                    <a:pt x="876" y="35503"/>
                  </a:lnTo>
                  <a:lnTo>
                    <a:pt x="607" y="34537"/>
                  </a:lnTo>
                  <a:lnTo>
                    <a:pt x="405" y="33594"/>
                  </a:lnTo>
                  <a:lnTo>
                    <a:pt x="247" y="32674"/>
                  </a:lnTo>
                  <a:lnTo>
                    <a:pt x="113" y="31775"/>
                  </a:lnTo>
                  <a:lnTo>
                    <a:pt x="23" y="30922"/>
                  </a:lnTo>
                  <a:close/>
                  <a:moveTo>
                    <a:pt x="7433" y="48909"/>
                  </a:moveTo>
                  <a:lnTo>
                    <a:pt x="7433" y="48931"/>
                  </a:lnTo>
                  <a:lnTo>
                    <a:pt x="7501" y="48976"/>
                  </a:lnTo>
                  <a:lnTo>
                    <a:pt x="7433" y="48909"/>
                  </a:lnTo>
                  <a:close/>
                  <a:moveTo>
                    <a:pt x="6872" y="53580"/>
                  </a:moveTo>
                  <a:lnTo>
                    <a:pt x="7546" y="54500"/>
                  </a:lnTo>
                  <a:lnTo>
                    <a:pt x="8242" y="55421"/>
                  </a:lnTo>
                  <a:lnTo>
                    <a:pt x="8354" y="54388"/>
                  </a:lnTo>
                  <a:lnTo>
                    <a:pt x="8197" y="54298"/>
                  </a:lnTo>
                  <a:lnTo>
                    <a:pt x="8174" y="54298"/>
                  </a:lnTo>
                  <a:lnTo>
                    <a:pt x="6872" y="53580"/>
                  </a:lnTo>
                  <a:close/>
                  <a:moveTo>
                    <a:pt x="86141" y="57397"/>
                  </a:moveTo>
                  <a:lnTo>
                    <a:pt x="85085" y="58318"/>
                  </a:lnTo>
                  <a:lnTo>
                    <a:pt x="84008" y="59239"/>
                  </a:lnTo>
                  <a:lnTo>
                    <a:pt x="82885" y="60114"/>
                  </a:lnTo>
                  <a:lnTo>
                    <a:pt x="81717" y="60968"/>
                  </a:lnTo>
                  <a:lnTo>
                    <a:pt x="80504" y="61799"/>
                  </a:lnTo>
                  <a:lnTo>
                    <a:pt x="79269" y="62585"/>
                  </a:lnTo>
                  <a:lnTo>
                    <a:pt x="77989" y="63348"/>
                  </a:lnTo>
                  <a:lnTo>
                    <a:pt x="76664" y="64089"/>
                  </a:lnTo>
                  <a:lnTo>
                    <a:pt x="75317" y="64763"/>
                  </a:lnTo>
                  <a:lnTo>
                    <a:pt x="73925" y="65436"/>
                  </a:lnTo>
                  <a:lnTo>
                    <a:pt x="72510" y="66043"/>
                  </a:lnTo>
                  <a:lnTo>
                    <a:pt x="71073" y="66627"/>
                  </a:lnTo>
                  <a:lnTo>
                    <a:pt x="69591" y="67166"/>
                  </a:lnTo>
                  <a:lnTo>
                    <a:pt x="68086" y="67682"/>
                  </a:lnTo>
                  <a:lnTo>
                    <a:pt x="66537" y="68154"/>
                  </a:lnTo>
                  <a:lnTo>
                    <a:pt x="64987" y="68558"/>
                  </a:lnTo>
                  <a:lnTo>
                    <a:pt x="66290" y="69434"/>
                  </a:lnTo>
                  <a:lnTo>
                    <a:pt x="67368" y="70197"/>
                  </a:lnTo>
                  <a:lnTo>
                    <a:pt x="68199" y="70803"/>
                  </a:lnTo>
                  <a:lnTo>
                    <a:pt x="68872" y="71342"/>
                  </a:lnTo>
                  <a:lnTo>
                    <a:pt x="67300" y="75025"/>
                  </a:lnTo>
                  <a:lnTo>
                    <a:pt x="68288" y="74845"/>
                  </a:lnTo>
                  <a:lnTo>
                    <a:pt x="69254" y="74643"/>
                  </a:lnTo>
                  <a:lnTo>
                    <a:pt x="70220" y="74419"/>
                  </a:lnTo>
                  <a:lnTo>
                    <a:pt x="71185" y="74194"/>
                  </a:lnTo>
                  <a:lnTo>
                    <a:pt x="72151" y="73947"/>
                  </a:lnTo>
                  <a:lnTo>
                    <a:pt x="73094" y="73700"/>
                  </a:lnTo>
                  <a:lnTo>
                    <a:pt x="74037" y="73431"/>
                  </a:lnTo>
                  <a:lnTo>
                    <a:pt x="74958" y="73139"/>
                  </a:lnTo>
                  <a:lnTo>
                    <a:pt x="75227" y="73071"/>
                  </a:lnTo>
                  <a:lnTo>
                    <a:pt x="76597" y="72622"/>
                  </a:lnTo>
                  <a:lnTo>
                    <a:pt x="77944" y="72128"/>
                  </a:lnTo>
                  <a:lnTo>
                    <a:pt x="79292" y="71634"/>
                  </a:lnTo>
                  <a:lnTo>
                    <a:pt x="80594" y="71095"/>
                  </a:lnTo>
                  <a:lnTo>
                    <a:pt x="81897" y="70534"/>
                  </a:lnTo>
                  <a:lnTo>
                    <a:pt x="83177" y="69950"/>
                  </a:lnTo>
                  <a:lnTo>
                    <a:pt x="84412" y="69321"/>
                  </a:lnTo>
                  <a:lnTo>
                    <a:pt x="85647" y="68693"/>
                  </a:lnTo>
                  <a:lnTo>
                    <a:pt x="85647" y="68670"/>
                  </a:lnTo>
                  <a:lnTo>
                    <a:pt x="86994" y="67929"/>
                  </a:lnTo>
                  <a:lnTo>
                    <a:pt x="88319" y="67166"/>
                  </a:lnTo>
                  <a:lnTo>
                    <a:pt x="89599" y="66357"/>
                  </a:lnTo>
                  <a:lnTo>
                    <a:pt x="90834" y="65526"/>
                  </a:lnTo>
                  <a:lnTo>
                    <a:pt x="92069" y="64673"/>
                  </a:lnTo>
                  <a:lnTo>
                    <a:pt x="93237" y="63775"/>
                  </a:lnTo>
                  <a:lnTo>
                    <a:pt x="94405" y="62854"/>
                  </a:lnTo>
                  <a:lnTo>
                    <a:pt x="95527" y="61911"/>
                  </a:lnTo>
                  <a:lnTo>
                    <a:pt x="94876" y="61754"/>
                  </a:lnTo>
                  <a:lnTo>
                    <a:pt x="94247" y="61574"/>
                  </a:lnTo>
                  <a:lnTo>
                    <a:pt x="93619" y="61394"/>
                  </a:lnTo>
                  <a:lnTo>
                    <a:pt x="93012" y="61170"/>
                  </a:lnTo>
                  <a:lnTo>
                    <a:pt x="92384" y="60945"/>
                  </a:lnTo>
                  <a:lnTo>
                    <a:pt x="91777" y="60698"/>
                  </a:lnTo>
                  <a:lnTo>
                    <a:pt x="91193" y="60451"/>
                  </a:lnTo>
                  <a:lnTo>
                    <a:pt x="90587" y="60159"/>
                  </a:lnTo>
                  <a:lnTo>
                    <a:pt x="90003" y="59867"/>
                  </a:lnTo>
                  <a:lnTo>
                    <a:pt x="89419" y="59553"/>
                  </a:lnTo>
                  <a:lnTo>
                    <a:pt x="88858" y="59239"/>
                  </a:lnTo>
                  <a:lnTo>
                    <a:pt x="88297" y="58902"/>
                  </a:lnTo>
                  <a:lnTo>
                    <a:pt x="87735" y="58543"/>
                  </a:lnTo>
                  <a:lnTo>
                    <a:pt x="87196" y="58183"/>
                  </a:lnTo>
                  <a:lnTo>
                    <a:pt x="86657" y="57779"/>
                  </a:lnTo>
                  <a:lnTo>
                    <a:pt x="86141" y="57397"/>
                  </a:lnTo>
                  <a:close/>
                  <a:moveTo>
                    <a:pt x="29238" y="66402"/>
                  </a:moveTo>
                  <a:lnTo>
                    <a:pt x="29732" y="67413"/>
                  </a:lnTo>
                  <a:lnTo>
                    <a:pt x="30136" y="68356"/>
                  </a:lnTo>
                  <a:lnTo>
                    <a:pt x="30473" y="69187"/>
                  </a:lnTo>
                  <a:lnTo>
                    <a:pt x="30742" y="69905"/>
                  </a:lnTo>
                  <a:lnTo>
                    <a:pt x="30944" y="70489"/>
                  </a:lnTo>
                  <a:lnTo>
                    <a:pt x="31079" y="70938"/>
                  </a:lnTo>
                  <a:lnTo>
                    <a:pt x="31169" y="71320"/>
                  </a:lnTo>
                  <a:lnTo>
                    <a:pt x="30989" y="71769"/>
                  </a:lnTo>
                  <a:lnTo>
                    <a:pt x="31910" y="72106"/>
                  </a:lnTo>
                  <a:lnTo>
                    <a:pt x="32831" y="72443"/>
                  </a:lnTo>
                  <a:lnTo>
                    <a:pt x="33774" y="72757"/>
                  </a:lnTo>
                  <a:lnTo>
                    <a:pt x="34717" y="73071"/>
                  </a:lnTo>
                  <a:lnTo>
                    <a:pt x="35166" y="73206"/>
                  </a:lnTo>
                  <a:lnTo>
                    <a:pt x="36087" y="73498"/>
                  </a:lnTo>
                  <a:lnTo>
                    <a:pt x="37030" y="73745"/>
                  </a:lnTo>
                  <a:lnTo>
                    <a:pt x="37973" y="74015"/>
                  </a:lnTo>
                  <a:lnTo>
                    <a:pt x="38916" y="74239"/>
                  </a:lnTo>
                  <a:lnTo>
                    <a:pt x="39882" y="74464"/>
                  </a:lnTo>
                  <a:lnTo>
                    <a:pt x="40847" y="74688"/>
                  </a:lnTo>
                  <a:lnTo>
                    <a:pt x="41813" y="74868"/>
                  </a:lnTo>
                  <a:lnTo>
                    <a:pt x="42801" y="75070"/>
                  </a:lnTo>
                  <a:lnTo>
                    <a:pt x="43295" y="69883"/>
                  </a:lnTo>
                  <a:lnTo>
                    <a:pt x="41521" y="69636"/>
                  </a:lnTo>
                  <a:lnTo>
                    <a:pt x="39725" y="69344"/>
                  </a:lnTo>
                  <a:lnTo>
                    <a:pt x="37906" y="68984"/>
                  </a:lnTo>
                  <a:lnTo>
                    <a:pt x="36109" y="68603"/>
                  </a:lnTo>
                  <a:lnTo>
                    <a:pt x="35211" y="68378"/>
                  </a:lnTo>
                  <a:lnTo>
                    <a:pt x="34313" y="68131"/>
                  </a:lnTo>
                  <a:lnTo>
                    <a:pt x="33460" y="67884"/>
                  </a:lnTo>
                  <a:lnTo>
                    <a:pt x="32584" y="67615"/>
                  </a:lnTo>
                  <a:lnTo>
                    <a:pt x="31730" y="67345"/>
                  </a:lnTo>
                  <a:lnTo>
                    <a:pt x="30900" y="67031"/>
                  </a:lnTo>
                  <a:lnTo>
                    <a:pt x="30069" y="66739"/>
                  </a:lnTo>
                  <a:lnTo>
                    <a:pt x="29238" y="664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8" name="Google Shape;2306;p62">
              <a:extLst>
                <a:ext uri="{FF2B5EF4-FFF2-40B4-BE49-F238E27FC236}">
                  <a16:creationId xmlns:a16="http://schemas.microsoft.com/office/drawing/2014/main" id="{4B27E97E-A6D8-07D7-1767-C61ACAA4270E}"/>
                </a:ext>
              </a:extLst>
            </p:cNvPr>
            <p:cNvSpPr/>
            <p:nvPr/>
          </p:nvSpPr>
          <p:spPr>
            <a:xfrm>
              <a:off x="-1773003" y="293030"/>
              <a:ext cx="180799" cy="111470"/>
            </a:xfrm>
            <a:custGeom>
              <a:avLst/>
              <a:gdLst/>
              <a:ahLst/>
              <a:cxnLst/>
              <a:rect l="l" t="t" r="r" b="b"/>
              <a:pathLst>
                <a:path w="14059" h="8668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495" y="1011"/>
                  </a:lnTo>
                  <a:lnTo>
                    <a:pt x="899" y="1954"/>
                  </a:lnTo>
                  <a:lnTo>
                    <a:pt x="1236" y="2785"/>
                  </a:lnTo>
                  <a:lnTo>
                    <a:pt x="1505" y="3503"/>
                  </a:lnTo>
                  <a:lnTo>
                    <a:pt x="1707" y="4087"/>
                  </a:lnTo>
                  <a:lnTo>
                    <a:pt x="1842" y="4536"/>
                  </a:lnTo>
                  <a:lnTo>
                    <a:pt x="1932" y="4918"/>
                  </a:lnTo>
                  <a:lnTo>
                    <a:pt x="1752" y="5367"/>
                  </a:lnTo>
                  <a:lnTo>
                    <a:pt x="1752" y="5367"/>
                  </a:lnTo>
                  <a:lnTo>
                    <a:pt x="2673" y="5704"/>
                  </a:lnTo>
                  <a:lnTo>
                    <a:pt x="3594" y="6041"/>
                  </a:lnTo>
                  <a:lnTo>
                    <a:pt x="4537" y="6355"/>
                  </a:lnTo>
                  <a:lnTo>
                    <a:pt x="5480" y="6669"/>
                  </a:lnTo>
                  <a:lnTo>
                    <a:pt x="5480" y="6669"/>
                  </a:lnTo>
                  <a:lnTo>
                    <a:pt x="5929" y="6804"/>
                  </a:lnTo>
                  <a:lnTo>
                    <a:pt x="5929" y="6804"/>
                  </a:lnTo>
                  <a:lnTo>
                    <a:pt x="6850" y="7096"/>
                  </a:lnTo>
                  <a:lnTo>
                    <a:pt x="7793" y="7343"/>
                  </a:lnTo>
                  <a:lnTo>
                    <a:pt x="8736" y="7613"/>
                  </a:lnTo>
                  <a:lnTo>
                    <a:pt x="9679" y="7837"/>
                  </a:lnTo>
                  <a:lnTo>
                    <a:pt x="10645" y="8062"/>
                  </a:lnTo>
                  <a:lnTo>
                    <a:pt x="11610" y="8286"/>
                  </a:lnTo>
                  <a:lnTo>
                    <a:pt x="12576" y="8466"/>
                  </a:lnTo>
                  <a:lnTo>
                    <a:pt x="13564" y="8668"/>
                  </a:lnTo>
                  <a:lnTo>
                    <a:pt x="14058" y="3481"/>
                  </a:lnTo>
                  <a:lnTo>
                    <a:pt x="14058" y="3481"/>
                  </a:lnTo>
                  <a:lnTo>
                    <a:pt x="12284" y="3234"/>
                  </a:lnTo>
                  <a:lnTo>
                    <a:pt x="10488" y="2942"/>
                  </a:lnTo>
                  <a:lnTo>
                    <a:pt x="8669" y="2582"/>
                  </a:lnTo>
                  <a:lnTo>
                    <a:pt x="6872" y="2201"/>
                  </a:lnTo>
                  <a:lnTo>
                    <a:pt x="6872" y="2201"/>
                  </a:lnTo>
                  <a:lnTo>
                    <a:pt x="5974" y="1976"/>
                  </a:lnTo>
                  <a:lnTo>
                    <a:pt x="5076" y="1729"/>
                  </a:lnTo>
                  <a:lnTo>
                    <a:pt x="4223" y="1482"/>
                  </a:lnTo>
                  <a:lnTo>
                    <a:pt x="3347" y="1213"/>
                  </a:lnTo>
                  <a:lnTo>
                    <a:pt x="2493" y="943"/>
                  </a:lnTo>
                  <a:lnTo>
                    <a:pt x="1663" y="629"/>
                  </a:lnTo>
                  <a:lnTo>
                    <a:pt x="832" y="33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79" name="Google Shape;2307;p62">
              <a:extLst>
                <a:ext uri="{FF2B5EF4-FFF2-40B4-BE49-F238E27FC236}">
                  <a16:creationId xmlns:a16="http://schemas.microsoft.com/office/drawing/2014/main" id="{2523148C-8112-FE68-4E62-E1FE81153EA6}"/>
                </a:ext>
              </a:extLst>
            </p:cNvPr>
            <p:cNvSpPr/>
            <p:nvPr/>
          </p:nvSpPr>
          <p:spPr>
            <a:xfrm>
              <a:off x="-1313258" y="177226"/>
              <a:ext cx="392757" cy="226709"/>
            </a:xfrm>
            <a:custGeom>
              <a:avLst/>
              <a:gdLst/>
              <a:ahLst/>
              <a:cxnLst/>
              <a:rect l="l" t="t" r="r" b="b"/>
              <a:pathLst>
                <a:path w="30541" h="17629" fill="none" extrusionOk="0">
                  <a:moveTo>
                    <a:pt x="21154" y="0"/>
                  </a:moveTo>
                  <a:lnTo>
                    <a:pt x="21154" y="0"/>
                  </a:lnTo>
                  <a:lnTo>
                    <a:pt x="20098" y="921"/>
                  </a:lnTo>
                  <a:lnTo>
                    <a:pt x="19021" y="1842"/>
                  </a:lnTo>
                  <a:lnTo>
                    <a:pt x="17898" y="2717"/>
                  </a:lnTo>
                  <a:lnTo>
                    <a:pt x="16730" y="3571"/>
                  </a:lnTo>
                  <a:lnTo>
                    <a:pt x="15517" y="4402"/>
                  </a:lnTo>
                  <a:lnTo>
                    <a:pt x="14282" y="5188"/>
                  </a:lnTo>
                  <a:lnTo>
                    <a:pt x="13002" y="5951"/>
                  </a:lnTo>
                  <a:lnTo>
                    <a:pt x="11677" y="6692"/>
                  </a:lnTo>
                  <a:lnTo>
                    <a:pt x="10330" y="7366"/>
                  </a:lnTo>
                  <a:lnTo>
                    <a:pt x="8938" y="8039"/>
                  </a:lnTo>
                  <a:lnTo>
                    <a:pt x="7523" y="8646"/>
                  </a:lnTo>
                  <a:lnTo>
                    <a:pt x="6086" y="9230"/>
                  </a:lnTo>
                  <a:lnTo>
                    <a:pt x="4604" y="9769"/>
                  </a:lnTo>
                  <a:lnTo>
                    <a:pt x="3099" y="10285"/>
                  </a:lnTo>
                  <a:lnTo>
                    <a:pt x="1550" y="10757"/>
                  </a:lnTo>
                  <a:lnTo>
                    <a:pt x="0" y="11161"/>
                  </a:lnTo>
                  <a:lnTo>
                    <a:pt x="0" y="11161"/>
                  </a:lnTo>
                  <a:lnTo>
                    <a:pt x="1303" y="12037"/>
                  </a:lnTo>
                  <a:lnTo>
                    <a:pt x="1303" y="12037"/>
                  </a:lnTo>
                  <a:lnTo>
                    <a:pt x="2381" y="12800"/>
                  </a:lnTo>
                  <a:lnTo>
                    <a:pt x="3212" y="13406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3885" y="13945"/>
                  </a:lnTo>
                  <a:lnTo>
                    <a:pt x="2313" y="17628"/>
                  </a:lnTo>
                  <a:lnTo>
                    <a:pt x="2313" y="17628"/>
                  </a:lnTo>
                  <a:lnTo>
                    <a:pt x="3301" y="17448"/>
                  </a:lnTo>
                  <a:lnTo>
                    <a:pt x="4267" y="17246"/>
                  </a:lnTo>
                  <a:lnTo>
                    <a:pt x="5233" y="17022"/>
                  </a:lnTo>
                  <a:lnTo>
                    <a:pt x="6198" y="16797"/>
                  </a:lnTo>
                  <a:lnTo>
                    <a:pt x="7164" y="16550"/>
                  </a:lnTo>
                  <a:lnTo>
                    <a:pt x="8107" y="16303"/>
                  </a:lnTo>
                  <a:lnTo>
                    <a:pt x="9050" y="16034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9971" y="15742"/>
                  </a:lnTo>
                  <a:lnTo>
                    <a:pt x="10240" y="15674"/>
                  </a:lnTo>
                  <a:lnTo>
                    <a:pt x="10240" y="15674"/>
                  </a:lnTo>
                  <a:lnTo>
                    <a:pt x="11610" y="15225"/>
                  </a:lnTo>
                  <a:lnTo>
                    <a:pt x="12957" y="14731"/>
                  </a:lnTo>
                  <a:lnTo>
                    <a:pt x="14305" y="14237"/>
                  </a:lnTo>
                  <a:lnTo>
                    <a:pt x="15607" y="13698"/>
                  </a:lnTo>
                  <a:lnTo>
                    <a:pt x="16910" y="13137"/>
                  </a:lnTo>
                  <a:lnTo>
                    <a:pt x="18190" y="12553"/>
                  </a:lnTo>
                  <a:lnTo>
                    <a:pt x="19425" y="11924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96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0660" y="11273"/>
                  </a:lnTo>
                  <a:lnTo>
                    <a:pt x="22007" y="10532"/>
                  </a:lnTo>
                  <a:lnTo>
                    <a:pt x="23332" y="9769"/>
                  </a:lnTo>
                  <a:lnTo>
                    <a:pt x="24612" y="8960"/>
                  </a:lnTo>
                  <a:lnTo>
                    <a:pt x="25847" y="8129"/>
                  </a:lnTo>
                  <a:lnTo>
                    <a:pt x="27082" y="7276"/>
                  </a:lnTo>
                  <a:lnTo>
                    <a:pt x="28250" y="6378"/>
                  </a:lnTo>
                  <a:lnTo>
                    <a:pt x="29418" y="5457"/>
                  </a:lnTo>
                  <a:lnTo>
                    <a:pt x="30540" y="4514"/>
                  </a:lnTo>
                  <a:lnTo>
                    <a:pt x="30540" y="4514"/>
                  </a:lnTo>
                  <a:lnTo>
                    <a:pt x="29889" y="4357"/>
                  </a:lnTo>
                  <a:lnTo>
                    <a:pt x="29260" y="4177"/>
                  </a:lnTo>
                  <a:lnTo>
                    <a:pt x="28632" y="3997"/>
                  </a:lnTo>
                  <a:lnTo>
                    <a:pt x="28025" y="3773"/>
                  </a:lnTo>
                  <a:lnTo>
                    <a:pt x="27397" y="3548"/>
                  </a:lnTo>
                  <a:lnTo>
                    <a:pt x="26790" y="3301"/>
                  </a:lnTo>
                  <a:lnTo>
                    <a:pt x="26206" y="3054"/>
                  </a:lnTo>
                  <a:lnTo>
                    <a:pt x="25600" y="2762"/>
                  </a:lnTo>
                  <a:lnTo>
                    <a:pt x="25016" y="2470"/>
                  </a:lnTo>
                  <a:lnTo>
                    <a:pt x="24432" y="2156"/>
                  </a:lnTo>
                  <a:lnTo>
                    <a:pt x="23871" y="1842"/>
                  </a:lnTo>
                  <a:lnTo>
                    <a:pt x="23310" y="1505"/>
                  </a:lnTo>
                  <a:lnTo>
                    <a:pt x="22748" y="1146"/>
                  </a:lnTo>
                  <a:lnTo>
                    <a:pt x="22209" y="786"/>
                  </a:lnTo>
                  <a:lnTo>
                    <a:pt x="21670" y="382"/>
                  </a:lnTo>
                  <a:lnTo>
                    <a:pt x="2115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0" name="Google Shape;2308;p62">
              <a:extLst>
                <a:ext uri="{FF2B5EF4-FFF2-40B4-BE49-F238E27FC236}">
                  <a16:creationId xmlns:a16="http://schemas.microsoft.com/office/drawing/2014/main" id="{96E65C38-7AD1-7D79-21A6-E3955362F6E1}"/>
                </a:ext>
              </a:extLst>
            </p:cNvPr>
            <p:cNvSpPr/>
            <p:nvPr/>
          </p:nvSpPr>
          <p:spPr>
            <a:xfrm>
              <a:off x="-2060629" y="128127"/>
              <a:ext cx="19071" cy="23701"/>
            </a:xfrm>
            <a:custGeom>
              <a:avLst/>
              <a:gdLst/>
              <a:ahLst/>
              <a:cxnLst/>
              <a:rect l="l" t="t" r="r" b="b"/>
              <a:pathLst>
                <a:path w="1483" h="184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675" y="921"/>
                  </a:lnTo>
                  <a:lnTo>
                    <a:pt x="1371" y="1842"/>
                  </a:lnTo>
                  <a:lnTo>
                    <a:pt x="1483" y="809"/>
                  </a:lnTo>
                  <a:lnTo>
                    <a:pt x="1483" y="809"/>
                  </a:lnTo>
                  <a:lnTo>
                    <a:pt x="1326" y="719"/>
                  </a:lnTo>
                  <a:lnTo>
                    <a:pt x="1326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1" name="Google Shape;2309;p62">
              <a:extLst>
                <a:ext uri="{FF2B5EF4-FFF2-40B4-BE49-F238E27FC236}">
                  <a16:creationId xmlns:a16="http://schemas.microsoft.com/office/drawing/2014/main" id="{EB9EBAED-CBED-8DFE-44E8-D7B9392756FC}"/>
                </a:ext>
              </a:extLst>
            </p:cNvPr>
            <p:cNvSpPr/>
            <p:nvPr/>
          </p:nvSpPr>
          <p:spPr>
            <a:xfrm>
              <a:off x="-2053402" y="68070"/>
              <a:ext cx="874" cy="874"/>
            </a:xfrm>
            <a:custGeom>
              <a:avLst/>
              <a:gdLst/>
              <a:ahLst/>
              <a:cxnLst/>
              <a:rect l="l" t="t" r="r" b="b"/>
              <a:pathLst>
                <a:path w="68" h="68" fill="none" extrusionOk="0">
                  <a:moveTo>
                    <a:pt x="0" y="0"/>
                  </a:moveTo>
                  <a:lnTo>
                    <a:pt x="0" y="22"/>
                  </a:lnTo>
                  <a:lnTo>
                    <a:pt x="68" y="67"/>
                  </a:lnTo>
                  <a:lnTo>
                    <a:pt x="68" y="67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2" name="Google Shape;2310;p62">
              <a:extLst>
                <a:ext uri="{FF2B5EF4-FFF2-40B4-BE49-F238E27FC236}">
                  <a16:creationId xmlns:a16="http://schemas.microsoft.com/office/drawing/2014/main" id="{24BCA3ED-F1F1-4980-425B-A50B1D629D82}"/>
                </a:ext>
              </a:extLst>
            </p:cNvPr>
            <p:cNvSpPr/>
            <p:nvPr/>
          </p:nvSpPr>
          <p:spPr>
            <a:xfrm>
              <a:off x="-2148990" y="-163255"/>
              <a:ext cx="23688" cy="138631"/>
            </a:xfrm>
            <a:custGeom>
              <a:avLst/>
              <a:gdLst/>
              <a:ahLst/>
              <a:cxnLst/>
              <a:rect l="l" t="t" r="r" b="b"/>
              <a:pathLst>
                <a:path w="1842" h="10780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697"/>
                  </a:lnTo>
                  <a:lnTo>
                    <a:pt x="0" y="1416"/>
                  </a:lnTo>
                  <a:lnTo>
                    <a:pt x="0" y="1416"/>
                  </a:lnTo>
                  <a:lnTo>
                    <a:pt x="23" y="2628"/>
                  </a:lnTo>
                  <a:lnTo>
                    <a:pt x="68" y="3818"/>
                  </a:lnTo>
                  <a:lnTo>
                    <a:pt x="180" y="5009"/>
                  </a:lnTo>
                  <a:lnTo>
                    <a:pt x="315" y="6176"/>
                  </a:lnTo>
                  <a:lnTo>
                    <a:pt x="494" y="7344"/>
                  </a:lnTo>
                  <a:lnTo>
                    <a:pt x="697" y="8512"/>
                  </a:lnTo>
                  <a:lnTo>
                    <a:pt x="966" y="9657"/>
                  </a:lnTo>
                  <a:lnTo>
                    <a:pt x="1258" y="10780"/>
                  </a:lnTo>
                  <a:lnTo>
                    <a:pt x="1258" y="10780"/>
                  </a:lnTo>
                  <a:lnTo>
                    <a:pt x="1438" y="9702"/>
                  </a:lnTo>
                  <a:lnTo>
                    <a:pt x="1438" y="9702"/>
                  </a:lnTo>
                  <a:lnTo>
                    <a:pt x="1842" y="7591"/>
                  </a:lnTo>
                  <a:lnTo>
                    <a:pt x="1842" y="7591"/>
                  </a:lnTo>
                  <a:lnTo>
                    <a:pt x="1482" y="6580"/>
                  </a:lnTo>
                  <a:lnTo>
                    <a:pt x="1146" y="5570"/>
                  </a:lnTo>
                  <a:lnTo>
                    <a:pt x="876" y="4582"/>
                  </a:lnTo>
                  <a:lnTo>
                    <a:pt x="607" y="3616"/>
                  </a:lnTo>
                  <a:lnTo>
                    <a:pt x="405" y="2673"/>
                  </a:lnTo>
                  <a:lnTo>
                    <a:pt x="247" y="1753"/>
                  </a:lnTo>
                  <a:lnTo>
                    <a:pt x="113" y="854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3" name="Google Shape;2311;p62">
              <a:extLst>
                <a:ext uri="{FF2B5EF4-FFF2-40B4-BE49-F238E27FC236}">
                  <a16:creationId xmlns:a16="http://schemas.microsoft.com/office/drawing/2014/main" id="{5F2A1392-3BA6-0B96-3EF1-08CBF0B318CB}"/>
                </a:ext>
              </a:extLst>
            </p:cNvPr>
            <p:cNvSpPr/>
            <p:nvPr/>
          </p:nvSpPr>
          <p:spPr>
            <a:xfrm>
              <a:off x="-1208719" y="-533752"/>
              <a:ext cx="108590" cy="436070"/>
            </a:xfrm>
            <a:custGeom>
              <a:avLst/>
              <a:gdLst/>
              <a:ahLst/>
              <a:cxnLst/>
              <a:rect l="l" t="t" r="r" b="b"/>
              <a:pathLst>
                <a:path w="8444" h="33909" fill="none" extrusionOk="0">
                  <a:moveTo>
                    <a:pt x="8444" y="0"/>
                  </a:moveTo>
                  <a:lnTo>
                    <a:pt x="8444" y="0"/>
                  </a:lnTo>
                  <a:lnTo>
                    <a:pt x="8062" y="404"/>
                  </a:lnTo>
                  <a:lnTo>
                    <a:pt x="7658" y="809"/>
                  </a:lnTo>
                  <a:lnTo>
                    <a:pt x="7276" y="1235"/>
                  </a:lnTo>
                  <a:lnTo>
                    <a:pt x="6894" y="1684"/>
                  </a:lnTo>
                  <a:lnTo>
                    <a:pt x="6535" y="2156"/>
                  </a:lnTo>
                  <a:lnTo>
                    <a:pt x="6153" y="2628"/>
                  </a:lnTo>
                  <a:lnTo>
                    <a:pt x="5794" y="3122"/>
                  </a:lnTo>
                  <a:lnTo>
                    <a:pt x="5435" y="3638"/>
                  </a:lnTo>
                  <a:lnTo>
                    <a:pt x="5075" y="4177"/>
                  </a:lnTo>
                  <a:lnTo>
                    <a:pt x="4739" y="4716"/>
                  </a:lnTo>
                  <a:lnTo>
                    <a:pt x="4402" y="5277"/>
                  </a:lnTo>
                  <a:lnTo>
                    <a:pt x="4087" y="5861"/>
                  </a:lnTo>
                  <a:lnTo>
                    <a:pt x="3773" y="6468"/>
                  </a:lnTo>
                  <a:lnTo>
                    <a:pt x="3459" y="7074"/>
                  </a:lnTo>
                  <a:lnTo>
                    <a:pt x="3167" y="7703"/>
                  </a:lnTo>
                  <a:lnTo>
                    <a:pt x="2875" y="8331"/>
                  </a:lnTo>
                  <a:lnTo>
                    <a:pt x="2605" y="8983"/>
                  </a:lnTo>
                  <a:lnTo>
                    <a:pt x="2336" y="9656"/>
                  </a:lnTo>
                  <a:lnTo>
                    <a:pt x="2089" y="10330"/>
                  </a:lnTo>
                  <a:lnTo>
                    <a:pt x="1842" y="11026"/>
                  </a:lnTo>
                  <a:lnTo>
                    <a:pt x="1617" y="11745"/>
                  </a:lnTo>
                  <a:lnTo>
                    <a:pt x="1393" y="12463"/>
                  </a:lnTo>
                  <a:lnTo>
                    <a:pt x="1191" y="13182"/>
                  </a:lnTo>
                  <a:lnTo>
                    <a:pt x="1011" y="13923"/>
                  </a:lnTo>
                  <a:lnTo>
                    <a:pt x="831" y="14686"/>
                  </a:lnTo>
                  <a:lnTo>
                    <a:pt x="674" y="15450"/>
                  </a:lnTo>
                  <a:lnTo>
                    <a:pt x="539" y="16236"/>
                  </a:lnTo>
                  <a:lnTo>
                    <a:pt x="405" y="17022"/>
                  </a:lnTo>
                  <a:lnTo>
                    <a:pt x="292" y="17808"/>
                  </a:lnTo>
                  <a:lnTo>
                    <a:pt x="203" y="18616"/>
                  </a:lnTo>
                  <a:lnTo>
                    <a:pt x="113" y="19447"/>
                  </a:lnTo>
                  <a:lnTo>
                    <a:pt x="68" y="20255"/>
                  </a:lnTo>
                  <a:lnTo>
                    <a:pt x="68" y="20255"/>
                  </a:lnTo>
                  <a:lnTo>
                    <a:pt x="23" y="21131"/>
                  </a:lnTo>
                  <a:lnTo>
                    <a:pt x="0" y="21984"/>
                  </a:lnTo>
                  <a:lnTo>
                    <a:pt x="0" y="22860"/>
                  </a:lnTo>
                  <a:lnTo>
                    <a:pt x="0" y="23714"/>
                  </a:lnTo>
                  <a:lnTo>
                    <a:pt x="45" y="24567"/>
                  </a:lnTo>
                  <a:lnTo>
                    <a:pt x="113" y="25443"/>
                  </a:lnTo>
                  <a:lnTo>
                    <a:pt x="180" y="26296"/>
                  </a:lnTo>
                  <a:lnTo>
                    <a:pt x="270" y="27149"/>
                  </a:lnTo>
                  <a:lnTo>
                    <a:pt x="382" y="28003"/>
                  </a:lnTo>
                  <a:lnTo>
                    <a:pt x="517" y="28856"/>
                  </a:lnTo>
                  <a:lnTo>
                    <a:pt x="652" y="29709"/>
                  </a:lnTo>
                  <a:lnTo>
                    <a:pt x="809" y="30563"/>
                  </a:lnTo>
                  <a:lnTo>
                    <a:pt x="989" y="31393"/>
                  </a:lnTo>
                  <a:lnTo>
                    <a:pt x="1191" y="32247"/>
                  </a:lnTo>
                  <a:lnTo>
                    <a:pt x="1415" y="33078"/>
                  </a:lnTo>
                  <a:lnTo>
                    <a:pt x="1640" y="33908"/>
                  </a:lnTo>
                  <a:lnTo>
                    <a:pt x="1640" y="33908"/>
                  </a:lnTo>
                  <a:lnTo>
                    <a:pt x="1550" y="32988"/>
                  </a:lnTo>
                  <a:lnTo>
                    <a:pt x="1483" y="32067"/>
                  </a:lnTo>
                  <a:lnTo>
                    <a:pt x="1460" y="31146"/>
                  </a:lnTo>
                  <a:lnTo>
                    <a:pt x="1438" y="30226"/>
                  </a:lnTo>
                  <a:lnTo>
                    <a:pt x="1438" y="30226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203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38" y="30001"/>
                  </a:lnTo>
                  <a:lnTo>
                    <a:pt x="1460" y="28878"/>
                  </a:lnTo>
                  <a:lnTo>
                    <a:pt x="1527" y="27778"/>
                  </a:lnTo>
                  <a:lnTo>
                    <a:pt x="1617" y="26678"/>
                  </a:lnTo>
                  <a:lnTo>
                    <a:pt x="1752" y="25600"/>
                  </a:lnTo>
                  <a:lnTo>
                    <a:pt x="1909" y="24544"/>
                  </a:lnTo>
                  <a:lnTo>
                    <a:pt x="2089" y="23489"/>
                  </a:lnTo>
                  <a:lnTo>
                    <a:pt x="2313" y="22434"/>
                  </a:lnTo>
                  <a:lnTo>
                    <a:pt x="2583" y="21423"/>
                  </a:lnTo>
                  <a:lnTo>
                    <a:pt x="2583" y="21423"/>
                  </a:lnTo>
                  <a:lnTo>
                    <a:pt x="2807" y="20570"/>
                  </a:lnTo>
                  <a:lnTo>
                    <a:pt x="3054" y="19761"/>
                  </a:lnTo>
                  <a:lnTo>
                    <a:pt x="3324" y="18930"/>
                  </a:lnTo>
                  <a:lnTo>
                    <a:pt x="3616" y="18144"/>
                  </a:lnTo>
                  <a:lnTo>
                    <a:pt x="3930" y="17336"/>
                  </a:lnTo>
                  <a:lnTo>
                    <a:pt x="4267" y="16573"/>
                  </a:lnTo>
                  <a:lnTo>
                    <a:pt x="4604" y="15809"/>
                  </a:lnTo>
                  <a:lnTo>
                    <a:pt x="4986" y="15046"/>
                  </a:lnTo>
                  <a:lnTo>
                    <a:pt x="4986" y="15046"/>
                  </a:lnTo>
                  <a:lnTo>
                    <a:pt x="5053" y="13811"/>
                  </a:lnTo>
                  <a:lnTo>
                    <a:pt x="5120" y="13092"/>
                  </a:lnTo>
                  <a:lnTo>
                    <a:pt x="5188" y="12306"/>
                  </a:lnTo>
                  <a:lnTo>
                    <a:pt x="5300" y="11475"/>
                  </a:lnTo>
                  <a:lnTo>
                    <a:pt x="5412" y="10577"/>
                  </a:lnTo>
                  <a:lnTo>
                    <a:pt x="5570" y="9656"/>
                  </a:lnTo>
                  <a:lnTo>
                    <a:pt x="5727" y="8668"/>
                  </a:lnTo>
                  <a:lnTo>
                    <a:pt x="5951" y="7658"/>
                  </a:lnTo>
                  <a:lnTo>
                    <a:pt x="6176" y="6625"/>
                  </a:lnTo>
                  <a:lnTo>
                    <a:pt x="6468" y="5569"/>
                  </a:lnTo>
                  <a:lnTo>
                    <a:pt x="6760" y="4469"/>
                  </a:lnTo>
                  <a:lnTo>
                    <a:pt x="7119" y="3369"/>
                  </a:lnTo>
                  <a:lnTo>
                    <a:pt x="7523" y="2246"/>
                  </a:lnTo>
                  <a:lnTo>
                    <a:pt x="7972" y="1123"/>
                  </a:lnTo>
                  <a:lnTo>
                    <a:pt x="8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4" name="Google Shape;2312;p62">
              <a:extLst>
                <a:ext uri="{FF2B5EF4-FFF2-40B4-BE49-F238E27FC236}">
                  <a16:creationId xmlns:a16="http://schemas.microsoft.com/office/drawing/2014/main" id="{B98D1A54-A016-6F17-8A95-8A6DC9E526DF}"/>
                </a:ext>
              </a:extLst>
            </p:cNvPr>
            <p:cNvSpPr/>
            <p:nvPr/>
          </p:nvSpPr>
          <p:spPr>
            <a:xfrm>
              <a:off x="-965279" y="-560899"/>
              <a:ext cx="44483" cy="41306"/>
            </a:xfrm>
            <a:custGeom>
              <a:avLst/>
              <a:gdLst/>
              <a:ahLst/>
              <a:cxnLst/>
              <a:rect l="l" t="t" r="r" b="b"/>
              <a:pathLst>
                <a:path w="3459" h="3212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854" y="1550"/>
                  </a:lnTo>
                  <a:lnTo>
                    <a:pt x="1730" y="3212"/>
                  </a:lnTo>
                  <a:lnTo>
                    <a:pt x="1730" y="3212"/>
                  </a:lnTo>
                  <a:lnTo>
                    <a:pt x="2763" y="2920"/>
                  </a:lnTo>
                  <a:lnTo>
                    <a:pt x="2763" y="2920"/>
                  </a:lnTo>
                  <a:lnTo>
                    <a:pt x="3302" y="2762"/>
                  </a:lnTo>
                  <a:lnTo>
                    <a:pt x="3302" y="2762"/>
                  </a:lnTo>
                  <a:lnTo>
                    <a:pt x="3459" y="2740"/>
                  </a:lnTo>
                  <a:lnTo>
                    <a:pt x="3459" y="2740"/>
                  </a:lnTo>
                  <a:lnTo>
                    <a:pt x="2628" y="2021"/>
                  </a:lnTo>
                  <a:lnTo>
                    <a:pt x="1775" y="1325"/>
                  </a:lnTo>
                  <a:lnTo>
                    <a:pt x="899" y="65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5" name="Google Shape;2313;p62">
              <a:extLst>
                <a:ext uri="{FF2B5EF4-FFF2-40B4-BE49-F238E27FC236}">
                  <a16:creationId xmlns:a16="http://schemas.microsoft.com/office/drawing/2014/main" id="{9128C263-EF05-2D0E-BB41-3BB0850130FA}"/>
                </a:ext>
              </a:extLst>
            </p:cNvPr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extrusionOk="0">
                  <a:moveTo>
                    <a:pt x="21985" y="0"/>
                  </a:move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6" name="Google Shape;2314;p62">
              <a:extLst>
                <a:ext uri="{FF2B5EF4-FFF2-40B4-BE49-F238E27FC236}">
                  <a16:creationId xmlns:a16="http://schemas.microsoft.com/office/drawing/2014/main" id="{19EE50EB-74A0-639A-CCF4-4F6AC76AF8D5}"/>
                </a:ext>
              </a:extLst>
            </p:cNvPr>
            <p:cNvSpPr/>
            <p:nvPr/>
          </p:nvSpPr>
          <p:spPr>
            <a:xfrm>
              <a:off x="-1679433" y="-653311"/>
              <a:ext cx="592" cy="13"/>
            </a:xfrm>
            <a:custGeom>
              <a:avLst/>
              <a:gdLst/>
              <a:ahLst/>
              <a:cxnLst/>
              <a:rect l="l" t="t" r="r" b="b"/>
              <a:pathLst>
                <a:path w="46" h="1" fill="none" extrusionOk="0">
                  <a:moveTo>
                    <a:pt x="45" y="1"/>
                  </a:moveTo>
                  <a:lnTo>
                    <a:pt x="45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7" name="Google Shape;2315;p62">
              <a:extLst>
                <a:ext uri="{FF2B5EF4-FFF2-40B4-BE49-F238E27FC236}">
                  <a16:creationId xmlns:a16="http://schemas.microsoft.com/office/drawing/2014/main" id="{96BA854B-906B-5FE9-6107-4F338A244602}"/>
                </a:ext>
              </a:extLst>
            </p:cNvPr>
            <p:cNvSpPr/>
            <p:nvPr/>
          </p:nvSpPr>
          <p:spPr>
            <a:xfrm>
              <a:off x="-1676540" y="-653594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8" name="Google Shape;2316;p62">
              <a:extLst>
                <a:ext uri="{FF2B5EF4-FFF2-40B4-BE49-F238E27FC236}">
                  <a16:creationId xmlns:a16="http://schemas.microsoft.com/office/drawing/2014/main" id="{4D4576A9-DB18-F836-04C1-07832A51461C}"/>
                </a:ext>
              </a:extLst>
            </p:cNvPr>
            <p:cNvSpPr/>
            <p:nvPr/>
          </p:nvSpPr>
          <p:spPr>
            <a:xfrm>
              <a:off x="-1676257" y="-653890"/>
              <a:ext cx="1170" cy="309"/>
            </a:xfrm>
            <a:custGeom>
              <a:avLst/>
              <a:gdLst/>
              <a:ahLst/>
              <a:cxnLst/>
              <a:rect l="l" t="t" r="r" b="b"/>
              <a:pathLst>
                <a:path w="91" h="24" fill="none" extrusionOk="0">
                  <a:moveTo>
                    <a:pt x="90" y="1"/>
                  </a:moveTo>
                  <a:lnTo>
                    <a:pt x="90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89" name="Google Shape;2317;p62">
              <a:extLst>
                <a:ext uri="{FF2B5EF4-FFF2-40B4-BE49-F238E27FC236}">
                  <a16:creationId xmlns:a16="http://schemas.microsoft.com/office/drawing/2014/main" id="{25FA3370-0169-538E-AADE-C1D1B0780A80}"/>
                </a:ext>
              </a:extLst>
            </p:cNvPr>
            <p:cNvSpPr/>
            <p:nvPr/>
          </p:nvSpPr>
          <p:spPr>
            <a:xfrm>
              <a:off x="-1674817" y="-653890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0" name="Google Shape;2318;p62">
              <a:extLst>
                <a:ext uri="{FF2B5EF4-FFF2-40B4-BE49-F238E27FC236}">
                  <a16:creationId xmlns:a16="http://schemas.microsoft.com/office/drawing/2014/main" id="{DD5A666F-A0A5-0E9C-1119-5169806EB4D8}"/>
                </a:ext>
              </a:extLst>
            </p:cNvPr>
            <p:cNvSpPr/>
            <p:nvPr/>
          </p:nvSpPr>
          <p:spPr>
            <a:xfrm>
              <a:off x="-1673080" y="-65417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1" name="Google Shape;2319;p62">
              <a:extLst>
                <a:ext uri="{FF2B5EF4-FFF2-40B4-BE49-F238E27FC236}">
                  <a16:creationId xmlns:a16="http://schemas.microsoft.com/office/drawing/2014/main" id="{C1A0C1E9-16B6-032A-239B-8EE531708E0A}"/>
                </a:ext>
              </a:extLst>
            </p:cNvPr>
            <p:cNvSpPr/>
            <p:nvPr/>
          </p:nvSpPr>
          <p:spPr>
            <a:xfrm>
              <a:off x="-1669608" y="-654752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2" name="Google Shape;2320;p62">
              <a:extLst>
                <a:ext uri="{FF2B5EF4-FFF2-40B4-BE49-F238E27FC236}">
                  <a16:creationId xmlns:a16="http://schemas.microsoft.com/office/drawing/2014/main" id="{1924EAE4-3380-D996-6BC3-83B6EB0A5BF3}"/>
                </a:ext>
              </a:extLst>
            </p:cNvPr>
            <p:cNvSpPr/>
            <p:nvPr/>
          </p:nvSpPr>
          <p:spPr>
            <a:xfrm>
              <a:off x="-1731130" y="-699221"/>
              <a:ext cx="585953" cy="68158"/>
            </a:xfrm>
            <a:custGeom>
              <a:avLst/>
              <a:gdLst/>
              <a:ahLst/>
              <a:cxnLst/>
              <a:rect l="l" t="t" r="r" b="b"/>
              <a:pathLst>
                <a:path w="45564" h="5300" fill="none" extrusionOk="0">
                  <a:moveTo>
                    <a:pt x="21985" y="0"/>
                  </a:moveTo>
                  <a:lnTo>
                    <a:pt x="21985" y="0"/>
                  </a:lnTo>
                  <a:lnTo>
                    <a:pt x="20234" y="23"/>
                  </a:lnTo>
                  <a:lnTo>
                    <a:pt x="18437" y="90"/>
                  </a:lnTo>
                  <a:lnTo>
                    <a:pt x="16596" y="202"/>
                  </a:lnTo>
                  <a:lnTo>
                    <a:pt x="14687" y="382"/>
                  </a:lnTo>
                  <a:lnTo>
                    <a:pt x="12756" y="606"/>
                  </a:lnTo>
                  <a:lnTo>
                    <a:pt x="11768" y="741"/>
                  </a:lnTo>
                  <a:lnTo>
                    <a:pt x="10757" y="898"/>
                  </a:lnTo>
                  <a:lnTo>
                    <a:pt x="9747" y="1056"/>
                  </a:lnTo>
                  <a:lnTo>
                    <a:pt x="8736" y="1258"/>
                  </a:lnTo>
                  <a:lnTo>
                    <a:pt x="7703" y="1437"/>
                  </a:lnTo>
                  <a:lnTo>
                    <a:pt x="6648" y="1662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383" y="4222"/>
                  </a:lnTo>
                  <a:lnTo>
                    <a:pt x="1191" y="4065"/>
                  </a:lnTo>
                  <a:lnTo>
                    <a:pt x="2404" y="3840"/>
                  </a:lnTo>
                  <a:lnTo>
                    <a:pt x="3976" y="3593"/>
                  </a:lnTo>
                  <a:lnTo>
                    <a:pt x="3976" y="3593"/>
                  </a:lnTo>
                  <a:lnTo>
                    <a:pt x="3998" y="3593"/>
                  </a:lnTo>
                  <a:lnTo>
                    <a:pt x="3998" y="3593"/>
                  </a:lnTo>
                  <a:lnTo>
                    <a:pt x="3976" y="3593"/>
                  </a:lnTo>
                  <a:lnTo>
                    <a:pt x="6670" y="2515"/>
                  </a:lnTo>
                  <a:lnTo>
                    <a:pt x="6670" y="2515"/>
                  </a:lnTo>
                  <a:lnTo>
                    <a:pt x="8444" y="2178"/>
                  </a:lnTo>
                  <a:lnTo>
                    <a:pt x="10173" y="1886"/>
                  </a:lnTo>
                  <a:lnTo>
                    <a:pt x="11903" y="1662"/>
                  </a:lnTo>
                  <a:lnTo>
                    <a:pt x="13564" y="1482"/>
                  </a:lnTo>
                  <a:lnTo>
                    <a:pt x="15226" y="1325"/>
                  </a:lnTo>
                  <a:lnTo>
                    <a:pt x="16820" y="1235"/>
                  </a:lnTo>
                  <a:lnTo>
                    <a:pt x="18415" y="1168"/>
                  </a:lnTo>
                  <a:lnTo>
                    <a:pt x="19942" y="1168"/>
                  </a:lnTo>
                  <a:lnTo>
                    <a:pt x="19942" y="1168"/>
                  </a:lnTo>
                  <a:lnTo>
                    <a:pt x="20907" y="1168"/>
                  </a:lnTo>
                  <a:lnTo>
                    <a:pt x="21828" y="1190"/>
                  </a:lnTo>
                  <a:lnTo>
                    <a:pt x="23647" y="1258"/>
                  </a:lnTo>
                  <a:lnTo>
                    <a:pt x="25421" y="1392"/>
                  </a:lnTo>
                  <a:lnTo>
                    <a:pt x="27128" y="1572"/>
                  </a:lnTo>
                  <a:lnTo>
                    <a:pt x="28767" y="1774"/>
                  </a:lnTo>
                  <a:lnTo>
                    <a:pt x="30339" y="2021"/>
                  </a:lnTo>
                  <a:lnTo>
                    <a:pt x="31843" y="2291"/>
                  </a:lnTo>
                  <a:lnTo>
                    <a:pt x="33280" y="2583"/>
                  </a:lnTo>
                  <a:lnTo>
                    <a:pt x="34650" y="2897"/>
                  </a:lnTo>
                  <a:lnTo>
                    <a:pt x="35953" y="3234"/>
                  </a:lnTo>
                  <a:lnTo>
                    <a:pt x="37165" y="3571"/>
                  </a:lnTo>
                  <a:lnTo>
                    <a:pt x="38333" y="3930"/>
                  </a:lnTo>
                  <a:lnTo>
                    <a:pt x="39388" y="4267"/>
                  </a:lnTo>
                  <a:lnTo>
                    <a:pt x="40376" y="4626"/>
                  </a:lnTo>
                  <a:lnTo>
                    <a:pt x="41297" y="4963"/>
                  </a:lnTo>
                  <a:lnTo>
                    <a:pt x="42128" y="5300"/>
                  </a:lnTo>
                  <a:lnTo>
                    <a:pt x="42150" y="5277"/>
                  </a:lnTo>
                  <a:lnTo>
                    <a:pt x="45564" y="4559"/>
                  </a:lnTo>
                  <a:lnTo>
                    <a:pt x="45564" y="4559"/>
                  </a:lnTo>
                  <a:lnTo>
                    <a:pt x="45160" y="4357"/>
                  </a:lnTo>
                  <a:lnTo>
                    <a:pt x="44643" y="4132"/>
                  </a:lnTo>
                  <a:lnTo>
                    <a:pt x="43924" y="3840"/>
                  </a:lnTo>
                  <a:lnTo>
                    <a:pt x="43026" y="3503"/>
                  </a:lnTo>
                  <a:lnTo>
                    <a:pt x="41948" y="3121"/>
                  </a:lnTo>
                  <a:lnTo>
                    <a:pt x="40668" y="2695"/>
                  </a:lnTo>
                  <a:lnTo>
                    <a:pt x="39231" y="2291"/>
                  </a:lnTo>
                  <a:lnTo>
                    <a:pt x="37614" y="1864"/>
                  </a:lnTo>
                  <a:lnTo>
                    <a:pt x="36739" y="1639"/>
                  </a:lnTo>
                  <a:lnTo>
                    <a:pt x="35840" y="1437"/>
                  </a:lnTo>
                  <a:lnTo>
                    <a:pt x="34897" y="1258"/>
                  </a:lnTo>
                  <a:lnTo>
                    <a:pt x="33909" y="1056"/>
                  </a:lnTo>
                  <a:lnTo>
                    <a:pt x="32876" y="876"/>
                  </a:lnTo>
                  <a:lnTo>
                    <a:pt x="31798" y="719"/>
                  </a:lnTo>
                  <a:lnTo>
                    <a:pt x="30698" y="562"/>
                  </a:lnTo>
                  <a:lnTo>
                    <a:pt x="29553" y="427"/>
                  </a:lnTo>
                  <a:lnTo>
                    <a:pt x="28385" y="292"/>
                  </a:lnTo>
                  <a:lnTo>
                    <a:pt x="27172" y="202"/>
                  </a:lnTo>
                  <a:lnTo>
                    <a:pt x="25937" y="112"/>
                  </a:lnTo>
                  <a:lnTo>
                    <a:pt x="24657" y="45"/>
                  </a:lnTo>
                  <a:lnTo>
                    <a:pt x="23333" y="23"/>
                  </a:lnTo>
                  <a:lnTo>
                    <a:pt x="2198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3" name="Google Shape;2321;p62">
              <a:extLst>
                <a:ext uri="{FF2B5EF4-FFF2-40B4-BE49-F238E27FC236}">
                  <a16:creationId xmlns:a16="http://schemas.microsoft.com/office/drawing/2014/main" id="{CD5E2982-24BA-15CB-56D2-9C2F987A819C}"/>
                </a:ext>
              </a:extLst>
            </p:cNvPr>
            <p:cNvSpPr/>
            <p:nvPr/>
          </p:nvSpPr>
          <p:spPr>
            <a:xfrm>
              <a:off x="-1654022" y="-666017"/>
              <a:ext cx="464953" cy="45357"/>
            </a:xfrm>
            <a:custGeom>
              <a:avLst/>
              <a:gdLst/>
              <a:ahLst/>
              <a:cxnLst/>
              <a:rect l="l" t="t" r="r" b="b"/>
              <a:pathLst>
                <a:path w="36155" h="3527" extrusionOk="0">
                  <a:moveTo>
                    <a:pt x="12419" y="1"/>
                  </a:moveTo>
                  <a:lnTo>
                    <a:pt x="13699" y="23"/>
                  </a:lnTo>
                  <a:lnTo>
                    <a:pt x="13699" y="23"/>
                  </a:lnTo>
                  <a:lnTo>
                    <a:pt x="12441" y="1"/>
                  </a:lnTo>
                  <a:close/>
                  <a:moveTo>
                    <a:pt x="9342" y="1"/>
                  </a:moveTo>
                  <a:lnTo>
                    <a:pt x="7591" y="68"/>
                  </a:lnTo>
                  <a:lnTo>
                    <a:pt x="7591" y="68"/>
                  </a:lnTo>
                  <a:lnTo>
                    <a:pt x="9365" y="1"/>
                  </a:lnTo>
                  <a:close/>
                  <a:moveTo>
                    <a:pt x="13699" y="23"/>
                  </a:moveTo>
                  <a:lnTo>
                    <a:pt x="14979" y="90"/>
                  </a:lnTo>
                  <a:lnTo>
                    <a:pt x="16281" y="158"/>
                  </a:lnTo>
                  <a:lnTo>
                    <a:pt x="17606" y="270"/>
                  </a:lnTo>
                  <a:lnTo>
                    <a:pt x="18953" y="382"/>
                  </a:lnTo>
                  <a:lnTo>
                    <a:pt x="18953" y="382"/>
                  </a:lnTo>
                  <a:lnTo>
                    <a:pt x="17628" y="270"/>
                  </a:lnTo>
                  <a:lnTo>
                    <a:pt x="16304" y="158"/>
                  </a:lnTo>
                  <a:lnTo>
                    <a:pt x="15001" y="90"/>
                  </a:lnTo>
                  <a:lnTo>
                    <a:pt x="13699" y="23"/>
                  </a:lnTo>
                  <a:close/>
                  <a:moveTo>
                    <a:pt x="2763" y="405"/>
                  </a:moveTo>
                  <a:lnTo>
                    <a:pt x="1326" y="562"/>
                  </a:lnTo>
                  <a:lnTo>
                    <a:pt x="1" y="719"/>
                  </a:lnTo>
                  <a:lnTo>
                    <a:pt x="1348" y="562"/>
                  </a:lnTo>
                  <a:lnTo>
                    <a:pt x="2763" y="405"/>
                  </a:lnTo>
                  <a:close/>
                  <a:moveTo>
                    <a:pt x="24365" y="1213"/>
                  </a:moveTo>
                  <a:lnTo>
                    <a:pt x="25713" y="1505"/>
                  </a:lnTo>
                  <a:lnTo>
                    <a:pt x="27082" y="1819"/>
                  </a:lnTo>
                  <a:lnTo>
                    <a:pt x="27082" y="1819"/>
                  </a:lnTo>
                  <a:lnTo>
                    <a:pt x="25713" y="1483"/>
                  </a:lnTo>
                  <a:lnTo>
                    <a:pt x="24365" y="1213"/>
                  </a:lnTo>
                  <a:close/>
                  <a:moveTo>
                    <a:pt x="29755" y="2583"/>
                  </a:moveTo>
                  <a:lnTo>
                    <a:pt x="31102" y="3032"/>
                  </a:lnTo>
                  <a:lnTo>
                    <a:pt x="32427" y="3526"/>
                  </a:lnTo>
                  <a:lnTo>
                    <a:pt x="36154" y="2718"/>
                  </a:lnTo>
                  <a:lnTo>
                    <a:pt x="36132" y="2718"/>
                  </a:lnTo>
                  <a:lnTo>
                    <a:pt x="32404" y="3504"/>
                  </a:lnTo>
                  <a:lnTo>
                    <a:pt x="31102" y="3010"/>
                  </a:lnTo>
                  <a:lnTo>
                    <a:pt x="29755" y="2583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4" name="Google Shape;2322;p62">
              <a:extLst>
                <a:ext uri="{FF2B5EF4-FFF2-40B4-BE49-F238E27FC236}">
                  <a16:creationId xmlns:a16="http://schemas.microsoft.com/office/drawing/2014/main" id="{63058FFD-23F0-5764-8A3E-C8887B5A749C}"/>
                </a:ext>
              </a:extLst>
            </p:cNvPr>
            <p:cNvSpPr/>
            <p:nvPr/>
          </p:nvSpPr>
          <p:spPr>
            <a:xfrm>
              <a:off x="-1679716" y="-653311"/>
              <a:ext cx="296" cy="309"/>
            </a:xfrm>
            <a:custGeom>
              <a:avLst/>
              <a:gdLst/>
              <a:ahLst/>
              <a:cxnLst/>
              <a:rect l="l" t="t" r="r" b="b"/>
              <a:pathLst>
                <a:path w="23" h="24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5" name="Google Shape;2323;p62">
              <a:extLst>
                <a:ext uri="{FF2B5EF4-FFF2-40B4-BE49-F238E27FC236}">
                  <a16:creationId xmlns:a16="http://schemas.microsoft.com/office/drawing/2014/main" id="{1E784662-3DDA-CAC7-D1B7-70CBBDDBEADA}"/>
                </a:ext>
              </a:extLst>
            </p:cNvPr>
            <p:cNvSpPr/>
            <p:nvPr/>
          </p:nvSpPr>
          <p:spPr>
            <a:xfrm>
              <a:off x="-1678855" y="-653594"/>
              <a:ext cx="2328" cy="296"/>
            </a:xfrm>
            <a:custGeom>
              <a:avLst/>
              <a:gdLst/>
              <a:ahLst/>
              <a:cxnLst/>
              <a:rect l="l" t="t" r="r" b="b"/>
              <a:pathLst>
                <a:path w="181" h="23" fill="none" extrusionOk="0">
                  <a:moveTo>
                    <a:pt x="180" y="0"/>
                  </a:moveTo>
                  <a:lnTo>
                    <a:pt x="18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6" name="Google Shape;2324;p62">
              <a:extLst>
                <a:ext uri="{FF2B5EF4-FFF2-40B4-BE49-F238E27FC236}">
                  <a16:creationId xmlns:a16="http://schemas.microsoft.com/office/drawing/2014/main" id="{23BAB836-2AB9-8AC9-519A-6D32B67F191D}"/>
                </a:ext>
              </a:extLst>
            </p:cNvPr>
            <p:cNvSpPr/>
            <p:nvPr/>
          </p:nvSpPr>
          <p:spPr>
            <a:xfrm>
              <a:off x="-1676257" y="-653594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7" name="Google Shape;2325;p62">
              <a:extLst>
                <a:ext uri="{FF2B5EF4-FFF2-40B4-BE49-F238E27FC236}">
                  <a16:creationId xmlns:a16="http://schemas.microsoft.com/office/drawing/2014/main" id="{600E2EFD-C9AB-EC7A-C21B-C5293C9D39A6}"/>
                </a:ext>
              </a:extLst>
            </p:cNvPr>
            <p:cNvSpPr/>
            <p:nvPr/>
          </p:nvSpPr>
          <p:spPr>
            <a:xfrm>
              <a:off x="-1675099" y="-653890"/>
              <a:ext cx="296" cy="13"/>
            </a:xfrm>
            <a:custGeom>
              <a:avLst/>
              <a:gdLst/>
              <a:ahLst/>
              <a:cxnLst/>
              <a:rect l="l" t="t" r="r" b="b"/>
              <a:pathLst>
                <a:path w="23" h="1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8" name="Google Shape;2326;p62">
              <a:extLst>
                <a:ext uri="{FF2B5EF4-FFF2-40B4-BE49-F238E27FC236}">
                  <a16:creationId xmlns:a16="http://schemas.microsoft.com/office/drawing/2014/main" id="{208DCAD3-BAD1-6F17-DD7B-3BB0DCE3B915}"/>
                </a:ext>
              </a:extLst>
            </p:cNvPr>
            <p:cNvSpPr/>
            <p:nvPr/>
          </p:nvSpPr>
          <p:spPr>
            <a:xfrm>
              <a:off x="-1674817" y="-654173"/>
              <a:ext cx="1749" cy="296"/>
            </a:xfrm>
            <a:custGeom>
              <a:avLst/>
              <a:gdLst/>
              <a:ahLst/>
              <a:cxnLst/>
              <a:rect l="l" t="t" r="r" b="b"/>
              <a:pathLst>
                <a:path w="136" h="23" fill="none" extrusionOk="0">
                  <a:moveTo>
                    <a:pt x="136" y="0"/>
                  </a:moveTo>
                  <a:lnTo>
                    <a:pt x="136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3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499" name="Google Shape;2327;p62">
              <a:extLst>
                <a:ext uri="{FF2B5EF4-FFF2-40B4-BE49-F238E27FC236}">
                  <a16:creationId xmlns:a16="http://schemas.microsoft.com/office/drawing/2014/main" id="{4FBAEF3B-2CFB-3B86-AA8A-72DAC17223E5}"/>
                </a:ext>
              </a:extLst>
            </p:cNvPr>
            <p:cNvSpPr/>
            <p:nvPr/>
          </p:nvSpPr>
          <p:spPr>
            <a:xfrm>
              <a:off x="-1673080" y="-654752"/>
              <a:ext cx="3485" cy="592"/>
            </a:xfrm>
            <a:custGeom>
              <a:avLst/>
              <a:gdLst/>
              <a:ahLst/>
              <a:cxnLst/>
              <a:rect l="l" t="t" r="r" b="b"/>
              <a:pathLst>
                <a:path w="271" h="46" fill="none" extrusionOk="0">
                  <a:moveTo>
                    <a:pt x="270" y="0"/>
                  </a:moveTo>
                  <a:lnTo>
                    <a:pt x="270" y="0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7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0" name="Google Shape;2328;p62">
              <a:extLst>
                <a:ext uri="{FF2B5EF4-FFF2-40B4-BE49-F238E27FC236}">
                  <a16:creationId xmlns:a16="http://schemas.microsoft.com/office/drawing/2014/main" id="{CBB9DEF6-9F5B-2CA9-60BB-E21165D6AC3F}"/>
                </a:ext>
              </a:extLst>
            </p:cNvPr>
            <p:cNvSpPr/>
            <p:nvPr/>
          </p:nvSpPr>
          <p:spPr>
            <a:xfrm>
              <a:off x="-1669608" y="-666017"/>
              <a:ext cx="480540" cy="45357"/>
            </a:xfrm>
            <a:custGeom>
              <a:avLst/>
              <a:gdLst/>
              <a:ahLst/>
              <a:cxnLst/>
              <a:rect l="l" t="t" r="r" b="b"/>
              <a:pathLst>
                <a:path w="37367" h="3527" fill="none" extrusionOk="0">
                  <a:moveTo>
                    <a:pt x="12396" y="1"/>
                  </a:moveTo>
                  <a:lnTo>
                    <a:pt x="12396" y="1"/>
                  </a:lnTo>
                  <a:lnTo>
                    <a:pt x="10577" y="1"/>
                  </a:lnTo>
                  <a:lnTo>
                    <a:pt x="8803" y="68"/>
                  </a:lnTo>
                  <a:lnTo>
                    <a:pt x="7119" y="158"/>
                  </a:lnTo>
                  <a:lnTo>
                    <a:pt x="5502" y="270"/>
                  </a:lnTo>
                  <a:lnTo>
                    <a:pt x="3975" y="405"/>
                  </a:lnTo>
                  <a:lnTo>
                    <a:pt x="2560" y="562"/>
                  </a:lnTo>
                  <a:lnTo>
                    <a:pt x="1213" y="719"/>
                  </a:lnTo>
                  <a:lnTo>
                    <a:pt x="0" y="876"/>
                  </a:lnTo>
                  <a:lnTo>
                    <a:pt x="0" y="876"/>
                  </a:lnTo>
                  <a:lnTo>
                    <a:pt x="1213" y="719"/>
                  </a:lnTo>
                  <a:lnTo>
                    <a:pt x="2538" y="562"/>
                  </a:lnTo>
                  <a:lnTo>
                    <a:pt x="3975" y="405"/>
                  </a:lnTo>
                  <a:lnTo>
                    <a:pt x="5502" y="270"/>
                  </a:lnTo>
                  <a:lnTo>
                    <a:pt x="7119" y="158"/>
                  </a:lnTo>
                  <a:lnTo>
                    <a:pt x="8803" y="68"/>
                  </a:lnTo>
                  <a:lnTo>
                    <a:pt x="10554" y="1"/>
                  </a:lnTo>
                  <a:lnTo>
                    <a:pt x="12396" y="1"/>
                  </a:lnTo>
                  <a:lnTo>
                    <a:pt x="12396" y="1"/>
                  </a:lnTo>
                  <a:lnTo>
                    <a:pt x="13631" y="1"/>
                  </a:lnTo>
                  <a:lnTo>
                    <a:pt x="14911" y="23"/>
                  </a:lnTo>
                  <a:lnTo>
                    <a:pt x="16191" y="90"/>
                  </a:lnTo>
                  <a:lnTo>
                    <a:pt x="17493" y="158"/>
                  </a:lnTo>
                  <a:lnTo>
                    <a:pt x="18818" y="270"/>
                  </a:lnTo>
                  <a:lnTo>
                    <a:pt x="20165" y="382"/>
                  </a:lnTo>
                  <a:lnTo>
                    <a:pt x="21513" y="539"/>
                  </a:lnTo>
                  <a:lnTo>
                    <a:pt x="22860" y="742"/>
                  </a:lnTo>
                  <a:lnTo>
                    <a:pt x="24207" y="944"/>
                  </a:lnTo>
                  <a:lnTo>
                    <a:pt x="25577" y="1213"/>
                  </a:lnTo>
                  <a:lnTo>
                    <a:pt x="26925" y="1505"/>
                  </a:lnTo>
                  <a:lnTo>
                    <a:pt x="28294" y="1819"/>
                  </a:lnTo>
                  <a:lnTo>
                    <a:pt x="29642" y="2179"/>
                  </a:lnTo>
                  <a:lnTo>
                    <a:pt x="30967" y="2583"/>
                  </a:lnTo>
                  <a:lnTo>
                    <a:pt x="32314" y="3032"/>
                  </a:lnTo>
                  <a:lnTo>
                    <a:pt x="33639" y="3526"/>
                  </a:lnTo>
                  <a:lnTo>
                    <a:pt x="37366" y="2718"/>
                  </a:lnTo>
                  <a:lnTo>
                    <a:pt x="37366" y="2718"/>
                  </a:lnTo>
                  <a:lnTo>
                    <a:pt x="37344" y="2718"/>
                  </a:lnTo>
                  <a:lnTo>
                    <a:pt x="33616" y="3504"/>
                  </a:lnTo>
                  <a:lnTo>
                    <a:pt x="33616" y="3504"/>
                  </a:lnTo>
                  <a:lnTo>
                    <a:pt x="32314" y="3010"/>
                  </a:lnTo>
                  <a:lnTo>
                    <a:pt x="30967" y="2583"/>
                  </a:lnTo>
                  <a:lnTo>
                    <a:pt x="29642" y="2179"/>
                  </a:lnTo>
                  <a:lnTo>
                    <a:pt x="28294" y="1819"/>
                  </a:lnTo>
                  <a:lnTo>
                    <a:pt x="26925" y="1483"/>
                  </a:lnTo>
                  <a:lnTo>
                    <a:pt x="25577" y="1213"/>
                  </a:lnTo>
                  <a:lnTo>
                    <a:pt x="24207" y="944"/>
                  </a:lnTo>
                  <a:lnTo>
                    <a:pt x="22860" y="742"/>
                  </a:lnTo>
                  <a:lnTo>
                    <a:pt x="21513" y="539"/>
                  </a:lnTo>
                  <a:lnTo>
                    <a:pt x="20165" y="382"/>
                  </a:lnTo>
                  <a:lnTo>
                    <a:pt x="18840" y="270"/>
                  </a:lnTo>
                  <a:lnTo>
                    <a:pt x="17516" y="158"/>
                  </a:lnTo>
                  <a:lnTo>
                    <a:pt x="16213" y="90"/>
                  </a:lnTo>
                  <a:lnTo>
                    <a:pt x="14911" y="23"/>
                  </a:lnTo>
                  <a:lnTo>
                    <a:pt x="13653" y="1"/>
                  </a:lnTo>
                  <a:lnTo>
                    <a:pt x="123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1" name="Google Shape;2329;p62">
              <a:extLst>
                <a:ext uri="{FF2B5EF4-FFF2-40B4-BE49-F238E27FC236}">
                  <a16:creationId xmlns:a16="http://schemas.microsoft.com/office/drawing/2014/main" id="{F7080D02-2C47-BFFD-8D5B-24D22E9C66B3}"/>
                </a:ext>
              </a:extLst>
            </p:cNvPr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extrusionOk="0">
                  <a:moveTo>
                    <a:pt x="46" y="2404"/>
                  </a:moveTo>
                  <a:lnTo>
                    <a:pt x="38" y="2411"/>
                  </a:lnTo>
                  <a:lnTo>
                    <a:pt x="57" y="2404"/>
                  </a:lnTo>
                  <a:close/>
                  <a:moveTo>
                    <a:pt x="38" y="2411"/>
                  </a:moveTo>
                  <a:lnTo>
                    <a:pt x="1" y="2426"/>
                  </a:lnTo>
                  <a:lnTo>
                    <a:pt x="23" y="2426"/>
                  </a:lnTo>
                  <a:lnTo>
                    <a:pt x="38" y="2411"/>
                  </a:lnTo>
                  <a:close/>
                  <a:moveTo>
                    <a:pt x="14440" y="1"/>
                  </a:move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57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2" name="Google Shape;2330;p62">
              <a:extLst>
                <a:ext uri="{FF2B5EF4-FFF2-40B4-BE49-F238E27FC236}">
                  <a16:creationId xmlns:a16="http://schemas.microsoft.com/office/drawing/2014/main" id="{3655AE10-B4CB-149B-43AA-6F5331DBA593}"/>
                </a:ext>
              </a:extLst>
            </p:cNvPr>
            <p:cNvSpPr/>
            <p:nvPr/>
          </p:nvSpPr>
          <p:spPr>
            <a:xfrm>
              <a:off x="-1680012" y="-684214"/>
              <a:ext cx="490648" cy="63258"/>
            </a:xfrm>
            <a:custGeom>
              <a:avLst/>
              <a:gdLst/>
              <a:ahLst/>
              <a:cxnLst/>
              <a:rect l="l" t="t" r="r" b="b"/>
              <a:pathLst>
                <a:path w="38153" h="4919" fill="none" extrusionOk="0">
                  <a:moveTo>
                    <a:pt x="15967" y="1"/>
                  </a:moveTo>
                  <a:lnTo>
                    <a:pt x="15967" y="1"/>
                  </a:lnTo>
                  <a:lnTo>
                    <a:pt x="14440" y="1"/>
                  </a:lnTo>
                  <a:lnTo>
                    <a:pt x="12845" y="68"/>
                  </a:lnTo>
                  <a:lnTo>
                    <a:pt x="11251" y="158"/>
                  </a:lnTo>
                  <a:lnTo>
                    <a:pt x="9589" y="315"/>
                  </a:lnTo>
                  <a:lnTo>
                    <a:pt x="7928" y="495"/>
                  </a:lnTo>
                  <a:lnTo>
                    <a:pt x="6198" y="719"/>
                  </a:lnTo>
                  <a:lnTo>
                    <a:pt x="4469" y="1011"/>
                  </a:lnTo>
                  <a:lnTo>
                    <a:pt x="2695" y="1348"/>
                  </a:lnTo>
                  <a:lnTo>
                    <a:pt x="1" y="2426"/>
                  </a:lnTo>
                  <a:lnTo>
                    <a:pt x="1" y="2426"/>
                  </a:lnTo>
                  <a:lnTo>
                    <a:pt x="23" y="2426"/>
                  </a:lnTo>
                  <a:lnTo>
                    <a:pt x="23" y="2426"/>
                  </a:lnTo>
                  <a:lnTo>
                    <a:pt x="46" y="2404"/>
                  </a:lnTo>
                  <a:lnTo>
                    <a:pt x="46" y="2404"/>
                  </a:lnTo>
                  <a:lnTo>
                    <a:pt x="90" y="2404"/>
                  </a:lnTo>
                  <a:lnTo>
                    <a:pt x="90" y="2404"/>
                  </a:lnTo>
                  <a:lnTo>
                    <a:pt x="270" y="2381"/>
                  </a:lnTo>
                  <a:lnTo>
                    <a:pt x="270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293" y="2381"/>
                  </a:lnTo>
                  <a:lnTo>
                    <a:pt x="382" y="2359"/>
                  </a:lnTo>
                  <a:lnTo>
                    <a:pt x="382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405" y="2359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540" y="2336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809" y="2291"/>
                  </a:lnTo>
                  <a:lnTo>
                    <a:pt x="2022" y="2134"/>
                  </a:lnTo>
                  <a:lnTo>
                    <a:pt x="3369" y="1977"/>
                  </a:lnTo>
                  <a:lnTo>
                    <a:pt x="4784" y="1820"/>
                  </a:lnTo>
                  <a:lnTo>
                    <a:pt x="6311" y="1685"/>
                  </a:lnTo>
                  <a:lnTo>
                    <a:pt x="7928" y="1573"/>
                  </a:lnTo>
                  <a:lnTo>
                    <a:pt x="9612" y="1483"/>
                  </a:lnTo>
                  <a:lnTo>
                    <a:pt x="11386" y="1416"/>
                  </a:lnTo>
                  <a:lnTo>
                    <a:pt x="13205" y="1416"/>
                  </a:lnTo>
                  <a:lnTo>
                    <a:pt x="13205" y="1416"/>
                  </a:lnTo>
                  <a:lnTo>
                    <a:pt x="14462" y="1416"/>
                  </a:lnTo>
                  <a:lnTo>
                    <a:pt x="15720" y="1438"/>
                  </a:lnTo>
                  <a:lnTo>
                    <a:pt x="17022" y="1505"/>
                  </a:lnTo>
                  <a:lnTo>
                    <a:pt x="18325" y="1573"/>
                  </a:lnTo>
                  <a:lnTo>
                    <a:pt x="19649" y="1685"/>
                  </a:lnTo>
                  <a:lnTo>
                    <a:pt x="20974" y="1797"/>
                  </a:lnTo>
                  <a:lnTo>
                    <a:pt x="22322" y="1954"/>
                  </a:lnTo>
                  <a:lnTo>
                    <a:pt x="23669" y="2157"/>
                  </a:lnTo>
                  <a:lnTo>
                    <a:pt x="25016" y="2359"/>
                  </a:lnTo>
                  <a:lnTo>
                    <a:pt x="26386" y="2628"/>
                  </a:lnTo>
                  <a:lnTo>
                    <a:pt x="27734" y="2898"/>
                  </a:lnTo>
                  <a:lnTo>
                    <a:pt x="29103" y="3234"/>
                  </a:lnTo>
                  <a:lnTo>
                    <a:pt x="30451" y="3594"/>
                  </a:lnTo>
                  <a:lnTo>
                    <a:pt x="31776" y="3998"/>
                  </a:lnTo>
                  <a:lnTo>
                    <a:pt x="33123" y="4425"/>
                  </a:lnTo>
                  <a:lnTo>
                    <a:pt x="34425" y="4919"/>
                  </a:lnTo>
                  <a:lnTo>
                    <a:pt x="38153" y="4133"/>
                  </a:lnTo>
                  <a:lnTo>
                    <a:pt x="38153" y="4133"/>
                  </a:lnTo>
                  <a:lnTo>
                    <a:pt x="37322" y="3796"/>
                  </a:lnTo>
                  <a:lnTo>
                    <a:pt x="36401" y="3459"/>
                  </a:lnTo>
                  <a:lnTo>
                    <a:pt x="35413" y="3100"/>
                  </a:lnTo>
                  <a:lnTo>
                    <a:pt x="34358" y="2763"/>
                  </a:lnTo>
                  <a:lnTo>
                    <a:pt x="33190" y="2404"/>
                  </a:lnTo>
                  <a:lnTo>
                    <a:pt x="31978" y="2067"/>
                  </a:lnTo>
                  <a:lnTo>
                    <a:pt x="30675" y="1730"/>
                  </a:lnTo>
                  <a:lnTo>
                    <a:pt x="29305" y="1416"/>
                  </a:lnTo>
                  <a:lnTo>
                    <a:pt x="27868" y="1124"/>
                  </a:lnTo>
                  <a:lnTo>
                    <a:pt x="26364" y="854"/>
                  </a:lnTo>
                  <a:lnTo>
                    <a:pt x="24792" y="607"/>
                  </a:lnTo>
                  <a:lnTo>
                    <a:pt x="23153" y="405"/>
                  </a:lnTo>
                  <a:lnTo>
                    <a:pt x="21446" y="225"/>
                  </a:lnTo>
                  <a:lnTo>
                    <a:pt x="19672" y="91"/>
                  </a:lnTo>
                  <a:lnTo>
                    <a:pt x="17853" y="23"/>
                  </a:lnTo>
                  <a:lnTo>
                    <a:pt x="16932" y="1"/>
                  </a:lnTo>
                  <a:lnTo>
                    <a:pt x="1596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3" name="Google Shape;2331;p62">
              <a:extLst>
                <a:ext uri="{FF2B5EF4-FFF2-40B4-BE49-F238E27FC236}">
                  <a16:creationId xmlns:a16="http://schemas.microsoft.com/office/drawing/2014/main" id="{CE4BD72E-DDE0-811A-3894-11EA3FEDEBC3}"/>
                </a:ext>
              </a:extLst>
            </p:cNvPr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extrusionOk="0">
                  <a:moveTo>
                    <a:pt x="17943" y="1"/>
                  </a:moveTo>
                  <a:lnTo>
                    <a:pt x="16686" y="248"/>
                  </a:lnTo>
                  <a:lnTo>
                    <a:pt x="15473" y="540"/>
                  </a:lnTo>
                  <a:lnTo>
                    <a:pt x="14328" y="854"/>
                  </a:lnTo>
                  <a:lnTo>
                    <a:pt x="13227" y="1191"/>
                  </a:lnTo>
                  <a:lnTo>
                    <a:pt x="12194" y="1550"/>
                  </a:lnTo>
                  <a:lnTo>
                    <a:pt x="11184" y="1932"/>
                  </a:lnTo>
                  <a:lnTo>
                    <a:pt x="10241" y="2336"/>
                  </a:lnTo>
                  <a:lnTo>
                    <a:pt x="9343" y="2763"/>
                  </a:lnTo>
                  <a:lnTo>
                    <a:pt x="8512" y="3189"/>
                  </a:lnTo>
                  <a:lnTo>
                    <a:pt x="7703" y="3616"/>
                  </a:lnTo>
                  <a:lnTo>
                    <a:pt x="6940" y="4065"/>
                  </a:lnTo>
                  <a:lnTo>
                    <a:pt x="6244" y="4514"/>
                  </a:lnTo>
                  <a:lnTo>
                    <a:pt x="5570" y="4963"/>
                  </a:lnTo>
                  <a:lnTo>
                    <a:pt x="4941" y="5413"/>
                  </a:lnTo>
                  <a:lnTo>
                    <a:pt x="4380" y="5862"/>
                  </a:lnTo>
                  <a:lnTo>
                    <a:pt x="3841" y="6311"/>
                  </a:lnTo>
                  <a:lnTo>
                    <a:pt x="3324" y="6737"/>
                  </a:lnTo>
                  <a:lnTo>
                    <a:pt x="2875" y="7164"/>
                  </a:lnTo>
                  <a:lnTo>
                    <a:pt x="2449" y="7568"/>
                  </a:lnTo>
                  <a:lnTo>
                    <a:pt x="2067" y="7972"/>
                  </a:lnTo>
                  <a:lnTo>
                    <a:pt x="1708" y="8354"/>
                  </a:lnTo>
                  <a:lnTo>
                    <a:pt x="1393" y="8714"/>
                  </a:lnTo>
                  <a:lnTo>
                    <a:pt x="877" y="9365"/>
                  </a:lnTo>
                  <a:lnTo>
                    <a:pt x="495" y="9904"/>
                  </a:lnTo>
                  <a:lnTo>
                    <a:pt x="225" y="10308"/>
                  </a:lnTo>
                  <a:lnTo>
                    <a:pt x="1" y="10667"/>
                  </a:lnTo>
                  <a:lnTo>
                    <a:pt x="652" y="11251"/>
                  </a:lnTo>
                  <a:lnTo>
                    <a:pt x="1393" y="11925"/>
                  </a:lnTo>
                  <a:lnTo>
                    <a:pt x="2336" y="12778"/>
                  </a:lnTo>
                  <a:lnTo>
                    <a:pt x="3482" y="13744"/>
                  </a:lnTo>
                  <a:lnTo>
                    <a:pt x="4784" y="14799"/>
                  </a:lnTo>
                  <a:lnTo>
                    <a:pt x="6176" y="15899"/>
                  </a:lnTo>
                  <a:lnTo>
                    <a:pt x="6895" y="16438"/>
                  </a:lnTo>
                  <a:lnTo>
                    <a:pt x="7613" y="16955"/>
                  </a:lnTo>
                  <a:lnTo>
                    <a:pt x="8354" y="17471"/>
                  </a:lnTo>
                  <a:lnTo>
                    <a:pt x="9096" y="17965"/>
                  </a:lnTo>
                  <a:lnTo>
                    <a:pt x="9814" y="18437"/>
                  </a:lnTo>
                  <a:lnTo>
                    <a:pt x="10555" y="18864"/>
                  </a:lnTo>
                  <a:lnTo>
                    <a:pt x="11251" y="19245"/>
                  </a:lnTo>
                  <a:lnTo>
                    <a:pt x="11947" y="19582"/>
                  </a:lnTo>
                  <a:lnTo>
                    <a:pt x="12599" y="19874"/>
                  </a:lnTo>
                  <a:lnTo>
                    <a:pt x="13227" y="20099"/>
                  </a:lnTo>
                  <a:lnTo>
                    <a:pt x="13542" y="20188"/>
                  </a:lnTo>
                  <a:lnTo>
                    <a:pt x="13834" y="20256"/>
                  </a:lnTo>
                  <a:lnTo>
                    <a:pt x="14103" y="20323"/>
                  </a:lnTo>
                  <a:lnTo>
                    <a:pt x="14395" y="20346"/>
                  </a:lnTo>
                  <a:lnTo>
                    <a:pt x="14642" y="20368"/>
                  </a:lnTo>
                  <a:lnTo>
                    <a:pt x="14889" y="20368"/>
                  </a:lnTo>
                  <a:lnTo>
                    <a:pt x="15136" y="20346"/>
                  </a:lnTo>
                  <a:lnTo>
                    <a:pt x="15361" y="20301"/>
                  </a:lnTo>
                  <a:lnTo>
                    <a:pt x="15563" y="20233"/>
                  </a:lnTo>
                  <a:lnTo>
                    <a:pt x="15765" y="20121"/>
                  </a:lnTo>
                  <a:lnTo>
                    <a:pt x="15945" y="20009"/>
                  </a:lnTo>
                  <a:lnTo>
                    <a:pt x="16102" y="19874"/>
                  </a:lnTo>
                  <a:lnTo>
                    <a:pt x="16259" y="19694"/>
                  </a:lnTo>
                  <a:lnTo>
                    <a:pt x="16371" y="19515"/>
                  </a:lnTo>
                  <a:lnTo>
                    <a:pt x="16483" y="19290"/>
                  </a:lnTo>
                  <a:lnTo>
                    <a:pt x="16596" y="19043"/>
                  </a:lnTo>
                  <a:lnTo>
                    <a:pt x="16753" y="18504"/>
                  </a:lnTo>
                  <a:lnTo>
                    <a:pt x="16888" y="17920"/>
                  </a:lnTo>
                  <a:lnTo>
                    <a:pt x="17045" y="17337"/>
                  </a:lnTo>
                  <a:lnTo>
                    <a:pt x="17157" y="16708"/>
                  </a:lnTo>
                  <a:lnTo>
                    <a:pt x="17269" y="16079"/>
                  </a:lnTo>
                  <a:lnTo>
                    <a:pt x="17382" y="15428"/>
                  </a:lnTo>
                  <a:lnTo>
                    <a:pt x="17561" y="14080"/>
                  </a:lnTo>
                  <a:lnTo>
                    <a:pt x="17696" y="12711"/>
                  </a:lnTo>
                  <a:lnTo>
                    <a:pt x="17808" y="11318"/>
                  </a:lnTo>
                  <a:lnTo>
                    <a:pt x="17876" y="9971"/>
                  </a:lnTo>
                  <a:lnTo>
                    <a:pt x="17943" y="8646"/>
                  </a:lnTo>
                  <a:lnTo>
                    <a:pt x="17966" y="7389"/>
                  </a:lnTo>
                  <a:lnTo>
                    <a:pt x="17988" y="6221"/>
                  </a:lnTo>
                  <a:lnTo>
                    <a:pt x="17988" y="4267"/>
                  </a:lnTo>
                  <a:lnTo>
                    <a:pt x="17966" y="2942"/>
                  </a:lnTo>
                  <a:lnTo>
                    <a:pt x="17943" y="2471"/>
                  </a:lnTo>
                  <a:lnTo>
                    <a:pt x="18280" y="2112"/>
                  </a:lnTo>
                  <a:lnTo>
                    <a:pt x="18549" y="1775"/>
                  </a:lnTo>
                  <a:lnTo>
                    <a:pt x="18729" y="1483"/>
                  </a:lnTo>
                  <a:lnTo>
                    <a:pt x="18841" y="1213"/>
                  </a:lnTo>
                  <a:lnTo>
                    <a:pt x="18886" y="989"/>
                  </a:lnTo>
                  <a:lnTo>
                    <a:pt x="18864" y="787"/>
                  </a:lnTo>
                  <a:lnTo>
                    <a:pt x="18819" y="629"/>
                  </a:lnTo>
                  <a:lnTo>
                    <a:pt x="18729" y="472"/>
                  </a:lnTo>
                  <a:lnTo>
                    <a:pt x="18617" y="338"/>
                  </a:lnTo>
                  <a:lnTo>
                    <a:pt x="18504" y="248"/>
                  </a:lnTo>
                  <a:lnTo>
                    <a:pt x="18370" y="158"/>
                  </a:lnTo>
                  <a:lnTo>
                    <a:pt x="18235" y="91"/>
                  </a:lnTo>
                  <a:lnTo>
                    <a:pt x="18033" y="23"/>
                  </a:lnTo>
                  <a:lnTo>
                    <a:pt x="17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4" name="Google Shape;2332;p62">
              <a:extLst>
                <a:ext uri="{FF2B5EF4-FFF2-40B4-BE49-F238E27FC236}">
                  <a16:creationId xmlns:a16="http://schemas.microsoft.com/office/drawing/2014/main" id="{BDDBB63E-4C81-F2AB-57B0-7AEF8AC15A05}"/>
                </a:ext>
              </a:extLst>
            </p:cNvPr>
            <p:cNvSpPr/>
            <p:nvPr/>
          </p:nvSpPr>
          <p:spPr>
            <a:xfrm>
              <a:off x="-835907" y="-650714"/>
              <a:ext cx="242887" cy="261945"/>
            </a:xfrm>
            <a:custGeom>
              <a:avLst/>
              <a:gdLst/>
              <a:ahLst/>
              <a:cxnLst/>
              <a:rect l="l" t="t" r="r" b="b"/>
              <a:pathLst>
                <a:path w="18887" h="20369" fill="none" extrusionOk="0">
                  <a:moveTo>
                    <a:pt x="1" y="10667"/>
                  </a:moveTo>
                  <a:lnTo>
                    <a:pt x="1" y="10667"/>
                  </a:lnTo>
                  <a:lnTo>
                    <a:pt x="225" y="10308"/>
                  </a:lnTo>
                  <a:lnTo>
                    <a:pt x="495" y="9904"/>
                  </a:lnTo>
                  <a:lnTo>
                    <a:pt x="877" y="9365"/>
                  </a:lnTo>
                  <a:lnTo>
                    <a:pt x="1393" y="8714"/>
                  </a:lnTo>
                  <a:lnTo>
                    <a:pt x="1708" y="8354"/>
                  </a:lnTo>
                  <a:lnTo>
                    <a:pt x="2067" y="7972"/>
                  </a:lnTo>
                  <a:lnTo>
                    <a:pt x="2449" y="7568"/>
                  </a:lnTo>
                  <a:lnTo>
                    <a:pt x="2875" y="7164"/>
                  </a:lnTo>
                  <a:lnTo>
                    <a:pt x="3324" y="6737"/>
                  </a:lnTo>
                  <a:lnTo>
                    <a:pt x="3841" y="6311"/>
                  </a:lnTo>
                  <a:lnTo>
                    <a:pt x="4380" y="5862"/>
                  </a:lnTo>
                  <a:lnTo>
                    <a:pt x="4941" y="5413"/>
                  </a:lnTo>
                  <a:lnTo>
                    <a:pt x="5570" y="4963"/>
                  </a:lnTo>
                  <a:lnTo>
                    <a:pt x="6244" y="4514"/>
                  </a:lnTo>
                  <a:lnTo>
                    <a:pt x="6940" y="4065"/>
                  </a:lnTo>
                  <a:lnTo>
                    <a:pt x="7703" y="3616"/>
                  </a:lnTo>
                  <a:lnTo>
                    <a:pt x="8512" y="3189"/>
                  </a:lnTo>
                  <a:lnTo>
                    <a:pt x="9343" y="2763"/>
                  </a:lnTo>
                  <a:lnTo>
                    <a:pt x="10241" y="2336"/>
                  </a:lnTo>
                  <a:lnTo>
                    <a:pt x="11184" y="1932"/>
                  </a:lnTo>
                  <a:lnTo>
                    <a:pt x="12194" y="1550"/>
                  </a:lnTo>
                  <a:lnTo>
                    <a:pt x="13227" y="1191"/>
                  </a:lnTo>
                  <a:lnTo>
                    <a:pt x="14328" y="854"/>
                  </a:lnTo>
                  <a:lnTo>
                    <a:pt x="15473" y="540"/>
                  </a:lnTo>
                  <a:lnTo>
                    <a:pt x="16686" y="248"/>
                  </a:lnTo>
                  <a:lnTo>
                    <a:pt x="17943" y="1"/>
                  </a:lnTo>
                  <a:lnTo>
                    <a:pt x="17943" y="1"/>
                  </a:lnTo>
                  <a:lnTo>
                    <a:pt x="18033" y="23"/>
                  </a:lnTo>
                  <a:lnTo>
                    <a:pt x="18235" y="91"/>
                  </a:lnTo>
                  <a:lnTo>
                    <a:pt x="18370" y="158"/>
                  </a:lnTo>
                  <a:lnTo>
                    <a:pt x="18504" y="248"/>
                  </a:lnTo>
                  <a:lnTo>
                    <a:pt x="18617" y="338"/>
                  </a:lnTo>
                  <a:lnTo>
                    <a:pt x="18729" y="472"/>
                  </a:lnTo>
                  <a:lnTo>
                    <a:pt x="18819" y="629"/>
                  </a:lnTo>
                  <a:lnTo>
                    <a:pt x="18864" y="787"/>
                  </a:lnTo>
                  <a:lnTo>
                    <a:pt x="18886" y="989"/>
                  </a:lnTo>
                  <a:lnTo>
                    <a:pt x="18841" y="1213"/>
                  </a:lnTo>
                  <a:lnTo>
                    <a:pt x="18729" y="1483"/>
                  </a:lnTo>
                  <a:lnTo>
                    <a:pt x="18549" y="1775"/>
                  </a:lnTo>
                  <a:lnTo>
                    <a:pt x="18280" y="2112"/>
                  </a:lnTo>
                  <a:lnTo>
                    <a:pt x="17943" y="2471"/>
                  </a:lnTo>
                  <a:lnTo>
                    <a:pt x="17943" y="2471"/>
                  </a:lnTo>
                  <a:lnTo>
                    <a:pt x="17966" y="2942"/>
                  </a:lnTo>
                  <a:lnTo>
                    <a:pt x="17988" y="4267"/>
                  </a:lnTo>
                  <a:lnTo>
                    <a:pt x="17988" y="6221"/>
                  </a:lnTo>
                  <a:lnTo>
                    <a:pt x="17966" y="7389"/>
                  </a:lnTo>
                  <a:lnTo>
                    <a:pt x="17943" y="8646"/>
                  </a:lnTo>
                  <a:lnTo>
                    <a:pt x="17876" y="9971"/>
                  </a:lnTo>
                  <a:lnTo>
                    <a:pt x="17808" y="11318"/>
                  </a:lnTo>
                  <a:lnTo>
                    <a:pt x="17696" y="12711"/>
                  </a:lnTo>
                  <a:lnTo>
                    <a:pt x="17561" y="14080"/>
                  </a:lnTo>
                  <a:lnTo>
                    <a:pt x="17382" y="15428"/>
                  </a:lnTo>
                  <a:lnTo>
                    <a:pt x="17269" y="16079"/>
                  </a:lnTo>
                  <a:lnTo>
                    <a:pt x="17157" y="16708"/>
                  </a:lnTo>
                  <a:lnTo>
                    <a:pt x="17045" y="17337"/>
                  </a:lnTo>
                  <a:lnTo>
                    <a:pt x="16888" y="17920"/>
                  </a:lnTo>
                  <a:lnTo>
                    <a:pt x="16753" y="18504"/>
                  </a:lnTo>
                  <a:lnTo>
                    <a:pt x="16596" y="19043"/>
                  </a:lnTo>
                  <a:lnTo>
                    <a:pt x="16596" y="19043"/>
                  </a:lnTo>
                  <a:lnTo>
                    <a:pt x="16483" y="19290"/>
                  </a:lnTo>
                  <a:lnTo>
                    <a:pt x="16371" y="19515"/>
                  </a:lnTo>
                  <a:lnTo>
                    <a:pt x="16259" y="19694"/>
                  </a:lnTo>
                  <a:lnTo>
                    <a:pt x="16102" y="19874"/>
                  </a:lnTo>
                  <a:lnTo>
                    <a:pt x="15945" y="20009"/>
                  </a:lnTo>
                  <a:lnTo>
                    <a:pt x="15765" y="20121"/>
                  </a:lnTo>
                  <a:lnTo>
                    <a:pt x="15563" y="20233"/>
                  </a:lnTo>
                  <a:lnTo>
                    <a:pt x="15361" y="20301"/>
                  </a:lnTo>
                  <a:lnTo>
                    <a:pt x="15136" y="20346"/>
                  </a:lnTo>
                  <a:lnTo>
                    <a:pt x="14889" y="20368"/>
                  </a:lnTo>
                  <a:lnTo>
                    <a:pt x="14642" y="20368"/>
                  </a:lnTo>
                  <a:lnTo>
                    <a:pt x="14395" y="20346"/>
                  </a:lnTo>
                  <a:lnTo>
                    <a:pt x="14103" y="20323"/>
                  </a:lnTo>
                  <a:lnTo>
                    <a:pt x="13834" y="20256"/>
                  </a:lnTo>
                  <a:lnTo>
                    <a:pt x="13542" y="20188"/>
                  </a:lnTo>
                  <a:lnTo>
                    <a:pt x="13227" y="20099"/>
                  </a:lnTo>
                  <a:lnTo>
                    <a:pt x="12599" y="19874"/>
                  </a:lnTo>
                  <a:lnTo>
                    <a:pt x="11947" y="19582"/>
                  </a:lnTo>
                  <a:lnTo>
                    <a:pt x="11251" y="19245"/>
                  </a:lnTo>
                  <a:lnTo>
                    <a:pt x="10555" y="18864"/>
                  </a:lnTo>
                  <a:lnTo>
                    <a:pt x="9814" y="18437"/>
                  </a:lnTo>
                  <a:lnTo>
                    <a:pt x="9096" y="17965"/>
                  </a:lnTo>
                  <a:lnTo>
                    <a:pt x="8354" y="17471"/>
                  </a:lnTo>
                  <a:lnTo>
                    <a:pt x="7613" y="16955"/>
                  </a:lnTo>
                  <a:lnTo>
                    <a:pt x="6895" y="16438"/>
                  </a:lnTo>
                  <a:lnTo>
                    <a:pt x="6176" y="15899"/>
                  </a:lnTo>
                  <a:lnTo>
                    <a:pt x="4784" y="14799"/>
                  </a:lnTo>
                  <a:lnTo>
                    <a:pt x="3482" y="13744"/>
                  </a:lnTo>
                  <a:lnTo>
                    <a:pt x="2336" y="12778"/>
                  </a:lnTo>
                  <a:lnTo>
                    <a:pt x="1393" y="11925"/>
                  </a:lnTo>
                  <a:lnTo>
                    <a:pt x="652" y="11251"/>
                  </a:lnTo>
                  <a:lnTo>
                    <a:pt x="1" y="106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5" name="Google Shape;2333;p62">
              <a:extLst>
                <a:ext uri="{FF2B5EF4-FFF2-40B4-BE49-F238E27FC236}">
                  <a16:creationId xmlns:a16="http://schemas.microsoft.com/office/drawing/2014/main" id="{440C45FE-A649-42F3-2026-22816E38B254}"/>
                </a:ext>
              </a:extLst>
            </p:cNvPr>
            <p:cNvSpPr/>
            <p:nvPr/>
          </p:nvSpPr>
          <p:spPr>
            <a:xfrm>
              <a:off x="-766013" y="-650714"/>
              <a:ext cx="172414" cy="64994"/>
            </a:xfrm>
            <a:custGeom>
              <a:avLst/>
              <a:gdLst/>
              <a:ahLst/>
              <a:cxnLst/>
              <a:rect l="l" t="t" r="r" b="b"/>
              <a:pathLst>
                <a:path w="13407" h="5054" extrusionOk="0">
                  <a:moveTo>
                    <a:pt x="13204" y="360"/>
                  </a:moveTo>
                  <a:lnTo>
                    <a:pt x="13316" y="517"/>
                  </a:lnTo>
                  <a:lnTo>
                    <a:pt x="13384" y="607"/>
                  </a:lnTo>
                  <a:lnTo>
                    <a:pt x="13406" y="697"/>
                  </a:lnTo>
                  <a:lnTo>
                    <a:pt x="13384" y="585"/>
                  </a:lnTo>
                  <a:lnTo>
                    <a:pt x="13316" y="495"/>
                  </a:lnTo>
                  <a:lnTo>
                    <a:pt x="13204" y="360"/>
                  </a:lnTo>
                  <a:close/>
                  <a:moveTo>
                    <a:pt x="12508" y="1"/>
                  </a:moveTo>
                  <a:lnTo>
                    <a:pt x="11318" y="225"/>
                  </a:lnTo>
                  <a:lnTo>
                    <a:pt x="10173" y="495"/>
                  </a:lnTo>
                  <a:lnTo>
                    <a:pt x="9072" y="787"/>
                  </a:lnTo>
                  <a:lnTo>
                    <a:pt x="8039" y="1123"/>
                  </a:lnTo>
                  <a:lnTo>
                    <a:pt x="9072" y="809"/>
                  </a:lnTo>
                  <a:lnTo>
                    <a:pt x="10173" y="517"/>
                  </a:lnTo>
                  <a:lnTo>
                    <a:pt x="11318" y="248"/>
                  </a:lnTo>
                  <a:lnTo>
                    <a:pt x="12508" y="1"/>
                  </a:lnTo>
                  <a:close/>
                  <a:moveTo>
                    <a:pt x="7029" y="1460"/>
                  </a:moveTo>
                  <a:lnTo>
                    <a:pt x="6086" y="1797"/>
                  </a:lnTo>
                  <a:lnTo>
                    <a:pt x="5165" y="2179"/>
                  </a:lnTo>
                  <a:lnTo>
                    <a:pt x="4312" y="2561"/>
                  </a:lnTo>
                  <a:lnTo>
                    <a:pt x="5187" y="2179"/>
                  </a:lnTo>
                  <a:lnTo>
                    <a:pt x="6086" y="1820"/>
                  </a:lnTo>
                  <a:lnTo>
                    <a:pt x="7029" y="1460"/>
                  </a:lnTo>
                  <a:close/>
                  <a:moveTo>
                    <a:pt x="2717" y="3369"/>
                  </a:moveTo>
                  <a:lnTo>
                    <a:pt x="1976" y="3773"/>
                  </a:lnTo>
                  <a:lnTo>
                    <a:pt x="1280" y="4200"/>
                  </a:lnTo>
                  <a:lnTo>
                    <a:pt x="1280" y="4200"/>
                  </a:lnTo>
                  <a:lnTo>
                    <a:pt x="1976" y="3796"/>
                  </a:lnTo>
                  <a:lnTo>
                    <a:pt x="2717" y="3369"/>
                  </a:lnTo>
                  <a:close/>
                  <a:moveTo>
                    <a:pt x="1280" y="4200"/>
                  </a:moveTo>
                  <a:lnTo>
                    <a:pt x="607" y="4627"/>
                  </a:lnTo>
                  <a:lnTo>
                    <a:pt x="0" y="5053"/>
                  </a:lnTo>
                  <a:lnTo>
                    <a:pt x="629" y="4627"/>
                  </a:lnTo>
                  <a:lnTo>
                    <a:pt x="1280" y="4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6" name="Google Shape;2334;p62">
              <a:extLst>
                <a:ext uri="{FF2B5EF4-FFF2-40B4-BE49-F238E27FC236}">
                  <a16:creationId xmlns:a16="http://schemas.microsoft.com/office/drawing/2014/main" id="{7F2CBAB9-9276-2E7A-F191-A6C94F8F1CDA}"/>
                </a:ext>
              </a:extLst>
            </p:cNvPr>
            <p:cNvSpPr/>
            <p:nvPr/>
          </p:nvSpPr>
          <p:spPr>
            <a:xfrm>
              <a:off x="-780455" y="-650714"/>
              <a:ext cx="186856" cy="75964"/>
            </a:xfrm>
            <a:custGeom>
              <a:avLst/>
              <a:gdLst/>
              <a:ahLst/>
              <a:cxnLst/>
              <a:rect l="l" t="t" r="r" b="b"/>
              <a:pathLst>
                <a:path w="14530" h="5907" fill="none" extrusionOk="0">
                  <a:moveTo>
                    <a:pt x="13631" y="1"/>
                  </a:moveTo>
                  <a:lnTo>
                    <a:pt x="13631" y="1"/>
                  </a:lnTo>
                  <a:lnTo>
                    <a:pt x="12441" y="225"/>
                  </a:lnTo>
                  <a:lnTo>
                    <a:pt x="11296" y="495"/>
                  </a:lnTo>
                  <a:lnTo>
                    <a:pt x="10195" y="787"/>
                  </a:lnTo>
                  <a:lnTo>
                    <a:pt x="9162" y="1123"/>
                  </a:lnTo>
                  <a:lnTo>
                    <a:pt x="8152" y="1460"/>
                  </a:lnTo>
                  <a:lnTo>
                    <a:pt x="7209" y="1797"/>
                  </a:lnTo>
                  <a:lnTo>
                    <a:pt x="6288" y="2179"/>
                  </a:lnTo>
                  <a:lnTo>
                    <a:pt x="5435" y="2561"/>
                  </a:lnTo>
                  <a:lnTo>
                    <a:pt x="4604" y="2965"/>
                  </a:lnTo>
                  <a:lnTo>
                    <a:pt x="3840" y="3369"/>
                  </a:lnTo>
                  <a:lnTo>
                    <a:pt x="3099" y="3773"/>
                  </a:lnTo>
                  <a:lnTo>
                    <a:pt x="2403" y="4200"/>
                  </a:lnTo>
                  <a:lnTo>
                    <a:pt x="1730" y="4627"/>
                  </a:lnTo>
                  <a:lnTo>
                    <a:pt x="1123" y="5053"/>
                  </a:lnTo>
                  <a:lnTo>
                    <a:pt x="539" y="5480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0" y="5907"/>
                  </a:lnTo>
                  <a:lnTo>
                    <a:pt x="539" y="5480"/>
                  </a:lnTo>
                  <a:lnTo>
                    <a:pt x="1123" y="5053"/>
                  </a:lnTo>
                  <a:lnTo>
                    <a:pt x="1752" y="4627"/>
                  </a:lnTo>
                  <a:lnTo>
                    <a:pt x="2403" y="4200"/>
                  </a:lnTo>
                  <a:lnTo>
                    <a:pt x="3099" y="3796"/>
                  </a:lnTo>
                  <a:lnTo>
                    <a:pt x="3840" y="3369"/>
                  </a:lnTo>
                  <a:lnTo>
                    <a:pt x="4604" y="2965"/>
                  </a:lnTo>
                  <a:lnTo>
                    <a:pt x="5435" y="2561"/>
                  </a:lnTo>
                  <a:lnTo>
                    <a:pt x="6310" y="2179"/>
                  </a:lnTo>
                  <a:lnTo>
                    <a:pt x="7209" y="1820"/>
                  </a:lnTo>
                  <a:lnTo>
                    <a:pt x="8152" y="1460"/>
                  </a:lnTo>
                  <a:lnTo>
                    <a:pt x="9162" y="1123"/>
                  </a:lnTo>
                  <a:lnTo>
                    <a:pt x="10195" y="809"/>
                  </a:lnTo>
                  <a:lnTo>
                    <a:pt x="11296" y="517"/>
                  </a:lnTo>
                  <a:lnTo>
                    <a:pt x="12441" y="248"/>
                  </a:lnTo>
                  <a:lnTo>
                    <a:pt x="13631" y="1"/>
                  </a:lnTo>
                  <a:lnTo>
                    <a:pt x="13631" y="1"/>
                  </a:lnTo>
                  <a:lnTo>
                    <a:pt x="13743" y="23"/>
                  </a:lnTo>
                  <a:lnTo>
                    <a:pt x="13878" y="68"/>
                  </a:lnTo>
                  <a:lnTo>
                    <a:pt x="14013" y="135"/>
                  </a:lnTo>
                  <a:lnTo>
                    <a:pt x="14170" y="225"/>
                  </a:lnTo>
                  <a:lnTo>
                    <a:pt x="14327" y="360"/>
                  </a:lnTo>
                  <a:lnTo>
                    <a:pt x="14439" y="517"/>
                  </a:lnTo>
                  <a:lnTo>
                    <a:pt x="14507" y="607"/>
                  </a:lnTo>
                  <a:lnTo>
                    <a:pt x="14529" y="697"/>
                  </a:lnTo>
                  <a:lnTo>
                    <a:pt x="14529" y="697"/>
                  </a:lnTo>
                  <a:lnTo>
                    <a:pt x="14507" y="585"/>
                  </a:lnTo>
                  <a:lnTo>
                    <a:pt x="14439" y="495"/>
                  </a:lnTo>
                  <a:lnTo>
                    <a:pt x="14327" y="360"/>
                  </a:lnTo>
                  <a:lnTo>
                    <a:pt x="14170" y="225"/>
                  </a:lnTo>
                  <a:lnTo>
                    <a:pt x="14013" y="135"/>
                  </a:lnTo>
                  <a:lnTo>
                    <a:pt x="13878" y="68"/>
                  </a:lnTo>
                  <a:lnTo>
                    <a:pt x="13743" y="23"/>
                  </a:lnTo>
                  <a:lnTo>
                    <a:pt x="136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7" name="Google Shape;2335;p62">
              <a:extLst>
                <a:ext uri="{FF2B5EF4-FFF2-40B4-BE49-F238E27FC236}">
                  <a16:creationId xmlns:a16="http://schemas.microsoft.com/office/drawing/2014/main" id="{9B8758E1-BF82-3B58-D360-25DF609287DD}"/>
                </a:ext>
              </a:extLst>
            </p:cNvPr>
            <p:cNvSpPr/>
            <p:nvPr/>
          </p:nvSpPr>
          <p:spPr>
            <a:xfrm>
              <a:off x="-823485" y="-574762"/>
              <a:ext cx="43042" cy="43042"/>
            </a:xfrm>
            <a:custGeom>
              <a:avLst/>
              <a:gdLst/>
              <a:ahLst/>
              <a:cxnLst/>
              <a:rect l="l" t="t" r="r" b="b"/>
              <a:pathLst>
                <a:path w="3347" h="3347" extrusionOk="0">
                  <a:moveTo>
                    <a:pt x="23" y="3302"/>
                  </a:moveTo>
                  <a:lnTo>
                    <a:pt x="23" y="3302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1" y="3346"/>
                  </a:lnTo>
                  <a:lnTo>
                    <a:pt x="23" y="3302"/>
                  </a:lnTo>
                  <a:lnTo>
                    <a:pt x="23" y="3302"/>
                  </a:lnTo>
                  <a:close/>
                  <a:moveTo>
                    <a:pt x="3346" y="1"/>
                  </a:moveTo>
                  <a:lnTo>
                    <a:pt x="3346" y="1"/>
                  </a:lnTo>
                  <a:lnTo>
                    <a:pt x="3346" y="1"/>
                  </a:lnTo>
                  <a:lnTo>
                    <a:pt x="2785" y="450"/>
                  </a:lnTo>
                  <a:lnTo>
                    <a:pt x="2291" y="899"/>
                  </a:lnTo>
                  <a:lnTo>
                    <a:pt x="1819" y="1348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393" y="1752"/>
                  </a:lnTo>
                  <a:lnTo>
                    <a:pt x="1819" y="1348"/>
                  </a:lnTo>
                  <a:lnTo>
                    <a:pt x="2291" y="899"/>
                  </a:lnTo>
                  <a:lnTo>
                    <a:pt x="2785" y="45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8" name="Google Shape;2336;p62">
              <a:extLst>
                <a:ext uri="{FF2B5EF4-FFF2-40B4-BE49-F238E27FC236}">
                  <a16:creationId xmlns:a16="http://schemas.microsoft.com/office/drawing/2014/main" id="{C0130BA6-6E99-9599-E220-1B611F0F9545}"/>
                </a:ext>
              </a:extLst>
            </p:cNvPr>
            <p:cNvSpPr/>
            <p:nvPr/>
          </p:nvSpPr>
          <p:spPr>
            <a:xfrm>
              <a:off x="-823485" y="-532312"/>
              <a:ext cx="296" cy="592"/>
            </a:xfrm>
            <a:custGeom>
              <a:avLst/>
              <a:gdLst/>
              <a:ahLst/>
              <a:cxnLst/>
              <a:rect l="l" t="t" r="r" b="b"/>
              <a:pathLst>
                <a:path w="23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1" y="45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09" name="Google Shape;2337;p62">
              <a:extLst>
                <a:ext uri="{FF2B5EF4-FFF2-40B4-BE49-F238E27FC236}">
                  <a16:creationId xmlns:a16="http://schemas.microsoft.com/office/drawing/2014/main" id="{00B48C6A-9536-8136-0D36-50CAFA2852EB}"/>
                </a:ext>
              </a:extLst>
            </p:cNvPr>
            <p:cNvSpPr/>
            <p:nvPr/>
          </p:nvSpPr>
          <p:spPr>
            <a:xfrm>
              <a:off x="-805583" y="-574762"/>
              <a:ext cx="25141" cy="22544"/>
            </a:xfrm>
            <a:custGeom>
              <a:avLst/>
              <a:gdLst/>
              <a:ahLst/>
              <a:cxnLst/>
              <a:rect l="l" t="t" r="r" b="b"/>
              <a:pathLst>
                <a:path w="1955" h="1753" fill="none" extrusionOk="0">
                  <a:moveTo>
                    <a:pt x="1954" y="1"/>
                  </a:moveTo>
                  <a:lnTo>
                    <a:pt x="1954" y="1"/>
                  </a:lnTo>
                  <a:lnTo>
                    <a:pt x="1954" y="1"/>
                  </a:lnTo>
                  <a:lnTo>
                    <a:pt x="1393" y="450"/>
                  </a:lnTo>
                  <a:lnTo>
                    <a:pt x="899" y="899"/>
                  </a:lnTo>
                  <a:lnTo>
                    <a:pt x="427" y="1348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1" y="1752"/>
                  </a:lnTo>
                  <a:lnTo>
                    <a:pt x="427" y="1348"/>
                  </a:lnTo>
                  <a:lnTo>
                    <a:pt x="899" y="899"/>
                  </a:lnTo>
                  <a:lnTo>
                    <a:pt x="1393" y="450"/>
                  </a:lnTo>
                  <a:lnTo>
                    <a:pt x="19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0" name="Google Shape;2338;p62">
              <a:extLst>
                <a:ext uri="{FF2B5EF4-FFF2-40B4-BE49-F238E27FC236}">
                  <a16:creationId xmlns:a16="http://schemas.microsoft.com/office/drawing/2014/main" id="{09392C67-D6BB-1AF5-F2DF-BE111AB3395B}"/>
                </a:ext>
              </a:extLst>
            </p:cNvPr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1" name="Google Shape;2339;p62">
              <a:extLst>
                <a:ext uri="{FF2B5EF4-FFF2-40B4-BE49-F238E27FC236}">
                  <a16:creationId xmlns:a16="http://schemas.microsoft.com/office/drawing/2014/main" id="{18E3CF8D-3D3F-35D2-CDCE-13D6519205CD}"/>
                </a:ext>
              </a:extLst>
            </p:cNvPr>
            <p:cNvSpPr/>
            <p:nvPr/>
          </p:nvSpPr>
          <p:spPr>
            <a:xfrm>
              <a:off x="-823202" y="-552232"/>
              <a:ext cx="17631" cy="19933"/>
            </a:xfrm>
            <a:custGeom>
              <a:avLst/>
              <a:gdLst/>
              <a:ahLst/>
              <a:cxnLst/>
              <a:rect l="l" t="t" r="r" b="b"/>
              <a:pathLst>
                <a:path w="1371" h="1550" fill="none" extrusionOk="0">
                  <a:moveTo>
                    <a:pt x="1371" y="0"/>
                  </a:moveTo>
                  <a:lnTo>
                    <a:pt x="1371" y="0"/>
                  </a:lnTo>
                  <a:lnTo>
                    <a:pt x="1371" y="0"/>
                  </a:lnTo>
                  <a:lnTo>
                    <a:pt x="967" y="427"/>
                  </a:lnTo>
                  <a:lnTo>
                    <a:pt x="607" y="831"/>
                  </a:lnTo>
                  <a:lnTo>
                    <a:pt x="293" y="1213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1" y="1550"/>
                  </a:lnTo>
                  <a:lnTo>
                    <a:pt x="293" y="1213"/>
                  </a:lnTo>
                  <a:lnTo>
                    <a:pt x="607" y="831"/>
                  </a:lnTo>
                  <a:lnTo>
                    <a:pt x="967" y="427"/>
                  </a:lnTo>
                  <a:lnTo>
                    <a:pt x="137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2" name="Google Shape;2340;p62">
              <a:extLst>
                <a:ext uri="{FF2B5EF4-FFF2-40B4-BE49-F238E27FC236}">
                  <a16:creationId xmlns:a16="http://schemas.microsoft.com/office/drawing/2014/main" id="{4B5C52EC-26E0-A614-2718-B23B2A23B2AB}"/>
                </a:ext>
              </a:extLst>
            </p:cNvPr>
            <p:cNvSpPr/>
            <p:nvPr/>
          </p:nvSpPr>
          <p:spPr>
            <a:xfrm>
              <a:off x="-602563" y="-629636"/>
              <a:ext cx="6366" cy="8398"/>
            </a:xfrm>
            <a:custGeom>
              <a:avLst/>
              <a:gdLst/>
              <a:ahLst/>
              <a:cxnLst/>
              <a:rect l="l" t="t" r="r" b="b"/>
              <a:pathLst>
                <a:path w="495" h="653" extrusionOk="0">
                  <a:moveTo>
                    <a:pt x="494" y="1"/>
                  </a:moveTo>
                  <a:lnTo>
                    <a:pt x="449" y="83"/>
                  </a:lnTo>
                  <a:lnTo>
                    <a:pt x="472" y="46"/>
                  </a:lnTo>
                  <a:lnTo>
                    <a:pt x="494" y="1"/>
                  </a:lnTo>
                  <a:close/>
                  <a:moveTo>
                    <a:pt x="449" y="83"/>
                  </a:moveTo>
                  <a:lnTo>
                    <a:pt x="337" y="270"/>
                  </a:lnTo>
                  <a:lnTo>
                    <a:pt x="320" y="293"/>
                  </a:lnTo>
                  <a:lnTo>
                    <a:pt x="359" y="248"/>
                  </a:lnTo>
                  <a:lnTo>
                    <a:pt x="449" y="83"/>
                  </a:lnTo>
                  <a:close/>
                  <a:moveTo>
                    <a:pt x="320" y="293"/>
                  </a:moveTo>
                  <a:lnTo>
                    <a:pt x="180" y="450"/>
                  </a:lnTo>
                  <a:lnTo>
                    <a:pt x="0" y="652"/>
                  </a:lnTo>
                  <a:lnTo>
                    <a:pt x="180" y="473"/>
                  </a:lnTo>
                  <a:lnTo>
                    <a:pt x="320" y="2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3" name="Google Shape;2341;p62">
              <a:extLst>
                <a:ext uri="{FF2B5EF4-FFF2-40B4-BE49-F238E27FC236}">
                  <a16:creationId xmlns:a16="http://schemas.microsoft.com/office/drawing/2014/main" id="{2F8CAA1C-DA25-1015-CED7-C17FA0AE8999}"/>
                </a:ext>
              </a:extLst>
            </p:cNvPr>
            <p:cNvSpPr/>
            <p:nvPr/>
          </p:nvSpPr>
          <p:spPr>
            <a:xfrm>
              <a:off x="-605160" y="-629636"/>
              <a:ext cx="8963" cy="10700"/>
            </a:xfrm>
            <a:custGeom>
              <a:avLst/>
              <a:gdLst/>
              <a:ahLst/>
              <a:cxnLst/>
              <a:rect l="l" t="t" r="r" b="b"/>
              <a:pathLst>
                <a:path w="697" h="832" fill="none" extrusionOk="0">
                  <a:moveTo>
                    <a:pt x="696" y="1"/>
                  </a:moveTo>
                  <a:lnTo>
                    <a:pt x="696" y="1"/>
                  </a:lnTo>
                  <a:lnTo>
                    <a:pt x="674" y="46"/>
                  </a:lnTo>
                  <a:lnTo>
                    <a:pt x="674" y="46"/>
                  </a:lnTo>
                  <a:lnTo>
                    <a:pt x="539" y="270"/>
                  </a:lnTo>
                  <a:lnTo>
                    <a:pt x="382" y="473"/>
                  </a:lnTo>
                  <a:lnTo>
                    <a:pt x="202" y="65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0" y="832"/>
                  </a:lnTo>
                  <a:lnTo>
                    <a:pt x="202" y="652"/>
                  </a:lnTo>
                  <a:lnTo>
                    <a:pt x="382" y="450"/>
                  </a:lnTo>
                  <a:lnTo>
                    <a:pt x="561" y="248"/>
                  </a:lnTo>
                  <a:lnTo>
                    <a:pt x="6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4" name="Google Shape;2342;p62">
              <a:extLst>
                <a:ext uri="{FF2B5EF4-FFF2-40B4-BE49-F238E27FC236}">
                  <a16:creationId xmlns:a16="http://schemas.microsoft.com/office/drawing/2014/main" id="{E9C13AB6-8C71-AE6D-97B6-155FA3582FB3}"/>
                </a:ext>
              </a:extLst>
            </p:cNvPr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extrusionOk="0">
                  <a:moveTo>
                    <a:pt x="17920" y="921"/>
                  </a:moveTo>
                  <a:lnTo>
                    <a:pt x="17917" y="923"/>
                  </a:lnTo>
                  <a:lnTo>
                    <a:pt x="17917" y="923"/>
                  </a:lnTo>
                  <a:lnTo>
                    <a:pt x="17918" y="931"/>
                  </a:lnTo>
                  <a:lnTo>
                    <a:pt x="17920" y="921"/>
                  </a:lnTo>
                  <a:close/>
                  <a:moveTo>
                    <a:pt x="17918" y="931"/>
                  </a:moveTo>
                  <a:lnTo>
                    <a:pt x="17875" y="1123"/>
                  </a:lnTo>
                  <a:lnTo>
                    <a:pt x="17920" y="944"/>
                  </a:lnTo>
                  <a:lnTo>
                    <a:pt x="17918" y="931"/>
                  </a:lnTo>
                  <a:close/>
                  <a:moveTo>
                    <a:pt x="17875" y="1123"/>
                  </a:moveTo>
                  <a:lnTo>
                    <a:pt x="17808" y="1303"/>
                  </a:lnTo>
                  <a:lnTo>
                    <a:pt x="17741" y="1483"/>
                  </a:lnTo>
                  <a:lnTo>
                    <a:pt x="17673" y="1640"/>
                  </a:lnTo>
                  <a:lnTo>
                    <a:pt x="17741" y="1505"/>
                  </a:lnTo>
                  <a:lnTo>
                    <a:pt x="17808" y="1326"/>
                  </a:lnTo>
                  <a:lnTo>
                    <a:pt x="17875" y="1123"/>
                  </a:lnTo>
                  <a:close/>
                  <a:moveTo>
                    <a:pt x="16977" y="1"/>
                  </a:move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17" y="923"/>
                  </a:lnTo>
                  <a:lnTo>
                    <a:pt x="17917" y="923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5" name="Google Shape;2343;p62">
              <a:extLst>
                <a:ext uri="{FF2B5EF4-FFF2-40B4-BE49-F238E27FC236}">
                  <a16:creationId xmlns:a16="http://schemas.microsoft.com/office/drawing/2014/main" id="{D48C3921-2538-DCB5-E500-8FB40B9F6A16}"/>
                </a:ext>
              </a:extLst>
            </p:cNvPr>
            <p:cNvSpPr/>
            <p:nvPr/>
          </p:nvSpPr>
          <p:spPr>
            <a:xfrm>
              <a:off x="-823485" y="-650714"/>
              <a:ext cx="230464" cy="122749"/>
            </a:xfrm>
            <a:custGeom>
              <a:avLst/>
              <a:gdLst/>
              <a:ahLst/>
              <a:cxnLst/>
              <a:rect l="l" t="t" r="r" b="b"/>
              <a:pathLst>
                <a:path w="17921" h="9545" fill="none" extrusionOk="0">
                  <a:moveTo>
                    <a:pt x="16977" y="1"/>
                  </a:moveTo>
                  <a:lnTo>
                    <a:pt x="16977" y="1"/>
                  </a:lnTo>
                  <a:lnTo>
                    <a:pt x="15787" y="248"/>
                  </a:lnTo>
                  <a:lnTo>
                    <a:pt x="14642" y="517"/>
                  </a:lnTo>
                  <a:lnTo>
                    <a:pt x="13541" y="809"/>
                  </a:lnTo>
                  <a:lnTo>
                    <a:pt x="12508" y="1123"/>
                  </a:lnTo>
                  <a:lnTo>
                    <a:pt x="11498" y="1460"/>
                  </a:lnTo>
                  <a:lnTo>
                    <a:pt x="10555" y="1820"/>
                  </a:lnTo>
                  <a:lnTo>
                    <a:pt x="9656" y="2179"/>
                  </a:lnTo>
                  <a:lnTo>
                    <a:pt x="8781" y="2561"/>
                  </a:lnTo>
                  <a:lnTo>
                    <a:pt x="7950" y="2965"/>
                  </a:lnTo>
                  <a:lnTo>
                    <a:pt x="7186" y="3369"/>
                  </a:lnTo>
                  <a:lnTo>
                    <a:pt x="6445" y="3796"/>
                  </a:lnTo>
                  <a:lnTo>
                    <a:pt x="5749" y="4200"/>
                  </a:lnTo>
                  <a:lnTo>
                    <a:pt x="5098" y="4627"/>
                  </a:lnTo>
                  <a:lnTo>
                    <a:pt x="4469" y="5053"/>
                  </a:lnTo>
                  <a:lnTo>
                    <a:pt x="3885" y="5480"/>
                  </a:lnTo>
                  <a:lnTo>
                    <a:pt x="3346" y="5907"/>
                  </a:lnTo>
                  <a:lnTo>
                    <a:pt x="3346" y="5907"/>
                  </a:lnTo>
                  <a:lnTo>
                    <a:pt x="2785" y="6356"/>
                  </a:lnTo>
                  <a:lnTo>
                    <a:pt x="2291" y="6805"/>
                  </a:lnTo>
                  <a:lnTo>
                    <a:pt x="1819" y="7254"/>
                  </a:lnTo>
                  <a:lnTo>
                    <a:pt x="1393" y="7658"/>
                  </a:lnTo>
                  <a:lnTo>
                    <a:pt x="1393" y="7658"/>
                  </a:lnTo>
                  <a:lnTo>
                    <a:pt x="989" y="8085"/>
                  </a:lnTo>
                  <a:lnTo>
                    <a:pt x="629" y="8489"/>
                  </a:lnTo>
                  <a:lnTo>
                    <a:pt x="315" y="8871"/>
                  </a:lnTo>
                  <a:lnTo>
                    <a:pt x="23" y="9208"/>
                  </a:lnTo>
                  <a:lnTo>
                    <a:pt x="23" y="9208"/>
                  </a:lnTo>
                  <a:lnTo>
                    <a:pt x="1" y="9252"/>
                  </a:lnTo>
                  <a:lnTo>
                    <a:pt x="1" y="9252"/>
                  </a:lnTo>
                  <a:lnTo>
                    <a:pt x="989" y="9365"/>
                  </a:lnTo>
                  <a:lnTo>
                    <a:pt x="1977" y="9544"/>
                  </a:lnTo>
                  <a:lnTo>
                    <a:pt x="1977" y="9544"/>
                  </a:lnTo>
                  <a:lnTo>
                    <a:pt x="2650" y="9387"/>
                  </a:lnTo>
                  <a:lnTo>
                    <a:pt x="3346" y="9275"/>
                  </a:lnTo>
                  <a:lnTo>
                    <a:pt x="4043" y="9208"/>
                  </a:lnTo>
                  <a:lnTo>
                    <a:pt x="4671" y="9140"/>
                  </a:lnTo>
                  <a:lnTo>
                    <a:pt x="5659" y="9095"/>
                  </a:lnTo>
                  <a:lnTo>
                    <a:pt x="6041" y="9095"/>
                  </a:lnTo>
                  <a:lnTo>
                    <a:pt x="6041" y="9095"/>
                  </a:lnTo>
                  <a:lnTo>
                    <a:pt x="6400" y="8669"/>
                  </a:lnTo>
                  <a:lnTo>
                    <a:pt x="6805" y="8242"/>
                  </a:lnTo>
                  <a:lnTo>
                    <a:pt x="7209" y="7815"/>
                  </a:lnTo>
                  <a:lnTo>
                    <a:pt x="7635" y="7411"/>
                  </a:lnTo>
                  <a:lnTo>
                    <a:pt x="8062" y="7007"/>
                  </a:lnTo>
                  <a:lnTo>
                    <a:pt x="8534" y="6625"/>
                  </a:lnTo>
                  <a:lnTo>
                    <a:pt x="9005" y="6243"/>
                  </a:lnTo>
                  <a:lnTo>
                    <a:pt x="9477" y="5862"/>
                  </a:lnTo>
                  <a:lnTo>
                    <a:pt x="10442" y="5143"/>
                  </a:lnTo>
                  <a:lnTo>
                    <a:pt x="11431" y="4469"/>
                  </a:lnTo>
                  <a:lnTo>
                    <a:pt x="12419" y="3841"/>
                  </a:lnTo>
                  <a:lnTo>
                    <a:pt x="13384" y="3279"/>
                  </a:lnTo>
                  <a:lnTo>
                    <a:pt x="14282" y="2740"/>
                  </a:lnTo>
                  <a:lnTo>
                    <a:pt x="15136" y="2291"/>
                  </a:lnTo>
                  <a:lnTo>
                    <a:pt x="15922" y="1887"/>
                  </a:lnTo>
                  <a:lnTo>
                    <a:pt x="16573" y="1550"/>
                  </a:lnTo>
                  <a:lnTo>
                    <a:pt x="17561" y="1079"/>
                  </a:lnTo>
                  <a:lnTo>
                    <a:pt x="17920" y="921"/>
                  </a:lnTo>
                  <a:lnTo>
                    <a:pt x="17920" y="921"/>
                  </a:lnTo>
                  <a:lnTo>
                    <a:pt x="17875" y="1123"/>
                  </a:lnTo>
                  <a:lnTo>
                    <a:pt x="17808" y="1326"/>
                  </a:lnTo>
                  <a:lnTo>
                    <a:pt x="17741" y="1505"/>
                  </a:lnTo>
                  <a:lnTo>
                    <a:pt x="17651" y="1685"/>
                  </a:lnTo>
                  <a:lnTo>
                    <a:pt x="17651" y="1685"/>
                  </a:lnTo>
                  <a:lnTo>
                    <a:pt x="17673" y="1640"/>
                  </a:lnTo>
                  <a:lnTo>
                    <a:pt x="17673" y="1640"/>
                  </a:lnTo>
                  <a:lnTo>
                    <a:pt x="17741" y="1483"/>
                  </a:lnTo>
                  <a:lnTo>
                    <a:pt x="17808" y="1303"/>
                  </a:lnTo>
                  <a:lnTo>
                    <a:pt x="17875" y="1123"/>
                  </a:lnTo>
                  <a:lnTo>
                    <a:pt x="17920" y="944"/>
                  </a:lnTo>
                  <a:lnTo>
                    <a:pt x="17920" y="944"/>
                  </a:lnTo>
                  <a:lnTo>
                    <a:pt x="17898" y="809"/>
                  </a:lnTo>
                  <a:lnTo>
                    <a:pt x="17875" y="697"/>
                  </a:lnTo>
                  <a:lnTo>
                    <a:pt x="17875" y="697"/>
                  </a:lnTo>
                  <a:lnTo>
                    <a:pt x="17853" y="607"/>
                  </a:lnTo>
                  <a:lnTo>
                    <a:pt x="17785" y="517"/>
                  </a:lnTo>
                  <a:lnTo>
                    <a:pt x="17673" y="360"/>
                  </a:lnTo>
                  <a:lnTo>
                    <a:pt x="17516" y="225"/>
                  </a:lnTo>
                  <a:lnTo>
                    <a:pt x="17359" y="135"/>
                  </a:lnTo>
                  <a:lnTo>
                    <a:pt x="17224" y="68"/>
                  </a:lnTo>
                  <a:lnTo>
                    <a:pt x="17089" y="23"/>
                  </a:lnTo>
                  <a:lnTo>
                    <a:pt x="1697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6" name="Google Shape;2344;p62">
              <a:extLst>
                <a:ext uri="{FF2B5EF4-FFF2-40B4-BE49-F238E27FC236}">
                  <a16:creationId xmlns:a16="http://schemas.microsoft.com/office/drawing/2014/main" id="{4C7BFD3F-1821-A5E5-3608-EE6C6AF085A1}"/>
                </a:ext>
              </a:extLst>
            </p:cNvPr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extrusionOk="0">
                  <a:moveTo>
                    <a:pt x="8669" y="0"/>
                  </a:move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7" name="Google Shape;2345;p62">
              <a:extLst>
                <a:ext uri="{FF2B5EF4-FFF2-40B4-BE49-F238E27FC236}">
                  <a16:creationId xmlns:a16="http://schemas.microsoft.com/office/drawing/2014/main" id="{5FB218EF-4204-BD58-FBCE-DFA54D5ABA2D}"/>
                </a:ext>
              </a:extLst>
            </p:cNvPr>
            <p:cNvSpPr/>
            <p:nvPr/>
          </p:nvSpPr>
          <p:spPr>
            <a:xfrm>
              <a:off x="-742338" y="-606527"/>
              <a:ext cx="113502" cy="167219"/>
            </a:xfrm>
            <a:custGeom>
              <a:avLst/>
              <a:gdLst/>
              <a:ahLst/>
              <a:cxnLst/>
              <a:rect l="l" t="t" r="r" b="b"/>
              <a:pathLst>
                <a:path w="8826" h="13003" fill="none" extrusionOk="0">
                  <a:moveTo>
                    <a:pt x="8669" y="0"/>
                  </a:moveTo>
                  <a:lnTo>
                    <a:pt x="8669" y="0"/>
                  </a:lnTo>
                  <a:lnTo>
                    <a:pt x="7815" y="315"/>
                  </a:lnTo>
                  <a:lnTo>
                    <a:pt x="7007" y="674"/>
                  </a:lnTo>
                  <a:lnTo>
                    <a:pt x="6243" y="1056"/>
                  </a:lnTo>
                  <a:lnTo>
                    <a:pt x="5525" y="1482"/>
                  </a:lnTo>
                  <a:lnTo>
                    <a:pt x="4829" y="1909"/>
                  </a:lnTo>
                  <a:lnTo>
                    <a:pt x="4200" y="2381"/>
                  </a:lnTo>
                  <a:lnTo>
                    <a:pt x="3616" y="2852"/>
                  </a:lnTo>
                  <a:lnTo>
                    <a:pt x="3077" y="3346"/>
                  </a:lnTo>
                  <a:lnTo>
                    <a:pt x="2561" y="3863"/>
                  </a:lnTo>
                  <a:lnTo>
                    <a:pt x="2089" y="4379"/>
                  </a:lnTo>
                  <a:lnTo>
                    <a:pt x="1662" y="4896"/>
                  </a:lnTo>
                  <a:lnTo>
                    <a:pt x="1258" y="5412"/>
                  </a:lnTo>
                  <a:lnTo>
                    <a:pt x="899" y="5906"/>
                  </a:lnTo>
                  <a:lnTo>
                    <a:pt x="562" y="6423"/>
                  </a:lnTo>
                  <a:lnTo>
                    <a:pt x="270" y="6917"/>
                  </a:lnTo>
                  <a:lnTo>
                    <a:pt x="1" y="7388"/>
                  </a:lnTo>
                  <a:lnTo>
                    <a:pt x="1" y="7388"/>
                  </a:lnTo>
                  <a:lnTo>
                    <a:pt x="584" y="7635"/>
                  </a:lnTo>
                  <a:lnTo>
                    <a:pt x="1168" y="7882"/>
                  </a:lnTo>
                  <a:lnTo>
                    <a:pt x="1730" y="8174"/>
                  </a:lnTo>
                  <a:lnTo>
                    <a:pt x="2291" y="8444"/>
                  </a:lnTo>
                  <a:lnTo>
                    <a:pt x="2830" y="8758"/>
                  </a:lnTo>
                  <a:lnTo>
                    <a:pt x="3391" y="9073"/>
                  </a:lnTo>
                  <a:lnTo>
                    <a:pt x="3930" y="9409"/>
                  </a:lnTo>
                  <a:lnTo>
                    <a:pt x="4447" y="9746"/>
                  </a:lnTo>
                  <a:lnTo>
                    <a:pt x="4986" y="10128"/>
                  </a:lnTo>
                  <a:lnTo>
                    <a:pt x="5502" y="10487"/>
                  </a:lnTo>
                  <a:lnTo>
                    <a:pt x="5996" y="10869"/>
                  </a:lnTo>
                  <a:lnTo>
                    <a:pt x="6490" y="11273"/>
                  </a:lnTo>
                  <a:lnTo>
                    <a:pt x="6984" y="11700"/>
                  </a:lnTo>
                  <a:lnTo>
                    <a:pt x="7478" y="12127"/>
                  </a:lnTo>
                  <a:lnTo>
                    <a:pt x="7950" y="12553"/>
                  </a:lnTo>
                  <a:lnTo>
                    <a:pt x="8399" y="13002"/>
                  </a:lnTo>
                  <a:lnTo>
                    <a:pt x="8399" y="13002"/>
                  </a:lnTo>
                  <a:lnTo>
                    <a:pt x="8534" y="12329"/>
                  </a:lnTo>
                  <a:lnTo>
                    <a:pt x="8624" y="11655"/>
                  </a:lnTo>
                  <a:lnTo>
                    <a:pt x="8713" y="11004"/>
                  </a:lnTo>
                  <a:lnTo>
                    <a:pt x="8758" y="10375"/>
                  </a:lnTo>
                  <a:lnTo>
                    <a:pt x="8803" y="9769"/>
                  </a:lnTo>
                  <a:lnTo>
                    <a:pt x="8826" y="9185"/>
                  </a:lnTo>
                  <a:lnTo>
                    <a:pt x="8826" y="8623"/>
                  </a:lnTo>
                  <a:lnTo>
                    <a:pt x="8826" y="8084"/>
                  </a:lnTo>
                  <a:lnTo>
                    <a:pt x="8803" y="7568"/>
                  </a:lnTo>
                  <a:lnTo>
                    <a:pt x="8758" y="7074"/>
                  </a:lnTo>
                  <a:lnTo>
                    <a:pt x="8669" y="6153"/>
                  </a:lnTo>
                  <a:lnTo>
                    <a:pt x="8511" y="5322"/>
                  </a:lnTo>
                  <a:lnTo>
                    <a:pt x="8354" y="4581"/>
                  </a:lnTo>
                  <a:lnTo>
                    <a:pt x="8152" y="3930"/>
                  </a:lnTo>
                  <a:lnTo>
                    <a:pt x="7972" y="3346"/>
                  </a:lnTo>
                  <a:lnTo>
                    <a:pt x="7770" y="2875"/>
                  </a:lnTo>
                  <a:lnTo>
                    <a:pt x="7591" y="2471"/>
                  </a:lnTo>
                  <a:lnTo>
                    <a:pt x="7433" y="2179"/>
                  </a:lnTo>
                  <a:lnTo>
                    <a:pt x="7321" y="1954"/>
                  </a:lnTo>
                  <a:lnTo>
                    <a:pt x="7209" y="1774"/>
                  </a:lnTo>
                  <a:lnTo>
                    <a:pt x="866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8" name="Google Shape;2346;p62">
              <a:extLst>
                <a:ext uri="{FF2B5EF4-FFF2-40B4-BE49-F238E27FC236}">
                  <a16:creationId xmlns:a16="http://schemas.microsoft.com/office/drawing/2014/main" id="{D214E7A1-4A33-9D4C-1918-0D61C539B5F5}"/>
                </a:ext>
              </a:extLst>
            </p:cNvPr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extrusionOk="0">
                  <a:moveTo>
                    <a:pt x="674" y="1"/>
                  </a:move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19" name="Google Shape;2347;p62">
              <a:extLst>
                <a:ext uri="{FF2B5EF4-FFF2-40B4-BE49-F238E27FC236}">
                  <a16:creationId xmlns:a16="http://schemas.microsoft.com/office/drawing/2014/main" id="{8123F3F4-9D51-C4BB-C939-D94DBCB62879}"/>
                </a:ext>
              </a:extLst>
            </p:cNvPr>
            <p:cNvSpPr/>
            <p:nvPr/>
          </p:nvSpPr>
          <p:spPr>
            <a:xfrm>
              <a:off x="-605160" y="-629057"/>
              <a:ext cx="8668" cy="10121"/>
            </a:xfrm>
            <a:custGeom>
              <a:avLst/>
              <a:gdLst/>
              <a:ahLst/>
              <a:cxnLst/>
              <a:rect l="l" t="t" r="r" b="b"/>
              <a:pathLst>
                <a:path w="674" h="787" fill="none" extrusionOk="0">
                  <a:moveTo>
                    <a:pt x="674" y="1"/>
                  </a:moveTo>
                  <a:lnTo>
                    <a:pt x="674" y="1"/>
                  </a:lnTo>
                  <a:lnTo>
                    <a:pt x="539" y="181"/>
                  </a:lnTo>
                  <a:lnTo>
                    <a:pt x="382" y="360"/>
                  </a:lnTo>
                  <a:lnTo>
                    <a:pt x="202" y="562"/>
                  </a:lnTo>
                  <a:lnTo>
                    <a:pt x="0" y="787"/>
                  </a:lnTo>
                  <a:lnTo>
                    <a:pt x="0" y="787"/>
                  </a:lnTo>
                  <a:lnTo>
                    <a:pt x="202" y="607"/>
                  </a:lnTo>
                  <a:lnTo>
                    <a:pt x="382" y="428"/>
                  </a:lnTo>
                  <a:lnTo>
                    <a:pt x="539" y="225"/>
                  </a:lnTo>
                  <a:lnTo>
                    <a:pt x="67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0" name="Google Shape;2348;p62">
              <a:extLst>
                <a:ext uri="{FF2B5EF4-FFF2-40B4-BE49-F238E27FC236}">
                  <a16:creationId xmlns:a16="http://schemas.microsoft.com/office/drawing/2014/main" id="{525D274D-62C0-A0BB-CD04-A9AF5BCD1B6D}"/>
                </a:ext>
              </a:extLst>
            </p:cNvPr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extrusionOk="0">
                  <a:moveTo>
                    <a:pt x="15944" y="0"/>
                  </a:move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1" name="Google Shape;2349;p62">
              <a:extLst>
                <a:ext uri="{FF2B5EF4-FFF2-40B4-BE49-F238E27FC236}">
                  <a16:creationId xmlns:a16="http://schemas.microsoft.com/office/drawing/2014/main" id="{F3737059-831B-22DA-2CF4-4A0ACC987B17}"/>
                </a:ext>
              </a:extLst>
            </p:cNvPr>
            <p:cNvSpPr/>
            <p:nvPr/>
          </p:nvSpPr>
          <p:spPr>
            <a:xfrm>
              <a:off x="-798073" y="-638869"/>
              <a:ext cx="205053" cy="216884"/>
            </a:xfrm>
            <a:custGeom>
              <a:avLst/>
              <a:gdLst/>
              <a:ahLst/>
              <a:cxnLst/>
              <a:rect l="l" t="t" r="r" b="b"/>
              <a:pathLst>
                <a:path w="15945" h="16865" fill="none" extrusionOk="0">
                  <a:moveTo>
                    <a:pt x="15944" y="0"/>
                  </a:moveTo>
                  <a:lnTo>
                    <a:pt x="15944" y="0"/>
                  </a:lnTo>
                  <a:lnTo>
                    <a:pt x="15585" y="158"/>
                  </a:lnTo>
                  <a:lnTo>
                    <a:pt x="14597" y="629"/>
                  </a:lnTo>
                  <a:lnTo>
                    <a:pt x="13946" y="966"/>
                  </a:lnTo>
                  <a:lnTo>
                    <a:pt x="13160" y="1370"/>
                  </a:lnTo>
                  <a:lnTo>
                    <a:pt x="12306" y="1819"/>
                  </a:lnTo>
                  <a:lnTo>
                    <a:pt x="11408" y="2358"/>
                  </a:lnTo>
                  <a:lnTo>
                    <a:pt x="10443" y="2920"/>
                  </a:lnTo>
                  <a:lnTo>
                    <a:pt x="9455" y="3548"/>
                  </a:lnTo>
                  <a:lnTo>
                    <a:pt x="8466" y="4222"/>
                  </a:lnTo>
                  <a:lnTo>
                    <a:pt x="7501" y="4941"/>
                  </a:lnTo>
                  <a:lnTo>
                    <a:pt x="7029" y="5322"/>
                  </a:lnTo>
                  <a:lnTo>
                    <a:pt x="6558" y="5704"/>
                  </a:lnTo>
                  <a:lnTo>
                    <a:pt x="6086" y="6086"/>
                  </a:lnTo>
                  <a:lnTo>
                    <a:pt x="5659" y="6490"/>
                  </a:lnTo>
                  <a:lnTo>
                    <a:pt x="5233" y="6894"/>
                  </a:lnTo>
                  <a:lnTo>
                    <a:pt x="4829" y="7321"/>
                  </a:lnTo>
                  <a:lnTo>
                    <a:pt x="4424" y="7748"/>
                  </a:lnTo>
                  <a:lnTo>
                    <a:pt x="4065" y="8174"/>
                  </a:lnTo>
                  <a:lnTo>
                    <a:pt x="4065" y="8174"/>
                  </a:lnTo>
                  <a:lnTo>
                    <a:pt x="3683" y="8174"/>
                  </a:lnTo>
                  <a:lnTo>
                    <a:pt x="2695" y="8219"/>
                  </a:lnTo>
                  <a:lnTo>
                    <a:pt x="2067" y="8287"/>
                  </a:lnTo>
                  <a:lnTo>
                    <a:pt x="1370" y="8354"/>
                  </a:lnTo>
                  <a:lnTo>
                    <a:pt x="674" y="8466"/>
                  </a:lnTo>
                  <a:lnTo>
                    <a:pt x="1" y="8623"/>
                  </a:lnTo>
                  <a:lnTo>
                    <a:pt x="1" y="8623"/>
                  </a:lnTo>
                  <a:lnTo>
                    <a:pt x="562" y="8736"/>
                  </a:lnTo>
                  <a:lnTo>
                    <a:pt x="1123" y="8848"/>
                  </a:lnTo>
                  <a:lnTo>
                    <a:pt x="1662" y="9005"/>
                  </a:lnTo>
                  <a:lnTo>
                    <a:pt x="2201" y="9162"/>
                  </a:lnTo>
                  <a:lnTo>
                    <a:pt x="2740" y="9320"/>
                  </a:lnTo>
                  <a:lnTo>
                    <a:pt x="3279" y="9499"/>
                  </a:lnTo>
                  <a:lnTo>
                    <a:pt x="3818" y="9701"/>
                  </a:lnTo>
                  <a:lnTo>
                    <a:pt x="4335" y="9903"/>
                  </a:lnTo>
                  <a:lnTo>
                    <a:pt x="4335" y="9903"/>
                  </a:lnTo>
                  <a:lnTo>
                    <a:pt x="4604" y="9432"/>
                  </a:lnTo>
                  <a:lnTo>
                    <a:pt x="4896" y="8938"/>
                  </a:lnTo>
                  <a:lnTo>
                    <a:pt x="5233" y="8421"/>
                  </a:lnTo>
                  <a:lnTo>
                    <a:pt x="5592" y="7927"/>
                  </a:lnTo>
                  <a:lnTo>
                    <a:pt x="5996" y="7411"/>
                  </a:lnTo>
                  <a:lnTo>
                    <a:pt x="6423" y="6894"/>
                  </a:lnTo>
                  <a:lnTo>
                    <a:pt x="6895" y="6378"/>
                  </a:lnTo>
                  <a:lnTo>
                    <a:pt x="7411" y="5861"/>
                  </a:lnTo>
                  <a:lnTo>
                    <a:pt x="7950" y="5367"/>
                  </a:lnTo>
                  <a:lnTo>
                    <a:pt x="8534" y="4896"/>
                  </a:lnTo>
                  <a:lnTo>
                    <a:pt x="9163" y="4424"/>
                  </a:lnTo>
                  <a:lnTo>
                    <a:pt x="9859" y="3997"/>
                  </a:lnTo>
                  <a:lnTo>
                    <a:pt x="10577" y="3571"/>
                  </a:lnTo>
                  <a:lnTo>
                    <a:pt x="11341" y="3189"/>
                  </a:lnTo>
                  <a:lnTo>
                    <a:pt x="12149" y="2830"/>
                  </a:lnTo>
                  <a:lnTo>
                    <a:pt x="13003" y="2515"/>
                  </a:lnTo>
                  <a:lnTo>
                    <a:pt x="11543" y="4289"/>
                  </a:lnTo>
                  <a:lnTo>
                    <a:pt x="11543" y="4289"/>
                  </a:lnTo>
                  <a:lnTo>
                    <a:pt x="11655" y="4469"/>
                  </a:lnTo>
                  <a:lnTo>
                    <a:pt x="11767" y="4694"/>
                  </a:lnTo>
                  <a:lnTo>
                    <a:pt x="11925" y="4986"/>
                  </a:lnTo>
                  <a:lnTo>
                    <a:pt x="12104" y="5390"/>
                  </a:lnTo>
                  <a:lnTo>
                    <a:pt x="12306" y="5861"/>
                  </a:lnTo>
                  <a:lnTo>
                    <a:pt x="12486" y="6445"/>
                  </a:lnTo>
                  <a:lnTo>
                    <a:pt x="12688" y="7096"/>
                  </a:lnTo>
                  <a:lnTo>
                    <a:pt x="12845" y="7837"/>
                  </a:lnTo>
                  <a:lnTo>
                    <a:pt x="13003" y="8668"/>
                  </a:lnTo>
                  <a:lnTo>
                    <a:pt x="13092" y="9589"/>
                  </a:lnTo>
                  <a:lnTo>
                    <a:pt x="13137" y="10083"/>
                  </a:lnTo>
                  <a:lnTo>
                    <a:pt x="13160" y="10599"/>
                  </a:lnTo>
                  <a:lnTo>
                    <a:pt x="13160" y="11138"/>
                  </a:lnTo>
                  <a:lnTo>
                    <a:pt x="13160" y="11700"/>
                  </a:lnTo>
                  <a:lnTo>
                    <a:pt x="13137" y="12284"/>
                  </a:lnTo>
                  <a:lnTo>
                    <a:pt x="13092" y="12890"/>
                  </a:lnTo>
                  <a:lnTo>
                    <a:pt x="13047" y="13519"/>
                  </a:lnTo>
                  <a:lnTo>
                    <a:pt x="12958" y="14170"/>
                  </a:lnTo>
                  <a:lnTo>
                    <a:pt x="12868" y="14844"/>
                  </a:lnTo>
                  <a:lnTo>
                    <a:pt x="12733" y="15517"/>
                  </a:lnTo>
                  <a:lnTo>
                    <a:pt x="12733" y="15517"/>
                  </a:lnTo>
                  <a:lnTo>
                    <a:pt x="13384" y="16169"/>
                  </a:lnTo>
                  <a:lnTo>
                    <a:pt x="13991" y="16865"/>
                  </a:lnTo>
                  <a:lnTo>
                    <a:pt x="13991" y="16865"/>
                  </a:lnTo>
                  <a:lnTo>
                    <a:pt x="14148" y="16146"/>
                  </a:lnTo>
                  <a:lnTo>
                    <a:pt x="14305" y="15383"/>
                  </a:lnTo>
                  <a:lnTo>
                    <a:pt x="14417" y="14619"/>
                  </a:lnTo>
                  <a:lnTo>
                    <a:pt x="14530" y="13811"/>
                  </a:lnTo>
                  <a:lnTo>
                    <a:pt x="14642" y="13002"/>
                  </a:lnTo>
                  <a:lnTo>
                    <a:pt x="14709" y="12194"/>
                  </a:lnTo>
                  <a:lnTo>
                    <a:pt x="14866" y="10555"/>
                  </a:lnTo>
                  <a:lnTo>
                    <a:pt x="14956" y="8915"/>
                  </a:lnTo>
                  <a:lnTo>
                    <a:pt x="15001" y="7366"/>
                  </a:lnTo>
                  <a:lnTo>
                    <a:pt x="15046" y="5906"/>
                  </a:lnTo>
                  <a:lnTo>
                    <a:pt x="15046" y="4581"/>
                  </a:lnTo>
                  <a:lnTo>
                    <a:pt x="15046" y="4581"/>
                  </a:lnTo>
                  <a:lnTo>
                    <a:pt x="15046" y="3346"/>
                  </a:lnTo>
                  <a:lnTo>
                    <a:pt x="15024" y="2381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001" y="1550"/>
                  </a:lnTo>
                  <a:lnTo>
                    <a:pt x="15203" y="1325"/>
                  </a:lnTo>
                  <a:lnTo>
                    <a:pt x="15383" y="1123"/>
                  </a:lnTo>
                  <a:lnTo>
                    <a:pt x="15540" y="944"/>
                  </a:lnTo>
                  <a:lnTo>
                    <a:pt x="15675" y="764"/>
                  </a:lnTo>
                  <a:lnTo>
                    <a:pt x="15675" y="764"/>
                  </a:lnTo>
                  <a:lnTo>
                    <a:pt x="15765" y="584"/>
                  </a:lnTo>
                  <a:lnTo>
                    <a:pt x="15832" y="405"/>
                  </a:lnTo>
                  <a:lnTo>
                    <a:pt x="15899" y="202"/>
                  </a:lnTo>
                  <a:lnTo>
                    <a:pt x="159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2" name="Google Shape;2350;p62">
              <a:extLst>
                <a:ext uri="{FF2B5EF4-FFF2-40B4-BE49-F238E27FC236}">
                  <a16:creationId xmlns:a16="http://schemas.microsoft.com/office/drawing/2014/main" id="{34BC217F-1693-A36A-6479-6458361ECC0D}"/>
                </a:ext>
              </a:extLst>
            </p:cNvPr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extrusionOk="0">
                  <a:moveTo>
                    <a:pt x="26162" y="1"/>
                  </a:move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3" name="Google Shape;2351;p62">
              <a:extLst>
                <a:ext uri="{FF2B5EF4-FFF2-40B4-BE49-F238E27FC236}">
                  <a16:creationId xmlns:a16="http://schemas.microsoft.com/office/drawing/2014/main" id="{66F2F0CA-95DA-5B55-549F-9B61393249F7}"/>
                </a:ext>
              </a:extLst>
            </p:cNvPr>
            <p:cNvSpPr/>
            <p:nvPr/>
          </p:nvSpPr>
          <p:spPr>
            <a:xfrm>
              <a:off x="-1190239" y="-533469"/>
              <a:ext cx="807158" cy="776551"/>
            </a:xfrm>
            <a:custGeom>
              <a:avLst/>
              <a:gdLst/>
              <a:ahLst/>
              <a:cxnLst/>
              <a:rect l="l" t="t" r="r" b="b"/>
              <a:pathLst>
                <a:path w="62765" h="60385" fill="none" extrusionOk="0">
                  <a:moveTo>
                    <a:pt x="55197" y="23242"/>
                  </a:moveTo>
                  <a:lnTo>
                    <a:pt x="51671" y="23647"/>
                  </a:lnTo>
                  <a:lnTo>
                    <a:pt x="51671" y="23647"/>
                  </a:lnTo>
                  <a:lnTo>
                    <a:pt x="51424" y="22389"/>
                  </a:lnTo>
                  <a:lnTo>
                    <a:pt x="51110" y="21154"/>
                  </a:lnTo>
                  <a:lnTo>
                    <a:pt x="50751" y="19941"/>
                  </a:lnTo>
                  <a:lnTo>
                    <a:pt x="50347" y="18751"/>
                  </a:lnTo>
                  <a:lnTo>
                    <a:pt x="49920" y="17584"/>
                  </a:lnTo>
                  <a:lnTo>
                    <a:pt x="49426" y="16438"/>
                  </a:lnTo>
                  <a:lnTo>
                    <a:pt x="48909" y="15316"/>
                  </a:lnTo>
                  <a:lnTo>
                    <a:pt x="48348" y="14238"/>
                  </a:lnTo>
                  <a:lnTo>
                    <a:pt x="47764" y="13182"/>
                  </a:lnTo>
                  <a:lnTo>
                    <a:pt x="47135" y="12172"/>
                  </a:lnTo>
                  <a:lnTo>
                    <a:pt x="46462" y="11184"/>
                  </a:lnTo>
                  <a:lnTo>
                    <a:pt x="45766" y="10218"/>
                  </a:lnTo>
                  <a:lnTo>
                    <a:pt x="45025" y="9297"/>
                  </a:lnTo>
                  <a:lnTo>
                    <a:pt x="44261" y="8422"/>
                  </a:lnTo>
                  <a:lnTo>
                    <a:pt x="43453" y="7568"/>
                  </a:lnTo>
                  <a:lnTo>
                    <a:pt x="42622" y="6760"/>
                  </a:lnTo>
                  <a:lnTo>
                    <a:pt x="41768" y="5996"/>
                  </a:lnTo>
                  <a:lnTo>
                    <a:pt x="40893" y="5255"/>
                  </a:lnTo>
                  <a:lnTo>
                    <a:pt x="39972" y="4559"/>
                  </a:lnTo>
                  <a:lnTo>
                    <a:pt x="39029" y="3930"/>
                  </a:lnTo>
                  <a:lnTo>
                    <a:pt x="38086" y="3324"/>
                  </a:lnTo>
                  <a:lnTo>
                    <a:pt x="37098" y="2763"/>
                  </a:lnTo>
                  <a:lnTo>
                    <a:pt x="36087" y="2269"/>
                  </a:lnTo>
                  <a:lnTo>
                    <a:pt x="35054" y="1797"/>
                  </a:lnTo>
                  <a:lnTo>
                    <a:pt x="34538" y="1595"/>
                  </a:lnTo>
                  <a:lnTo>
                    <a:pt x="33999" y="1393"/>
                  </a:lnTo>
                  <a:lnTo>
                    <a:pt x="33460" y="1213"/>
                  </a:lnTo>
                  <a:lnTo>
                    <a:pt x="32921" y="1034"/>
                  </a:lnTo>
                  <a:lnTo>
                    <a:pt x="32382" y="876"/>
                  </a:lnTo>
                  <a:lnTo>
                    <a:pt x="31843" y="719"/>
                  </a:lnTo>
                  <a:lnTo>
                    <a:pt x="31282" y="585"/>
                  </a:lnTo>
                  <a:lnTo>
                    <a:pt x="30743" y="472"/>
                  </a:lnTo>
                  <a:lnTo>
                    <a:pt x="30181" y="360"/>
                  </a:lnTo>
                  <a:lnTo>
                    <a:pt x="29620" y="270"/>
                  </a:lnTo>
                  <a:lnTo>
                    <a:pt x="29036" y="203"/>
                  </a:lnTo>
                  <a:lnTo>
                    <a:pt x="28475" y="135"/>
                  </a:lnTo>
                  <a:lnTo>
                    <a:pt x="27891" y="68"/>
                  </a:lnTo>
                  <a:lnTo>
                    <a:pt x="27329" y="46"/>
                  </a:lnTo>
                  <a:lnTo>
                    <a:pt x="26745" y="23"/>
                  </a:lnTo>
                  <a:lnTo>
                    <a:pt x="26162" y="1"/>
                  </a:lnTo>
                  <a:lnTo>
                    <a:pt x="26162" y="1"/>
                  </a:lnTo>
                  <a:lnTo>
                    <a:pt x="25488" y="23"/>
                  </a:lnTo>
                  <a:lnTo>
                    <a:pt x="24814" y="46"/>
                  </a:lnTo>
                  <a:lnTo>
                    <a:pt x="24141" y="91"/>
                  </a:lnTo>
                  <a:lnTo>
                    <a:pt x="23489" y="158"/>
                  </a:lnTo>
                  <a:lnTo>
                    <a:pt x="22838" y="248"/>
                  </a:lnTo>
                  <a:lnTo>
                    <a:pt x="22187" y="360"/>
                  </a:lnTo>
                  <a:lnTo>
                    <a:pt x="21536" y="472"/>
                  </a:lnTo>
                  <a:lnTo>
                    <a:pt x="20885" y="629"/>
                  </a:lnTo>
                  <a:lnTo>
                    <a:pt x="20256" y="787"/>
                  </a:lnTo>
                  <a:lnTo>
                    <a:pt x="19627" y="966"/>
                  </a:lnTo>
                  <a:lnTo>
                    <a:pt x="18998" y="1146"/>
                  </a:lnTo>
                  <a:lnTo>
                    <a:pt x="18392" y="1371"/>
                  </a:lnTo>
                  <a:lnTo>
                    <a:pt x="17763" y="1595"/>
                  </a:lnTo>
                  <a:lnTo>
                    <a:pt x="17157" y="1842"/>
                  </a:lnTo>
                  <a:lnTo>
                    <a:pt x="16573" y="2112"/>
                  </a:lnTo>
                  <a:lnTo>
                    <a:pt x="15989" y="2381"/>
                  </a:lnTo>
                  <a:lnTo>
                    <a:pt x="15405" y="2673"/>
                  </a:lnTo>
                  <a:lnTo>
                    <a:pt x="14821" y="2987"/>
                  </a:lnTo>
                  <a:lnTo>
                    <a:pt x="14260" y="3324"/>
                  </a:lnTo>
                  <a:lnTo>
                    <a:pt x="13699" y="3661"/>
                  </a:lnTo>
                  <a:lnTo>
                    <a:pt x="13137" y="4020"/>
                  </a:lnTo>
                  <a:lnTo>
                    <a:pt x="12598" y="4380"/>
                  </a:lnTo>
                  <a:lnTo>
                    <a:pt x="12059" y="4761"/>
                  </a:lnTo>
                  <a:lnTo>
                    <a:pt x="11543" y="5166"/>
                  </a:lnTo>
                  <a:lnTo>
                    <a:pt x="11026" y="5570"/>
                  </a:lnTo>
                  <a:lnTo>
                    <a:pt x="10510" y="5996"/>
                  </a:lnTo>
                  <a:lnTo>
                    <a:pt x="10016" y="6446"/>
                  </a:lnTo>
                  <a:lnTo>
                    <a:pt x="9522" y="6895"/>
                  </a:lnTo>
                  <a:lnTo>
                    <a:pt x="9050" y="7366"/>
                  </a:lnTo>
                  <a:lnTo>
                    <a:pt x="8579" y="7860"/>
                  </a:lnTo>
                  <a:lnTo>
                    <a:pt x="8107" y="8354"/>
                  </a:lnTo>
                  <a:lnTo>
                    <a:pt x="7658" y="8848"/>
                  </a:lnTo>
                  <a:lnTo>
                    <a:pt x="7231" y="9365"/>
                  </a:lnTo>
                  <a:lnTo>
                    <a:pt x="6805" y="9904"/>
                  </a:lnTo>
                  <a:lnTo>
                    <a:pt x="6378" y="10443"/>
                  </a:lnTo>
                  <a:lnTo>
                    <a:pt x="5974" y="11004"/>
                  </a:lnTo>
                  <a:lnTo>
                    <a:pt x="5592" y="11565"/>
                  </a:lnTo>
                  <a:lnTo>
                    <a:pt x="5210" y="12127"/>
                  </a:lnTo>
                  <a:lnTo>
                    <a:pt x="4829" y="12711"/>
                  </a:lnTo>
                  <a:lnTo>
                    <a:pt x="4469" y="13317"/>
                  </a:lnTo>
                  <a:lnTo>
                    <a:pt x="4133" y="13923"/>
                  </a:lnTo>
                  <a:lnTo>
                    <a:pt x="3796" y="14552"/>
                  </a:lnTo>
                  <a:lnTo>
                    <a:pt x="3481" y="15158"/>
                  </a:lnTo>
                  <a:lnTo>
                    <a:pt x="3167" y="15810"/>
                  </a:lnTo>
                  <a:lnTo>
                    <a:pt x="2875" y="16461"/>
                  </a:lnTo>
                  <a:lnTo>
                    <a:pt x="2583" y="17112"/>
                  </a:lnTo>
                  <a:lnTo>
                    <a:pt x="2314" y="17763"/>
                  </a:lnTo>
                  <a:lnTo>
                    <a:pt x="2067" y="18437"/>
                  </a:lnTo>
                  <a:lnTo>
                    <a:pt x="1820" y="19133"/>
                  </a:lnTo>
                  <a:lnTo>
                    <a:pt x="1595" y="19807"/>
                  </a:lnTo>
                  <a:lnTo>
                    <a:pt x="1370" y="20503"/>
                  </a:lnTo>
                  <a:lnTo>
                    <a:pt x="1191" y="21221"/>
                  </a:lnTo>
                  <a:lnTo>
                    <a:pt x="989" y="21940"/>
                  </a:lnTo>
                  <a:lnTo>
                    <a:pt x="832" y="22659"/>
                  </a:lnTo>
                  <a:lnTo>
                    <a:pt x="674" y="23377"/>
                  </a:lnTo>
                  <a:lnTo>
                    <a:pt x="540" y="24118"/>
                  </a:lnTo>
                  <a:lnTo>
                    <a:pt x="405" y="24859"/>
                  </a:lnTo>
                  <a:lnTo>
                    <a:pt x="315" y="25600"/>
                  </a:lnTo>
                  <a:lnTo>
                    <a:pt x="225" y="26341"/>
                  </a:lnTo>
                  <a:lnTo>
                    <a:pt x="135" y="27105"/>
                  </a:lnTo>
                  <a:lnTo>
                    <a:pt x="90" y="27868"/>
                  </a:lnTo>
                  <a:lnTo>
                    <a:pt x="46" y="28632"/>
                  </a:lnTo>
                  <a:lnTo>
                    <a:pt x="23" y="29418"/>
                  </a:lnTo>
                  <a:lnTo>
                    <a:pt x="1" y="30204"/>
                  </a:lnTo>
                  <a:lnTo>
                    <a:pt x="1" y="30204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05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989" y="38445"/>
                  </a:lnTo>
                  <a:lnTo>
                    <a:pt x="1191" y="39164"/>
                  </a:lnTo>
                  <a:lnTo>
                    <a:pt x="1370" y="39882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27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74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89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7060" y="60362"/>
                  </a:lnTo>
                  <a:lnTo>
                    <a:pt x="27936" y="60294"/>
                  </a:lnTo>
                  <a:lnTo>
                    <a:pt x="28811" y="60227"/>
                  </a:lnTo>
                  <a:lnTo>
                    <a:pt x="29687" y="60092"/>
                  </a:lnTo>
                  <a:lnTo>
                    <a:pt x="30541" y="59958"/>
                  </a:lnTo>
                  <a:lnTo>
                    <a:pt x="31394" y="59778"/>
                  </a:lnTo>
                  <a:lnTo>
                    <a:pt x="32247" y="59553"/>
                  </a:lnTo>
                  <a:lnTo>
                    <a:pt x="33078" y="59306"/>
                  </a:lnTo>
                  <a:lnTo>
                    <a:pt x="33886" y="59037"/>
                  </a:lnTo>
                  <a:lnTo>
                    <a:pt x="34695" y="58722"/>
                  </a:lnTo>
                  <a:lnTo>
                    <a:pt x="35503" y="58386"/>
                  </a:lnTo>
                  <a:lnTo>
                    <a:pt x="36289" y="58026"/>
                  </a:lnTo>
                  <a:lnTo>
                    <a:pt x="37053" y="57645"/>
                  </a:lnTo>
                  <a:lnTo>
                    <a:pt x="37816" y="57218"/>
                  </a:lnTo>
                  <a:lnTo>
                    <a:pt x="38557" y="56769"/>
                  </a:lnTo>
                  <a:lnTo>
                    <a:pt x="39298" y="56297"/>
                  </a:lnTo>
                  <a:lnTo>
                    <a:pt x="39994" y="55803"/>
                  </a:lnTo>
                  <a:lnTo>
                    <a:pt x="40713" y="55264"/>
                  </a:lnTo>
                  <a:lnTo>
                    <a:pt x="41387" y="54725"/>
                  </a:lnTo>
                  <a:lnTo>
                    <a:pt x="42060" y="54141"/>
                  </a:lnTo>
                  <a:lnTo>
                    <a:pt x="42712" y="53558"/>
                  </a:lnTo>
                  <a:lnTo>
                    <a:pt x="43340" y="52929"/>
                  </a:lnTo>
                  <a:lnTo>
                    <a:pt x="43969" y="52300"/>
                  </a:lnTo>
                  <a:lnTo>
                    <a:pt x="44575" y="51626"/>
                  </a:lnTo>
                  <a:lnTo>
                    <a:pt x="45137" y="50930"/>
                  </a:lnTo>
                  <a:lnTo>
                    <a:pt x="45721" y="50234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246" y="45294"/>
                  </a:lnTo>
                  <a:lnTo>
                    <a:pt x="50796" y="44530"/>
                  </a:lnTo>
                  <a:lnTo>
                    <a:pt x="51829" y="44014"/>
                  </a:lnTo>
                  <a:lnTo>
                    <a:pt x="52996" y="43408"/>
                  </a:lnTo>
                  <a:lnTo>
                    <a:pt x="54231" y="42756"/>
                  </a:lnTo>
                  <a:lnTo>
                    <a:pt x="55511" y="42038"/>
                  </a:lnTo>
                  <a:lnTo>
                    <a:pt x="56814" y="41297"/>
                  </a:lnTo>
                  <a:lnTo>
                    <a:pt x="58071" y="40533"/>
                  </a:lnTo>
                  <a:lnTo>
                    <a:pt x="59261" y="39770"/>
                  </a:lnTo>
                  <a:lnTo>
                    <a:pt x="59823" y="39388"/>
                  </a:lnTo>
                  <a:lnTo>
                    <a:pt x="60339" y="39006"/>
                  </a:lnTo>
                  <a:lnTo>
                    <a:pt x="60833" y="38625"/>
                  </a:lnTo>
                  <a:lnTo>
                    <a:pt x="61283" y="38265"/>
                  </a:lnTo>
                  <a:lnTo>
                    <a:pt x="61664" y="37906"/>
                  </a:lnTo>
                  <a:lnTo>
                    <a:pt x="62001" y="37569"/>
                  </a:lnTo>
                  <a:lnTo>
                    <a:pt x="62293" y="37232"/>
                  </a:lnTo>
                  <a:lnTo>
                    <a:pt x="62518" y="36918"/>
                  </a:lnTo>
                  <a:lnTo>
                    <a:pt x="62675" y="36626"/>
                  </a:lnTo>
                  <a:lnTo>
                    <a:pt x="62720" y="36491"/>
                  </a:lnTo>
                  <a:lnTo>
                    <a:pt x="62765" y="36334"/>
                  </a:lnTo>
                  <a:lnTo>
                    <a:pt x="55197" y="23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4" name="Google Shape;2352;p62">
              <a:extLst>
                <a:ext uri="{FF2B5EF4-FFF2-40B4-BE49-F238E27FC236}">
                  <a16:creationId xmlns:a16="http://schemas.microsoft.com/office/drawing/2014/main" id="{726181AF-5DD6-7BCC-D150-EEC065AEC7CC}"/>
                </a:ext>
              </a:extLst>
            </p:cNvPr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extrusionOk="0">
                  <a:moveTo>
                    <a:pt x="5188" y="1"/>
                  </a:moveTo>
                  <a:lnTo>
                    <a:pt x="4537" y="23"/>
                  </a:lnTo>
                  <a:lnTo>
                    <a:pt x="5211" y="1"/>
                  </a:lnTo>
                  <a:close/>
                  <a:moveTo>
                    <a:pt x="5211" y="1"/>
                  </a:moveTo>
                  <a:lnTo>
                    <a:pt x="5570" y="23"/>
                  </a:lnTo>
                  <a:lnTo>
                    <a:pt x="5570" y="1"/>
                  </a:lnTo>
                  <a:close/>
                  <a:moveTo>
                    <a:pt x="1932" y="248"/>
                  </a:moveTo>
                  <a:lnTo>
                    <a:pt x="1281" y="338"/>
                  </a:lnTo>
                  <a:lnTo>
                    <a:pt x="652" y="472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close/>
                  <a:moveTo>
                    <a:pt x="652" y="472"/>
                  </a:moveTo>
                  <a:lnTo>
                    <a:pt x="1" y="607"/>
                  </a:lnTo>
                  <a:lnTo>
                    <a:pt x="23" y="607"/>
                  </a:lnTo>
                  <a:lnTo>
                    <a:pt x="652" y="4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5" name="Google Shape;2353;p62">
              <a:extLst>
                <a:ext uri="{FF2B5EF4-FFF2-40B4-BE49-F238E27FC236}">
                  <a16:creationId xmlns:a16="http://schemas.microsoft.com/office/drawing/2014/main" id="{045FC47E-948E-E69D-90C8-5EE51476F9C9}"/>
                </a:ext>
              </a:extLst>
            </p:cNvPr>
            <p:cNvSpPr/>
            <p:nvPr/>
          </p:nvSpPr>
          <p:spPr>
            <a:xfrm>
              <a:off x="-920809" y="-533469"/>
              <a:ext cx="71630" cy="7819"/>
            </a:xfrm>
            <a:custGeom>
              <a:avLst/>
              <a:gdLst/>
              <a:ahLst/>
              <a:cxnLst/>
              <a:rect l="l" t="t" r="r" b="b"/>
              <a:pathLst>
                <a:path w="5570" h="608" fill="none" extrusionOk="0">
                  <a:moveTo>
                    <a:pt x="5188" y="1"/>
                  </a:moveTo>
                  <a:lnTo>
                    <a:pt x="5188" y="1"/>
                  </a:lnTo>
                  <a:lnTo>
                    <a:pt x="4537" y="23"/>
                  </a:lnTo>
                  <a:lnTo>
                    <a:pt x="3886" y="46"/>
                  </a:lnTo>
                  <a:lnTo>
                    <a:pt x="3235" y="91"/>
                  </a:lnTo>
                  <a:lnTo>
                    <a:pt x="2583" y="158"/>
                  </a:lnTo>
                  <a:lnTo>
                    <a:pt x="1932" y="248"/>
                  </a:lnTo>
                  <a:lnTo>
                    <a:pt x="1281" y="338"/>
                  </a:lnTo>
                  <a:lnTo>
                    <a:pt x="652" y="472"/>
                  </a:lnTo>
                  <a:lnTo>
                    <a:pt x="1" y="607"/>
                  </a:lnTo>
                  <a:lnTo>
                    <a:pt x="1" y="607"/>
                  </a:lnTo>
                  <a:lnTo>
                    <a:pt x="23" y="607"/>
                  </a:lnTo>
                  <a:lnTo>
                    <a:pt x="23" y="607"/>
                  </a:lnTo>
                  <a:lnTo>
                    <a:pt x="652" y="472"/>
                  </a:lnTo>
                  <a:lnTo>
                    <a:pt x="1281" y="360"/>
                  </a:lnTo>
                  <a:lnTo>
                    <a:pt x="1932" y="248"/>
                  </a:lnTo>
                  <a:lnTo>
                    <a:pt x="2583" y="158"/>
                  </a:lnTo>
                  <a:lnTo>
                    <a:pt x="3235" y="91"/>
                  </a:lnTo>
                  <a:lnTo>
                    <a:pt x="3886" y="46"/>
                  </a:lnTo>
                  <a:lnTo>
                    <a:pt x="4537" y="23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570" y="23"/>
                  </a:lnTo>
                  <a:lnTo>
                    <a:pt x="5570" y="1"/>
                  </a:lnTo>
                  <a:lnTo>
                    <a:pt x="5570" y="1"/>
                  </a:lnTo>
                  <a:lnTo>
                    <a:pt x="5211" y="1"/>
                  </a:lnTo>
                  <a:lnTo>
                    <a:pt x="5211" y="1"/>
                  </a:lnTo>
                  <a:lnTo>
                    <a:pt x="5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6" name="Google Shape;2354;p62">
              <a:extLst>
                <a:ext uri="{FF2B5EF4-FFF2-40B4-BE49-F238E27FC236}">
                  <a16:creationId xmlns:a16="http://schemas.microsoft.com/office/drawing/2014/main" id="{D838B35D-B0A9-8326-ACD0-91BCFCAC1EC0}"/>
                </a:ext>
              </a:extLst>
            </p:cNvPr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7" name="Google Shape;2355;p62">
              <a:extLst>
                <a:ext uri="{FF2B5EF4-FFF2-40B4-BE49-F238E27FC236}">
                  <a16:creationId xmlns:a16="http://schemas.microsoft.com/office/drawing/2014/main" id="{E0B0AF77-992D-E348-76E9-39AD9208BB6D}"/>
                </a:ext>
              </a:extLst>
            </p:cNvPr>
            <p:cNvSpPr/>
            <p:nvPr/>
          </p:nvSpPr>
          <p:spPr>
            <a:xfrm>
              <a:off x="-840807" y="-533173"/>
              <a:ext cx="17335" cy="1453"/>
            </a:xfrm>
            <a:custGeom>
              <a:avLst/>
              <a:gdLst/>
              <a:ahLst/>
              <a:cxnLst/>
              <a:rect l="l" t="t" r="r" b="b"/>
              <a:pathLst>
                <a:path w="1348" h="11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674" y="45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1348" y="112"/>
                  </a:lnTo>
                  <a:lnTo>
                    <a:pt x="674" y="4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8" name="Google Shape;2356;p62">
              <a:extLst>
                <a:ext uri="{FF2B5EF4-FFF2-40B4-BE49-F238E27FC236}">
                  <a16:creationId xmlns:a16="http://schemas.microsoft.com/office/drawing/2014/main" id="{C1E2CAA1-995E-40AE-17BD-AF77AA245E06}"/>
                </a:ext>
              </a:extLst>
            </p:cNvPr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extrusionOk="0">
                  <a:moveTo>
                    <a:pt x="1" y="1"/>
                  </a:moveTo>
                  <a:lnTo>
                    <a:pt x="1" y="23"/>
                  </a:lnTo>
                  <a:lnTo>
                    <a:pt x="652" y="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29" name="Google Shape;2357;p62">
              <a:extLst>
                <a:ext uri="{FF2B5EF4-FFF2-40B4-BE49-F238E27FC236}">
                  <a16:creationId xmlns:a16="http://schemas.microsoft.com/office/drawing/2014/main" id="{E57B0F94-2618-8926-9DC8-DA0A4AD14ABB}"/>
                </a:ext>
              </a:extLst>
            </p:cNvPr>
            <p:cNvSpPr/>
            <p:nvPr/>
          </p:nvSpPr>
          <p:spPr>
            <a:xfrm>
              <a:off x="-849192" y="-533469"/>
              <a:ext cx="8398" cy="309"/>
            </a:xfrm>
            <a:custGeom>
              <a:avLst/>
              <a:gdLst/>
              <a:ahLst/>
              <a:cxnLst/>
              <a:rect l="l" t="t" r="r" b="b"/>
              <a:pathLst>
                <a:path w="653" h="24" fill="none" extrusionOk="0">
                  <a:moveTo>
                    <a:pt x="1" y="1"/>
                  </a:moveTo>
                  <a:lnTo>
                    <a:pt x="1" y="23"/>
                  </a:lnTo>
                  <a:lnTo>
                    <a:pt x="1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652" y="23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0" name="Google Shape;2358;p62">
              <a:extLst>
                <a:ext uri="{FF2B5EF4-FFF2-40B4-BE49-F238E27FC236}">
                  <a16:creationId xmlns:a16="http://schemas.microsoft.com/office/drawing/2014/main" id="{C15897DC-A404-4C40-FD01-DE6B6BAF478C}"/>
                </a:ext>
              </a:extLst>
            </p:cNvPr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1" name="Google Shape;2359;p62">
              <a:extLst>
                <a:ext uri="{FF2B5EF4-FFF2-40B4-BE49-F238E27FC236}">
                  <a16:creationId xmlns:a16="http://schemas.microsoft.com/office/drawing/2014/main" id="{71E1CDD0-15E5-C881-64CA-ED1CBD32BFDE}"/>
                </a:ext>
              </a:extLst>
            </p:cNvPr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2" name="Google Shape;2360;p62">
              <a:extLst>
                <a:ext uri="{FF2B5EF4-FFF2-40B4-BE49-F238E27FC236}">
                  <a16:creationId xmlns:a16="http://schemas.microsoft.com/office/drawing/2014/main" id="{7B9A511C-BABB-BF02-D523-B22FECC38CDE}"/>
                </a:ext>
              </a:extLst>
            </p:cNvPr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3" name="Google Shape;2361;p62">
              <a:extLst>
                <a:ext uri="{FF2B5EF4-FFF2-40B4-BE49-F238E27FC236}">
                  <a16:creationId xmlns:a16="http://schemas.microsoft.com/office/drawing/2014/main" id="{C786B607-4884-E814-CA34-44B11A4C3A8E}"/>
                </a:ext>
              </a:extLst>
            </p:cNvPr>
            <p:cNvSpPr/>
            <p:nvPr/>
          </p:nvSpPr>
          <p:spPr>
            <a:xfrm>
              <a:off x="-920809" y="-525663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4" name="Google Shape;2362;p62">
              <a:extLst>
                <a:ext uri="{FF2B5EF4-FFF2-40B4-BE49-F238E27FC236}">
                  <a16:creationId xmlns:a16="http://schemas.microsoft.com/office/drawing/2014/main" id="{5EB7F1DF-A40E-7869-1E51-831CC81258DD}"/>
                </a:ext>
              </a:extLst>
            </p:cNvPr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extrusionOk="0">
                  <a:moveTo>
                    <a:pt x="697" y="0"/>
                  </a:move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5" name="Google Shape;2363;p62">
              <a:extLst>
                <a:ext uri="{FF2B5EF4-FFF2-40B4-BE49-F238E27FC236}">
                  <a16:creationId xmlns:a16="http://schemas.microsoft.com/office/drawing/2014/main" id="{A949A599-EA17-D04C-214B-C89C47A2A2DA}"/>
                </a:ext>
              </a:extLst>
            </p:cNvPr>
            <p:cNvSpPr/>
            <p:nvPr/>
          </p:nvSpPr>
          <p:spPr>
            <a:xfrm>
              <a:off x="-929760" y="-525663"/>
              <a:ext cx="8963" cy="2315"/>
            </a:xfrm>
            <a:custGeom>
              <a:avLst/>
              <a:gdLst/>
              <a:ahLst/>
              <a:cxnLst/>
              <a:rect l="l" t="t" r="r" b="b"/>
              <a:pathLst>
                <a:path w="697" h="180" fill="none" extrusionOk="0">
                  <a:moveTo>
                    <a:pt x="697" y="0"/>
                  </a:moveTo>
                  <a:lnTo>
                    <a:pt x="697" y="0"/>
                  </a:lnTo>
                  <a:lnTo>
                    <a:pt x="540" y="22"/>
                  </a:lnTo>
                  <a:lnTo>
                    <a:pt x="540" y="22"/>
                  </a:lnTo>
                  <a:lnTo>
                    <a:pt x="1" y="180"/>
                  </a:lnTo>
                  <a:lnTo>
                    <a:pt x="1" y="180"/>
                  </a:lnTo>
                  <a:lnTo>
                    <a:pt x="697" y="0"/>
                  </a:lnTo>
                  <a:lnTo>
                    <a:pt x="697" y="0"/>
                  </a:lnTo>
                  <a:lnTo>
                    <a:pt x="69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6" name="Google Shape;2364;p62">
              <a:extLst>
                <a:ext uri="{FF2B5EF4-FFF2-40B4-BE49-F238E27FC236}">
                  <a16:creationId xmlns:a16="http://schemas.microsoft.com/office/drawing/2014/main" id="{1D19CE5D-12C0-0E16-B578-96FBBC735FEF}"/>
                </a:ext>
              </a:extLst>
            </p:cNvPr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7" name="Google Shape;2365;p62">
              <a:extLst>
                <a:ext uri="{FF2B5EF4-FFF2-40B4-BE49-F238E27FC236}">
                  <a16:creationId xmlns:a16="http://schemas.microsoft.com/office/drawing/2014/main" id="{7EC2E128-1159-0296-AB3C-4216B94E1657}"/>
                </a:ext>
              </a:extLst>
            </p:cNvPr>
            <p:cNvSpPr/>
            <p:nvPr/>
          </p:nvSpPr>
          <p:spPr>
            <a:xfrm>
              <a:off x="-823485" y="-53173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8" name="Google Shape;2366;p62">
              <a:extLst>
                <a:ext uri="{FF2B5EF4-FFF2-40B4-BE49-F238E27FC236}">
                  <a16:creationId xmlns:a16="http://schemas.microsoft.com/office/drawing/2014/main" id="{268CEB79-324D-3B7E-5510-FD69EA5092CD}"/>
                </a:ext>
              </a:extLst>
            </p:cNvPr>
            <p:cNvSpPr/>
            <p:nvPr/>
          </p:nvSpPr>
          <p:spPr>
            <a:xfrm>
              <a:off x="-810779" y="-530293"/>
              <a:ext cx="12719" cy="2328"/>
            </a:xfrm>
            <a:custGeom>
              <a:avLst/>
              <a:gdLst/>
              <a:ahLst/>
              <a:cxnLst/>
              <a:rect l="l" t="t" r="r" b="b"/>
              <a:pathLst>
                <a:path w="989" h="181" extrusionOk="0">
                  <a:moveTo>
                    <a:pt x="1" y="1"/>
                  </a:moveTo>
                  <a:lnTo>
                    <a:pt x="966" y="180"/>
                  </a:lnTo>
                  <a:lnTo>
                    <a:pt x="989" y="1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7C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39" name="Google Shape;2367;p62">
              <a:extLst>
                <a:ext uri="{FF2B5EF4-FFF2-40B4-BE49-F238E27FC236}">
                  <a16:creationId xmlns:a16="http://schemas.microsoft.com/office/drawing/2014/main" id="{26974C18-D6A5-7217-4856-A99C6A42FF27}"/>
                </a:ext>
              </a:extLst>
            </p:cNvPr>
            <p:cNvSpPr/>
            <p:nvPr/>
          </p:nvSpPr>
          <p:spPr>
            <a:xfrm>
              <a:off x="-823485" y="-531733"/>
              <a:ext cx="25424" cy="3768"/>
            </a:xfrm>
            <a:custGeom>
              <a:avLst/>
              <a:gdLst/>
              <a:ahLst/>
              <a:cxnLst/>
              <a:rect l="l" t="t" r="r" b="b"/>
              <a:pathLst>
                <a:path w="1977" h="29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989" y="113"/>
                  </a:lnTo>
                  <a:lnTo>
                    <a:pt x="1954" y="292"/>
                  </a:lnTo>
                  <a:lnTo>
                    <a:pt x="1954" y="292"/>
                  </a:lnTo>
                  <a:lnTo>
                    <a:pt x="1977" y="292"/>
                  </a:lnTo>
                  <a:lnTo>
                    <a:pt x="1977" y="292"/>
                  </a:lnTo>
                  <a:lnTo>
                    <a:pt x="989" y="11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0" name="Google Shape;2368;p62">
              <a:extLst>
                <a:ext uri="{FF2B5EF4-FFF2-40B4-BE49-F238E27FC236}">
                  <a16:creationId xmlns:a16="http://schemas.microsoft.com/office/drawing/2014/main" id="{23C75397-41FC-A026-8977-19E4D5EE8236}"/>
                </a:ext>
              </a:extLst>
            </p:cNvPr>
            <p:cNvSpPr/>
            <p:nvPr/>
          </p:nvSpPr>
          <p:spPr>
            <a:xfrm>
              <a:off x="-598525" y="-397744"/>
              <a:ext cx="67296" cy="143543"/>
            </a:xfrm>
            <a:custGeom>
              <a:avLst/>
              <a:gdLst/>
              <a:ahLst/>
              <a:cxnLst/>
              <a:rect l="l" t="t" r="r" b="b"/>
              <a:pathLst>
                <a:path w="5233" h="11162" extrusionOk="0">
                  <a:moveTo>
                    <a:pt x="1" y="1"/>
                  </a:moveTo>
                  <a:lnTo>
                    <a:pt x="472" y="675"/>
                  </a:lnTo>
                  <a:lnTo>
                    <a:pt x="944" y="1348"/>
                  </a:lnTo>
                  <a:lnTo>
                    <a:pt x="495" y="675"/>
                  </a:lnTo>
                  <a:lnTo>
                    <a:pt x="1" y="1"/>
                  </a:lnTo>
                  <a:close/>
                  <a:moveTo>
                    <a:pt x="1393" y="2044"/>
                  </a:moveTo>
                  <a:lnTo>
                    <a:pt x="1819" y="2763"/>
                  </a:lnTo>
                  <a:lnTo>
                    <a:pt x="2224" y="3482"/>
                  </a:lnTo>
                  <a:lnTo>
                    <a:pt x="1819" y="2741"/>
                  </a:lnTo>
                  <a:lnTo>
                    <a:pt x="1393" y="2044"/>
                  </a:lnTo>
                  <a:close/>
                  <a:moveTo>
                    <a:pt x="4582" y="8871"/>
                  </a:moveTo>
                  <a:lnTo>
                    <a:pt x="4829" y="9679"/>
                  </a:lnTo>
                  <a:lnTo>
                    <a:pt x="5053" y="10420"/>
                  </a:lnTo>
                  <a:lnTo>
                    <a:pt x="5233" y="11161"/>
                  </a:lnTo>
                  <a:lnTo>
                    <a:pt x="5053" y="10398"/>
                  </a:lnTo>
                  <a:lnTo>
                    <a:pt x="4829" y="9657"/>
                  </a:lnTo>
                  <a:lnTo>
                    <a:pt x="4582" y="88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1" name="Google Shape;2369;p62">
              <a:extLst>
                <a:ext uri="{FF2B5EF4-FFF2-40B4-BE49-F238E27FC236}">
                  <a16:creationId xmlns:a16="http://schemas.microsoft.com/office/drawing/2014/main" id="{0FA84F15-6CE9-901F-8B39-4D1F697E693E}"/>
                </a:ext>
              </a:extLst>
            </p:cNvPr>
            <p:cNvSpPr/>
            <p:nvPr/>
          </p:nvSpPr>
          <p:spPr>
            <a:xfrm>
              <a:off x="-539613" y="-283676"/>
              <a:ext cx="8385" cy="29475"/>
            </a:xfrm>
            <a:custGeom>
              <a:avLst/>
              <a:gdLst/>
              <a:ahLst/>
              <a:cxnLst/>
              <a:rect l="l" t="t" r="r" b="b"/>
              <a:pathLst>
                <a:path w="652" h="2292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248" y="809"/>
                  </a:lnTo>
                  <a:lnTo>
                    <a:pt x="472" y="1550"/>
                  </a:lnTo>
                  <a:lnTo>
                    <a:pt x="652" y="2291"/>
                  </a:lnTo>
                  <a:lnTo>
                    <a:pt x="652" y="2291"/>
                  </a:lnTo>
                  <a:lnTo>
                    <a:pt x="472" y="1528"/>
                  </a:lnTo>
                  <a:lnTo>
                    <a:pt x="248" y="787"/>
                  </a:lnTo>
                  <a:lnTo>
                    <a:pt x="248" y="78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2" name="Google Shape;2370;p62">
              <a:extLst>
                <a:ext uri="{FF2B5EF4-FFF2-40B4-BE49-F238E27FC236}">
                  <a16:creationId xmlns:a16="http://schemas.microsoft.com/office/drawing/2014/main" id="{50E01149-C2FF-F94D-979E-68FD236BC58A}"/>
                </a:ext>
              </a:extLst>
            </p:cNvPr>
            <p:cNvSpPr/>
            <p:nvPr/>
          </p:nvSpPr>
          <p:spPr>
            <a:xfrm>
              <a:off x="-618162" y="-421998"/>
              <a:ext cx="48238" cy="69032"/>
            </a:xfrm>
            <a:custGeom>
              <a:avLst/>
              <a:gdLst/>
              <a:ahLst/>
              <a:cxnLst/>
              <a:rect l="l" t="t" r="r" b="b"/>
              <a:pathLst>
                <a:path w="3751" h="5368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517" y="607"/>
                  </a:lnTo>
                  <a:lnTo>
                    <a:pt x="1034" y="1236"/>
                  </a:lnTo>
                  <a:lnTo>
                    <a:pt x="1528" y="1887"/>
                  </a:lnTo>
                  <a:lnTo>
                    <a:pt x="1999" y="2561"/>
                  </a:lnTo>
                  <a:lnTo>
                    <a:pt x="2471" y="3234"/>
                  </a:lnTo>
                  <a:lnTo>
                    <a:pt x="2920" y="3930"/>
                  </a:lnTo>
                  <a:lnTo>
                    <a:pt x="3346" y="4649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751" y="5368"/>
                  </a:lnTo>
                  <a:lnTo>
                    <a:pt x="3346" y="4627"/>
                  </a:lnTo>
                  <a:lnTo>
                    <a:pt x="2920" y="3930"/>
                  </a:lnTo>
                  <a:lnTo>
                    <a:pt x="2471" y="3234"/>
                  </a:lnTo>
                  <a:lnTo>
                    <a:pt x="2022" y="2561"/>
                  </a:lnTo>
                  <a:lnTo>
                    <a:pt x="1528" y="1887"/>
                  </a:lnTo>
                  <a:lnTo>
                    <a:pt x="1034" y="1236"/>
                  </a:lnTo>
                  <a:lnTo>
                    <a:pt x="517" y="607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3" name="Google Shape;2371;p62">
              <a:extLst>
                <a:ext uri="{FF2B5EF4-FFF2-40B4-BE49-F238E27FC236}">
                  <a16:creationId xmlns:a16="http://schemas.microsoft.com/office/drawing/2014/main" id="{7B1EB8B5-ACE3-D37E-70C7-06B9E678421C}"/>
                </a:ext>
              </a:extLst>
            </p:cNvPr>
            <p:cNvSpPr/>
            <p:nvPr/>
          </p:nvSpPr>
          <p:spPr>
            <a:xfrm>
              <a:off x="-558093" y="-329869"/>
              <a:ext cx="10404" cy="23971"/>
            </a:xfrm>
            <a:custGeom>
              <a:avLst/>
              <a:gdLst/>
              <a:ahLst/>
              <a:cxnLst/>
              <a:rect l="l" t="t" r="r" b="b"/>
              <a:pathLst>
                <a:path w="809" h="1864" extrusionOk="0">
                  <a:moveTo>
                    <a:pt x="0" y="0"/>
                  </a:moveTo>
                  <a:lnTo>
                    <a:pt x="270" y="606"/>
                  </a:lnTo>
                  <a:lnTo>
                    <a:pt x="539" y="1235"/>
                  </a:lnTo>
                  <a:lnTo>
                    <a:pt x="809" y="1864"/>
                  </a:lnTo>
                  <a:lnTo>
                    <a:pt x="562" y="1235"/>
                  </a:lnTo>
                  <a:lnTo>
                    <a:pt x="292" y="6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4" name="Google Shape;2372;p62">
              <a:extLst>
                <a:ext uri="{FF2B5EF4-FFF2-40B4-BE49-F238E27FC236}">
                  <a16:creationId xmlns:a16="http://schemas.microsoft.com/office/drawing/2014/main" id="{6F54451E-49E7-D9C3-1003-B11290DEB568}"/>
                </a:ext>
              </a:extLst>
            </p:cNvPr>
            <p:cNvSpPr/>
            <p:nvPr/>
          </p:nvSpPr>
          <p:spPr>
            <a:xfrm>
              <a:off x="-569937" y="-352979"/>
              <a:ext cx="28318" cy="63541"/>
            </a:xfrm>
            <a:custGeom>
              <a:avLst/>
              <a:gdLst/>
              <a:ahLst/>
              <a:cxnLst/>
              <a:rect l="l" t="t" r="r" b="b"/>
              <a:pathLst>
                <a:path w="2202" h="494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315" y="584"/>
                  </a:lnTo>
                  <a:lnTo>
                    <a:pt x="629" y="1191"/>
                  </a:lnTo>
                  <a:lnTo>
                    <a:pt x="921" y="1797"/>
                  </a:lnTo>
                  <a:lnTo>
                    <a:pt x="1191" y="2403"/>
                  </a:lnTo>
                  <a:lnTo>
                    <a:pt x="1460" y="3032"/>
                  </a:lnTo>
                  <a:lnTo>
                    <a:pt x="1730" y="3661"/>
                  </a:lnTo>
                  <a:lnTo>
                    <a:pt x="1977" y="4312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2201" y="4941"/>
                  </a:lnTo>
                  <a:lnTo>
                    <a:pt x="1977" y="4312"/>
                  </a:lnTo>
                  <a:lnTo>
                    <a:pt x="1730" y="3661"/>
                  </a:lnTo>
                  <a:lnTo>
                    <a:pt x="1483" y="3032"/>
                  </a:lnTo>
                  <a:lnTo>
                    <a:pt x="1213" y="2403"/>
                  </a:lnTo>
                  <a:lnTo>
                    <a:pt x="921" y="1797"/>
                  </a:lnTo>
                  <a:lnTo>
                    <a:pt x="629" y="1191"/>
                  </a:lnTo>
                  <a:lnTo>
                    <a:pt x="315" y="58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5" name="Google Shape;2373;p62">
              <a:extLst>
                <a:ext uri="{FF2B5EF4-FFF2-40B4-BE49-F238E27FC236}">
                  <a16:creationId xmlns:a16="http://schemas.microsoft.com/office/drawing/2014/main" id="{F0F748C9-E1B0-8FCD-8620-650FBF3388DD}"/>
                </a:ext>
              </a:extLst>
            </p:cNvPr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6" name="Google Shape;2374;p62">
              <a:extLst>
                <a:ext uri="{FF2B5EF4-FFF2-40B4-BE49-F238E27FC236}">
                  <a16:creationId xmlns:a16="http://schemas.microsoft.com/office/drawing/2014/main" id="{5C943982-CECF-51A6-5525-DB8BBDB9A0FC}"/>
                </a:ext>
              </a:extLst>
            </p:cNvPr>
            <p:cNvSpPr/>
            <p:nvPr/>
          </p:nvSpPr>
          <p:spPr>
            <a:xfrm>
              <a:off x="-541632" y="-289450"/>
              <a:ext cx="2032" cy="5787"/>
            </a:xfrm>
            <a:custGeom>
              <a:avLst/>
              <a:gdLst/>
              <a:ahLst/>
              <a:cxnLst/>
              <a:rect l="l" t="t" r="r" b="b"/>
              <a:pathLst>
                <a:path w="158" h="4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158" y="45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7" name="Google Shape;2375;p62">
              <a:extLst>
                <a:ext uri="{FF2B5EF4-FFF2-40B4-BE49-F238E27FC236}">
                  <a16:creationId xmlns:a16="http://schemas.microsoft.com/office/drawing/2014/main" id="{2E8B69E9-8220-3E36-C5A0-749D64F040A5}"/>
                </a:ext>
              </a:extLst>
            </p:cNvPr>
            <p:cNvSpPr/>
            <p:nvPr/>
          </p:nvSpPr>
          <p:spPr>
            <a:xfrm>
              <a:off x="-1189081" y="-204549"/>
              <a:ext cx="2906" cy="28022"/>
            </a:xfrm>
            <a:custGeom>
              <a:avLst/>
              <a:gdLst/>
              <a:ahLst/>
              <a:cxnLst/>
              <a:rect l="l" t="t" r="r" b="b"/>
              <a:pathLst>
                <a:path w="226" h="2179" extrusionOk="0">
                  <a:moveTo>
                    <a:pt x="225" y="1"/>
                  </a:moveTo>
                  <a:lnTo>
                    <a:pt x="90" y="1079"/>
                  </a:lnTo>
                  <a:lnTo>
                    <a:pt x="0" y="2179"/>
                  </a:lnTo>
                  <a:lnTo>
                    <a:pt x="90" y="110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8" name="Google Shape;2376;p62">
              <a:extLst>
                <a:ext uri="{FF2B5EF4-FFF2-40B4-BE49-F238E27FC236}">
                  <a16:creationId xmlns:a16="http://schemas.microsoft.com/office/drawing/2014/main" id="{02A62CC8-489F-B231-8500-D98878FC6EF0}"/>
                </a:ext>
              </a:extLst>
            </p:cNvPr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49" name="Google Shape;2377;p62">
              <a:extLst>
                <a:ext uri="{FF2B5EF4-FFF2-40B4-BE49-F238E27FC236}">
                  <a16:creationId xmlns:a16="http://schemas.microsoft.com/office/drawing/2014/main" id="{FF28A33A-898C-9C63-6A3C-36DDB308855F}"/>
                </a:ext>
              </a:extLst>
            </p:cNvPr>
            <p:cNvSpPr/>
            <p:nvPr/>
          </p:nvSpPr>
          <p:spPr>
            <a:xfrm>
              <a:off x="-1190239" y="-258252"/>
              <a:ext cx="14738" cy="110326"/>
            </a:xfrm>
            <a:custGeom>
              <a:avLst/>
              <a:gdLst/>
              <a:ahLst/>
              <a:cxnLst/>
              <a:rect l="l" t="t" r="r" b="b"/>
              <a:pathLst>
                <a:path w="1146" h="8579" fill="none" extrusionOk="0">
                  <a:moveTo>
                    <a:pt x="1146" y="0"/>
                  </a:moveTo>
                  <a:lnTo>
                    <a:pt x="1146" y="0"/>
                  </a:lnTo>
                  <a:lnTo>
                    <a:pt x="876" y="1011"/>
                  </a:lnTo>
                  <a:lnTo>
                    <a:pt x="652" y="2066"/>
                  </a:lnTo>
                  <a:lnTo>
                    <a:pt x="472" y="3121"/>
                  </a:lnTo>
                  <a:lnTo>
                    <a:pt x="315" y="4177"/>
                  </a:lnTo>
                  <a:lnTo>
                    <a:pt x="180" y="5255"/>
                  </a:lnTo>
                  <a:lnTo>
                    <a:pt x="90" y="6355"/>
                  </a:lnTo>
                  <a:lnTo>
                    <a:pt x="23" y="7455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1" y="8578"/>
                  </a:lnTo>
                  <a:lnTo>
                    <a:pt x="23" y="7455"/>
                  </a:lnTo>
                  <a:lnTo>
                    <a:pt x="90" y="6355"/>
                  </a:lnTo>
                  <a:lnTo>
                    <a:pt x="180" y="5277"/>
                  </a:lnTo>
                  <a:lnTo>
                    <a:pt x="315" y="4177"/>
                  </a:lnTo>
                  <a:lnTo>
                    <a:pt x="472" y="3121"/>
                  </a:lnTo>
                  <a:lnTo>
                    <a:pt x="652" y="2066"/>
                  </a:lnTo>
                  <a:lnTo>
                    <a:pt x="876" y="1011"/>
                  </a:lnTo>
                  <a:lnTo>
                    <a:pt x="11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0" name="Google Shape;2378;p62">
              <a:extLst>
                <a:ext uri="{FF2B5EF4-FFF2-40B4-BE49-F238E27FC236}">
                  <a16:creationId xmlns:a16="http://schemas.microsoft.com/office/drawing/2014/main" id="{BFB6C20C-BF04-B0B9-1A74-CA7D1BC5A3BD}"/>
                </a:ext>
              </a:extLst>
            </p:cNvPr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1" name="Google Shape;2379;p62">
              <a:extLst>
                <a:ext uri="{FF2B5EF4-FFF2-40B4-BE49-F238E27FC236}">
                  <a16:creationId xmlns:a16="http://schemas.microsoft.com/office/drawing/2014/main" id="{ED31570D-D1E6-F2F5-9EC6-E2CDC9306B9D}"/>
                </a:ext>
              </a:extLst>
            </p:cNvPr>
            <p:cNvSpPr/>
            <p:nvPr/>
          </p:nvSpPr>
          <p:spPr>
            <a:xfrm>
              <a:off x="-552036" y="-41381"/>
              <a:ext cx="149896" cy="88091"/>
            </a:xfrm>
            <a:custGeom>
              <a:avLst/>
              <a:gdLst/>
              <a:ahLst/>
              <a:cxnLst/>
              <a:rect l="l" t="t" r="r" b="b"/>
              <a:pathLst>
                <a:path w="11656" h="6850" fill="none" extrusionOk="0">
                  <a:moveTo>
                    <a:pt x="11656" y="0"/>
                  </a:moveTo>
                  <a:lnTo>
                    <a:pt x="11656" y="0"/>
                  </a:lnTo>
                  <a:lnTo>
                    <a:pt x="11656" y="0"/>
                  </a:lnTo>
                  <a:lnTo>
                    <a:pt x="11072" y="472"/>
                  </a:lnTo>
                  <a:lnTo>
                    <a:pt x="10420" y="966"/>
                  </a:lnTo>
                  <a:lnTo>
                    <a:pt x="9702" y="1460"/>
                  </a:lnTo>
                  <a:lnTo>
                    <a:pt x="8938" y="1954"/>
                  </a:lnTo>
                  <a:lnTo>
                    <a:pt x="8152" y="2448"/>
                  </a:lnTo>
                  <a:lnTo>
                    <a:pt x="7322" y="2942"/>
                  </a:lnTo>
                  <a:lnTo>
                    <a:pt x="5637" y="3908"/>
                  </a:lnTo>
                  <a:lnTo>
                    <a:pt x="3976" y="4828"/>
                  </a:lnTo>
                  <a:lnTo>
                    <a:pt x="2426" y="5637"/>
                  </a:lnTo>
                  <a:lnTo>
                    <a:pt x="1079" y="6310"/>
                  </a:lnTo>
                  <a:lnTo>
                    <a:pt x="1" y="6849"/>
                  </a:lnTo>
                  <a:lnTo>
                    <a:pt x="1" y="6849"/>
                  </a:lnTo>
                  <a:lnTo>
                    <a:pt x="1079" y="6310"/>
                  </a:lnTo>
                  <a:lnTo>
                    <a:pt x="2426" y="5637"/>
                  </a:lnTo>
                  <a:lnTo>
                    <a:pt x="3976" y="4828"/>
                  </a:lnTo>
                  <a:lnTo>
                    <a:pt x="5637" y="3908"/>
                  </a:lnTo>
                  <a:lnTo>
                    <a:pt x="7322" y="2942"/>
                  </a:lnTo>
                  <a:lnTo>
                    <a:pt x="8152" y="2448"/>
                  </a:lnTo>
                  <a:lnTo>
                    <a:pt x="8938" y="1954"/>
                  </a:lnTo>
                  <a:lnTo>
                    <a:pt x="9702" y="1460"/>
                  </a:lnTo>
                  <a:lnTo>
                    <a:pt x="10420" y="966"/>
                  </a:lnTo>
                  <a:lnTo>
                    <a:pt x="11072" y="472"/>
                  </a:lnTo>
                  <a:lnTo>
                    <a:pt x="1165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2" name="Google Shape;2380;p62">
              <a:extLst>
                <a:ext uri="{FF2B5EF4-FFF2-40B4-BE49-F238E27FC236}">
                  <a16:creationId xmlns:a16="http://schemas.microsoft.com/office/drawing/2014/main" id="{0D43139C-00A8-5268-11A1-5C0B2BB729FD}"/>
                </a:ext>
              </a:extLst>
            </p:cNvPr>
            <p:cNvSpPr/>
            <p:nvPr/>
          </p:nvSpPr>
          <p:spPr>
            <a:xfrm>
              <a:off x="-734828" y="-508340"/>
              <a:ext cx="100514" cy="69315"/>
            </a:xfrm>
            <a:custGeom>
              <a:avLst/>
              <a:gdLst/>
              <a:ahLst/>
              <a:cxnLst/>
              <a:rect l="l" t="t" r="r" b="b"/>
              <a:pathLst>
                <a:path w="7816" h="5390" extrusionOk="0">
                  <a:moveTo>
                    <a:pt x="0" y="0"/>
                  </a:moveTo>
                  <a:lnTo>
                    <a:pt x="562" y="270"/>
                  </a:lnTo>
                  <a:lnTo>
                    <a:pt x="1146" y="539"/>
                  </a:lnTo>
                  <a:lnTo>
                    <a:pt x="584" y="247"/>
                  </a:lnTo>
                  <a:lnTo>
                    <a:pt x="0" y="0"/>
                  </a:lnTo>
                  <a:close/>
                  <a:moveTo>
                    <a:pt x="1146" y="539"/>
                  </a:moveTo>
                  <a:lnTo>
                    <a:pt x="1707" y="831"/>
                  </a:lnTo>
                  <a:lnTo>
                    <a:pt x="2246" y="1123"/>
                  </a:lnTo>
                  <a:lnTo>
                    <a:pt x="1707" y="809"/>
                  </a:lnTo>
                  <a:lnTo>
                    <a:pt x="1146" y="539"/>
                  </a:lnTo>
                  <a:close/>
                  <a:moveTo>
                    <a:pt x="2246" y="1123"/>
                  </a:moveTo>
                  <a:lnTo>
                    <a:pt x="2807" y="1460"/>
                  </a:lnTo>
                  <a:lnTo>
                    <a:pt x="3346" y="1774"/>
                  </a:lnTo>
                  <a:lnTo>
                    <a:pt x="3346" y="1774"/>
                  </a:lnTo>
                  <a:lnTo>
                    <a:pt x="2807" y="1438"/>
                  </a:lnTo>
                  <a:lnTo>
                    <a:pt x="2246" y="1123"/>
                  </a:lnTo>
                  <a:close/>
                  <a:moveTo>
                    <a:pt x="3346" y="1774"/>
                  </a:moveTo>
                  <a:lnTo>
                    <a:pt x="3863" y="2134"/>
                  </a:lnTo>
                  <a:lnTo>
                    <a:pt x="4402" y="2493"/>
                  </a:lnTo>
                  <a:lnTo>
                    <a:pt x="3863" y="2111"/>
                  </a:lnTo>
                  <a:lnTo>
                    <a:pt x="3346" y="1774"/>
                  </a:lnTo>
                  <a:close/>
                  <a:moveTo>
                    <a:pt x="4402" y="2493"/>
                  </a:moveTo>
                  <a:lnTo>
                    <a:pt x="4896" y="2875"/>
                  </a:lnTo>
                  <a:lnTo>
                    <a:pt x="5412" y="3256"/>
                  </a:lnTo>
                  <a:lnTo>
                    <a:pt x="5906" y="3661"/>
                  </a:lnTo>
                  <a:lnTo>
                    <a:pt x="6400" y="4065"/>
                  </a:lnTo>
                  <a:lnTo>
                    <a:pt x="5906" y="3638"/>
                  </a:lnTo>
                  <a:lnTo>
                    <a:pt x="5412" y="3234"/>
                  </a:lnTo>
                  <a:lnTo>
                    <a:pt x="4918" y="2852"/>
                  </a:lnTo>
                  <a:lnTo>
                    <a:pt x="4402" y="2493"/>
                  </a:lnTo>
                  <a:close/>
                  <a:moveTo>
                    <a:pt x="6400" y="4065"/>
                  </a:moveTo>
                  <a:lnTo>
                    <a:pt x="6872" y="4492"/>
                  </a:lnTo>
                  <a:lnTo>
                    <a:pt x="7366" y="4941"/>
                  </a:lnTo>
                  <a:lnTo>
                    <a:pt x="7815" y="5390"/>
                  </a:lnTo>
                  <a:lnTo>
                    <a:pt x="7815" y="5367"/>
                  </a:lnTo>
                  <a:lnTo>
                    <a:pt x="7366" y="4918"/>
                  </a:lnTo>
                  <a:lnTo>
                    <a:pt x="6894" y="4492"/>
                  </a:lnTo>
                  <a:lnTo>
                    <a:pt x="6400" y="4065"/>
                  </a:lnTo>
                  <a:close/>
                </a:path>
              </a:pathLst>
            </a:custGeom>
            <a:solidFill>
              <a:srgbClr val="CEA1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3" name="Google Shape;2381;p62">
              <a:extLst>
                <a:ext uri="{FF2B5EF4-FFF2-40B4-BE49-F238E27FC236}">
                  <a16:creationId xmlns:a16="http://schemas.microsoft.com/office/drawing/2014/main" id="{89D41AFF-9C1E-7AF5-37FB-96BD3B40F162}"/>
                </a:ext>
              </a:extLst>
            </p:cNvPr>
            <p:cNvSpPr/>
            <p:nvPr/>
          </p:nvSpPr>
          <p:spPr>
            <a:xfrm>
              <a:off x="-742338" y="-511517"/>
              <a:ext cx="108024" cy="72492"/>
            </a:xfrm>
            <a:custGeom>
              <a:avLst/>
              <a:gdLst/>
              <a:ahLst/>
              <a:cxnLst/>
              <a:rect l="l" t="t" r="r" b="b"/>
              <a:pathLst>
                <a:path w="8400" h="5637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584" y="247"/>
                  </a:lnTo>
                  <a:lnTo>
                    <a:pt x="1146" y="517"/>
                  </a:lnTo>
                  <a:lnTo>
                    <a:pt x="1730" y="786"/>
                  </a:lnTo>
                  <a:lnTo>
                    <a:pt x="2291" y="1078"/>
                  </a:lnTo>
                  <a:lnTo>
                    <a:pt x="2830" y="1370"/>
                  </a:lnTo>
                  <a:lnTo>
                    <a:pt x="3391" y="1707"/>
                  </a:lnTo>
                  <a:lnTo>
                    <a:pt x="3930" y="2021"/>
                  </a:lnTo>
                  <a:lnTo>
                    <a:pt x="4447" y="2381"/>
                  </a:lnTo>
                  <a:lnTo>
                    <a:pt x="4986" y="2740"/>
                  </a:lnTo>
                  <a:lnTo>
                    <a:pt x="5480" y="3122"/>
                  </a:lnTo>
                  <a:lnTo>
                    <a:pt x="5996" y="3503"/>
                  </a:lnTo>
                  <a:lnTo>
                    <a:pt x="6490" y="3908"/>
                  </a:lnTo>
                  <a:lnTo>
                    <a:pt x="6984" y="4312"/>
                  </a:lnTo>
                  <a:lnTo>
                    <a:pt x="7456" y="4739"/>
                  </a:lnTo>
                  <a:lnTo>
                    <a:pt x="7950" y="5188"/>
                  </a:lnTo>
                  <a:lnTo>
                    <a:pt x="8399" y="5637"/>
                  </a:lnTo>
                  <a:lnTo>
                    <a:pt x="8399" y="5637"/>
                  </a:lnTo>
                  <a:lnTo>
                    <a:pt x="8399" y="5614"/>
                  </a:lnTo>
                  <a:lnTo>
                    <a:pt x="8399" y="5614"/>
                  </a:lnTo>
                  <a:lnTo>
                    <a:pt x="7950" y="5165"/>
                  </a:lnTo>
                  <a:lnTo>
                    <a:pt x="7478" y="4739"/>
                  </a:lnTo>
                  <a:lnTo>
                    <a:pt x="6984" y="4312"/>
                  </a:lnTo>
                  <a:lnTo>
                    <a:pt x="6490" y="3885"/>
                  </a:lnTo>
                  <a:lnTo>
                    <a:pt x="5996" y="3481"/>
                  </a:lnTo>
                  <a:lnTo>
                    <a:pt x="5502" y="3099"/>
                  </a:lnTo>
                  <a:lnTo>
                    <a:pt x="4986" y="2740"/>
                  </a:lnTo>
                  <a:lnTo>
                    <a:pt x="4447" y="2358"/>
                  </a:lnTo>
                  <a:lnTo>
                    <a:pt x="3930" y="2021"/>
                  </a:lnTo>
                  <a:lnTo>
                    <a:pt x="3391" y="1685"/>
                  </a:lnTo>
                  <a:lnTo>
                    <a:pt x="2830" y="1370"/>
                  </a:lnTo>
                  <a:lnTo>
                    <a:pt x="2291" y="1056"/>
                  </a:lnTo>
                  <a:lnTo>
                    <a:pt x="1730" y="786"/>
                  </a:lnTo>
                  <a:lnTo>
                    <a:pt x="1168" y="494"/>
                  </a:lnTo>
                  <a:lnTo>
                    <a:pt x="584" y="247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4" name="Google Shape;2382;p62">
              <a:extLst>
                <a:ext uri="{FF2B5EF4-FFF2-40B4-BE49-F238E27FC236}">
                  <a16:creationId xmlns:a16="http://schemas.microsoft.com/office/drawing/2014/main" id="{A99369E9-69F0-81FB-DE34-927EB4D4282A}"/>
                </a:ext>
              </a:extLst>
            </p:cNvPr>
            <p:cNvSpPr/>
            <p:nvPr/>
          </p:nvSpPr>
          <p:spPr>
            <a:xfrm>
              <a:off x="-798356" y="-527978"/>
              <a:ext cx="180207" cy="105992"/>
            </a:xfrm>
            <a:custGeom>
              <a:avLst/>
              <a:gdLst/>
              <a:ahLst/>
              <a:cxnLst/>
              <a:rect l="l" t="t" r="r" b="b"/>
              <a:pathLst>
                <a:path w="14013" h="8242" extrusionOk="0">
                  <a:moveTo>
                    <a:pt x="0" y="0"/>
                  </a:move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  <a:close/>
                  <a:moveTo>
                    <a:pt x="12755" y="6894"/>
                  </a:moveTo>
                  <a:lnTo>
                    <a:pt x="12755" y="6917"/>
                  </a:lnTo>
                  <a:lnTo>
                    <a:pt x="13384" y="7568"/>
                  </a:lnTo>
                  <a:lnTo>
                    <a:pt x="14013" y="8242"/>
                  </a:lnTo>
                  <a:lnTo>
                    <a:pt x="13406" y="7546"/>
                  </a:lnTo>
                  <a:lnTo>
                    <a:pt x="12755" y="6894"/>
                  </a:lnTo>
                  <a:close/>
                </a:path>
              </a:pathLst>
            </a:custGeom>
            <a:solidFill>
              <a:srgbClr val="D0AC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5" name="Google Shape;2383;p62">
              <a:extLst>
                <a:ext uri="{FF2B5EF4-FFF2-40B4-BE49-F238E27FC236}">
                  <a16:creationId xmlns:a16="http://schemas.microsoft.com/office/drawing/2014/main" id="{78F052F7-5487-B934-14CD-0B05BC4A1849}"/>
                </a:ext>
              </a:extLst>
            </p:cNvPr>
            <p:cNvSpPr/>
            <p:nvPr/>
          </p:nvSpPr>
          <p:spPr>
            <a:xfrm>
              <a:off x="-634327" y="-439321"/>
              <a:ext cx="16178" cy="17335"/>
            </a:xfrm>
            <a:custGeom>
              <a:avLst/>
              <a:gdLst/>
              <a:ahLst/>
              <a:cxnLst/>
              <a:rect l="l" t="t" r="r" b="b"/>
              <a:pathLst>
                <a:path w="1258" h="134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629" y="674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1258" y="1348"/>
                  </a:lnTo>
                  <a:lnTo>
                    <a:pt x="651" y="65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6" name="Google Shape;2384;p62">
              <a:extLst>
                <a:ext uri="{FF2B5EF4-FFF2-40B4-BE49-F238E27FC236}">
                  <a16:creationId xmlns:a16="http://schemas.microsoft.com/office/drawing/2014/main" id="{E663EF90-006C-7C94-C248-E79118ABA422}"/>
                </a:ext>
              </a:extLst>
            </p:cNvPr>
            <p:cNvSpPr/>
            <p:nvPr/>
          </p:nvSpPr>
          <p:spPr>
            <a:xfrm>
              <a:off x="-798356" y="-527978"/>
              <a:ext cx="56031" cy="16474"/>
            </a:xfrm>
            <a:custGeom>
              <a:avLst/>
              <a:gdLst/>
              <a:ahLst/>
              <a:cxnLst/>
              <a:rect l="l" t="t" r="r" b="b"/>
              <a:pathLst>
                <a:path w="4357" h="1281" fill="none" extrusionOk="0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113"/>
                  </a:lnTo>
                  <a:lnTo>
                    <a:pt x="1123" y="247"/>
                  </a:lnTo>
                  <a:lnTo>
                    <a:pt x="1684" y="382"/>
                  </a:lnTo>
                  <a:lnTo>
                    <a:pt x="2223" y="539"/>
                  </a:lnTo>
                  <a:lnTo>
                    <a:pt x="2762" y="697"/>
                  </a:lnTo>
                  <a:lnTo>
                    <a:pt x="3301" y="876"/>
                  </a:lnTo>
                  <a:lnTo>
                    <a:pt x="3840" y="1078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4357" y="1280"/>
                  </a:lnTo>
                  <a:lnTo>
                    <a:pt x="3840" y="1078"/>
                  </a:lnTo>
                  <a:lnTo>
                    <a:pt x="3301" y="876"/>
                  </a:lnTo>
                  <a:lnTo>
                    <a:pt x="2762" y="697"/>
                  </a:lnTo>
                  <a:lnTo>
                    <a:pt x="2223" y="539"/>
                  </a:lnTo>
                  <a:lnTo>
                    <a:pt x="1684" y="382"/>
                  </a:lnTo>
                  <a:lnTo>
                    <a:pt x="1145" y="225"/>
                  </a:lnTo>
                  <a:lnTo>
                    <a:pt x="584" y="113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7" name="Google Shape;2385;p62">
              <a:extLst>
                <a:ext uri="{FF2B5EF4-FFF2-40B4-BE49-F238E27FC236}">
                  <a16:creationId xmlns:a16="http://schemas.microsoft.com/office/drawing/2014/main" id="{F7860482-03B5-DBE1-8A58-F9EE1CD38464}"/>
                </a:ext>
              </a:extLst>
            </p:cNvPr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extrusionOk="0">
                  <a:moveTo>
                    <a:pt x="20105" y="829"/>
                  </a:moveTo>
                  <a:lnTo>
                    <a:pt x="20009" y="854"/>
                  </a:lnTo>
                  <a:lnTo>
                    <a:pt x="19932" y="878"/>
                  </a:lnTo>
                  <a:lnTo>
                    <a:pt x="20105" y="829"/>
                  </a:lnTo>
                  <a:close/>
                  <a:moveTo>
                    <a:pt x="19932" y="878"/>
                  </a:moveTo>
                  <a:lnTo>
                    <a:pt x="19223" y="1079"/>
                  </a:lnTo>
                  <a:lnTo>
                    <a:pt x="19223" y="1101"/>
                  </a:lnTo>
                  <a:lnTo>
                    <a:pt x="19932" y="878"/>
                  </a:lnTo>
                  <a:close/>
                  <a:moveTo>
                    <a:pt x="23" y="30967"/>
                  </a:moveTo>
                  <a:lnTo>
                    <a:pt x="46" y="31753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close/>
                  <a:moveTo>
                    <a:pt x="135" y="33280"/>
                  </a:moveTo>
                  <a:lnTo>
                    <a:pt x="225" y="34044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close/>
                  <a:moveTo>
                    <a:pt x="1393" y="39860"/>
                  </a:moveTo>
                  <a:lnTo>
                    <a:pt x="1595" y="40578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close/>
                  <a:moveTo>
                    <a:pt x="1820" y="41252"/>
                  </a:move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close/>
                  <a:moveTo>
                    <a:pt x="3796" y="45833"/>
                  </a:move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close/>
                  <a:moveTo>
                    <a:pt x="4829" y="47652"/>
                  </a:moveTo>
                  <a:lnTo>
                    <a:pt x="5210" y="48258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close/>
                  <a:moveTo>
                    <a:pt x="48662" y="45563"/>
                  </a:move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close/>
                  <a:moveTo>
                    <a:pt x="6805" y="50481"/>
                  </a:move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close/>
                  <a:moveTo>
                    <a:pt x="46260" y="49493"/>
                  </a:move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close/>
                  <a:moveTo>
                    <a:pt x="43969" y="52278"/>
                  </a:moveTo>
                  <a:lnTo>
                    <a:pt x="43351" y="52917"/>
                  </a:lnTo>
                  <a:lnTo>
                    <a:pt x="43351" y="52917"/>
                  </a:lnTo>
                  <a:lnTo>
                    <a:pt x="43363" y="52906"/>
                  </a:lnTo>
                  <a:lnTo>
                    <a:pt x="43969" y="52278"/>
                  </a:lnTo>
                  <a:close/>
                  <a:moveTo>
                    <a:pt x="43351" y="52917"/>
                  </a:moveTo>
                  <a:lnTo>
                    <a:pt x="42712" y="53535"/>
                  </a:lnTo>
                  <a:lnTo>
                    <a:pt x="43340" y="52929"/>
                  </a:lnTo>
                  <a:lnTo>
                    <a:pt x="43351" y="52917"/>
                  </a:lnTo>
                  <a:close/>
                  <a:moveTo>
                    <a:pt x="8579" y="52525"/>
                  </a:move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close/>
                  <a:moveTo>
                    <a:pt x="10510" y="54366"/>
                  </a:move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close/>
                  <a:moveTo>
                    <a:pt x="26162" y="1"/>
                  </a:move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105" y="829"/>
                  </a:lnTo>
                  <a:lnTo>
                    <a:pt x="20105" y="829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162" y="1"/>
                  </a:lnTo>
                  <a:close/>
                  <a:moveTo>
                    <a:pt x="14260" y="57061"/>
                  </a:move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close/>
                  <a:moveTo>
                    <a:pt x="42060" y="54141"/>
                  </a:move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964" y="58610"/>
                  </a:lnTo>
                  <a:lnTo>
                    <a:pt x="34964" y="5861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close/>
                  <a:moveTo>
                    <a:pt x="34964" y="58610"/>
                  </a:moveTo>
                  <a:lnTo>
                    <a:pt x="34740" y="58700"/>
                  </a:lnTo>
                  <a:lnTo>
                    <a:pt x="34515" y="58787"/>
                  </a:lnTo>
                  <a:lnTo>
                    <a:pt x="34515" y="58787"/>
                  </a:lnTo>
                  <a:lnTo>
                    <a:pt x="34695" y="58722"/>
                  </a:lnTo>
                  <a:lnTo>
                    <a:pt x="34964" y="58610"/>
                  </a:lnTo>
                  <a:close/>
                  <a:moveTo>
                    <a:pt x="16573" y="58273"/>
                  </a:move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close/>
                  <a:moveTo>
                    <a:pt x="18392" y="59014"/>
                  </a:moveTo>
                  <a:lnTo>
                    <a:pt x="18998" y="59239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close/>
                  <a:moveTo>
                    <a:pt x="20885" y="59755"/>
                  </a:moveTo>
                  <a:lnTo>
                    <a:pt x="21536" y="59913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close/>
                  <a:moveTo>
                    <a:pt x="22187" y="60025"/>
                  </a:move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close/>
                  <a:moveTo>
                    <a:pt x="34515" y="58787"/>
                  </a:move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515" y="587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8" name="Google Shape;2386;p62">
              <a:extLst>
                <a:ext uri="{FF2B5EF4-FFF2-40B4-BE49-F238E27FC236}">
                  <a16:creationId xmlns:a16="http://schemas.microsoft.com/office/drawing/2014/main" id="{B21CDEF0-8EF5-F47F-6010-B009BA67EF1E}"/>
                </a:ext>
              </a:extLst>
            </p:cNvPr>
            <p:cNvSpPr/>
            <p:nvPr/>
          </p:nvSpPr>
          <p:spPr>
            <a:xfrm>
              <a:off x="-1190239" y="-533469"/>
              <a:ext cx="788099" cy="776551"/>
            </a:xfrm>
            <a:custGeom>
              <a:avLst/>
              <a:gdLst/>
              <a:ahLst/>
              <a:cxnLst/>
              <a:rect l="l" t="t" r="r" b="b"/>
              <a:pathLst>
                <a:path w="61283" h="60385" fill="none" extrusionOk="0">
                  <a:moveTo>
                    <a:pt x="26162" y="1"/>
                  </a:moveTo>
                  <a:lnTo>
                    <a:pt x="26162" y="1"/>
                  </a:lnTo>
                  <a:lnTo>
                    <a:pt x="25488" y="23"/>
                  </a:lnTo>
                  <a:lnTo>
                    <a:pt x="24837" y="46"/>
                  </a:lnTo>
                  <a:lnTo>
                    <a:pt x="24186" y="91"/>
                  </a:lnTo>
                  <a:lnTo>
                    <a:pt x="23534" y="158"/>
                  </a:lnTo>
                  <a:lnTo>
                    <a:pt x="22883" y="248"/>
                  </a:lnTo>
                  <a:lnTo>
                    <a:pt x="22232" y="360"/>
                  </a:lnTo>
                  <a:lnTo>
                    <a:pt x="21603" y="472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74" y="607"/>
                  </a:lnTo>
                  <a:lnTo>
                    <a:pt x="20952" y="607"/>
                  </a:lnTo>
                  <a:lnTo>
                    <a:pt x="20952" y="607"/>
                  </a:lnTo>
                  <a:lnTo>
                    <a:pt x="20256" y="787"/>
                  </a:lnTo>
                  <a:lnTo>
                    <a:pt x="20256" y="787"/>
                  </a:lnTo>
                  <a:lnTo>
                    <a:pt x="19223" y="1079"/>
                  </a:lnTo>
                  <a:lnTo>
                    <a:pt x="19223" y="1079"/>
                  </a:lnTo>
                  <a:lnTo>
                    <a:pt x="19223" y="1101"/>
                  </a:lnTo>
                  <a:lnTo>
                    <a:pt x="19223" y="1101"/>
                  </a:lnTo>
                  <a:lnTo>
                    <a:pt x="20009" y="854"/>
                  </a:lnTo>
                  <a:lnTo>
                    <a:pt x="20795" y="652"/>
                  </a:lnTo>
                  <a:lnTo>
                    <a:pt x="20795" y="652"/>
                  </a:lnTo>
                  <a:lnTo>
                    <a:pt x="21087" y="1326"/>
                  </a:lnTo>
                  <a:lnTo>
                    <a:pt x="21356" y="2067"/>
                  </a:lnTo>
                  <a:lnTo>
                    <a:pt x="21603" y="2853"/>
                  </a:lnTo>
                  <a:lnTo>
                    <a:pt x="21693" y="3257"/>
                  </a:lnTo>
                  <a:lnTo>
                    <a:pt x="21783" y="3683"/>
                  </a:lnTo>
                  <a:lnTo>
                    <a:pt x="21850" y="4088"/>
                  </a:lnTo>
                  <a:lnTo>
                    <a:pt x="21895" y="4514"/>
                  </a:lnTo>
                  <a:lnTo>
                    <a:pt x="21940" y="4963"/>
                  </a:lnTo>
                  <a:lnTo>
                    <a:pt x="21962" y="5390"/>
                  </a:lnTo>
                  <a:lnTo>
                    <a:pt x="21940" y="5839"/>
                  </a:lnTo>
                  <a:lnTo>
                    <a:pt x="21917" y="6288"/>
                  </a:lnTo>
                  <a:lnTo>
                    <a:pt x="21873" y="6715"/>
                  </a:lnTo>
                  <a:lnTo>
                    <a:pt x="21783" y="7164"/>
                  </a:lnTo>
                  <a:lnTo>
                    <a:pt x="21783" y="7164"/>
                  </a:lnTo>
                  <a:lnTo>
                    <a:pt x="21917" y="7681"/>
                  </a:lnTo>
                  <a:lnTo>
                    <a:pt x="22052" y="8152"/>
                  </a:lnTo>
                  <a:lnTo>
                    <a:pt x="22052" y="8152"/>
                  </a:lnTo>
                  <a:lnTo>
                    <a:pt x="22097" y="8444"/>
                  </a:lnTo>
                  <a:lnTo>
                    <a:pt x="22120" y="8714"/>
                  </a:lnTo>
                  <a:lnTo>
                    <a:pt x="22120" y="8714"/>
                  </a:lnTo>
                  <a:lnTo>
                    <a:pt x="22097" y="8961"/>
                  </a:lnTo>
                  <a:lnTo>
                    <a:pt x="22052" y="9208"/>
                  </a:lnTo>
                  <a:lnTo>
                    <a:pt x="21985" y="9455"/>
                  </a:lnTo>
                  <a:lnTo>
                    <a:pt x="21895" y="9702"/>
                  </a:lnTo>
                  <a:lnTo>
                    <a:pt x="21783" y="9926"/>
                  </a:lnTo>
                  <a:lnTo>
                    <a:pt x="21648" y="10151"/>
                  </a:lnTo>
                  <a:lnTo>
                    <a:pt x="21491" y="10398"/>
                  </a:lnTo>
                  <a:lnTo>
                    <a:pt x="21311" y="10600"/>
                  </a:lnTo>
                  <a:lnTo>
                    <a:pt x="21109" y="10824"/>
                  </a:lnTo>
                  <a:lnTo>
                    <a:pt x="20885" y="11049"/>
                  </a:lnTo>
                  <a:lnTo>
                    <a:pt x="20660" y="11251"/>
                  </a:lnTo>
                  <a:lnTo>
                    <a:pt x="20391" y="11453"/>
                  </a:lnTo>
                  <a:lnTo>
                    <a:pt x="19829" y="11857"/>
                  </a:lnTo>
                  <a:lnTo>
                    <a:pt x="19200" y="12239"/>
                  </a:lnTo>
                  <a:lnTo>
                    <a:pt x="18527" y="12621"/>
                  </a:lnTo>
                  <a:lnTo>
                    <a:pt x="17808" y="12980"/>
                  </a:lnTo>
                  <a:lnTo>
                    <a:pt x="17022" y="13317"/>
                  </a:lnTo>
                  <a:lnTo>
                    <a:pt x="16236" y="13631"/>
                  </a:lnTo>
                  <a:lnTo>
                    <a:pt x="15405" y="13946"/>
                  </a:lnTo>
                  <a:lnTo>
                    <a:pt x="14552" y="14238"/>
                  </a:lnTo>
                  <a:lnTo>
                    <a:pt x="13676" y="14507"/>
                  </a:lnTo>
                  <a:lnTo>
                    <a:pt x="12823" y="14754"/>
                  </a:lnTo>
                  <a:lnTo>
                    <a:pt x="11947" y="15001"/>
                  </a:lnTo>
                  <a:lnTo>
                    <a:pt x="11071" y="15226"/>
                  </a:lnTo>
                  <a:lnTo>
                    <a:pt x="9410" y="15652"/>
                  </a:lnTo>
                  <a:lnTo>
                    <a:pt x="7838" y="15989"/>
                  </a:lnTo>
                  <a:lnTo>
                    <a:pt x="6423" y="16259"/>
                  </a:lnTo>
                  <a:lnTo>
                    <a:pt x="5233" y="16483"/>
                  </a:lnTo>
                  <a:lnTo>
                    <a:pt x="4312" y="16640"/>
                  </a:lnTo>
                  <a:lnTo>
                    <a:pt x="3526" y="16775"/>
                  </a:lnTo>
                  <a:lnTo>
                    <a:pt x="3526" y="16775"/>
                  </a:lnTo>
                  <a:lnTo>
                    <a:pt x="3504" y="16371"/>
                  </a:lnTo>
                  <a:lnTo>
                    <a:pt x="3504" y="16371"/>
                  </a:lnTo>
                  <a:lnTo>
                    <a:pt x="3526" y="15810"/>
                  </a:lnTo>
                  <a:lnTo>
                    <a:pt x="3549" y="15024"/>
                  </a:lnTo>
                  <a:lnTo>
                    <a:pt x="3549" y="15024"/>
                  </a:lnTo>
                  <a:lnTo>
                    <a:pt x="3167" y="15787"/>
                  </a:lnTo>
                  <a:lnTo>
                    <a:pt x="2830" y="16551"/>
                  </a:lnTo>
                  <a:lnTo>
                    <a:pt x="2493" y="17337"/>
                  </a:lnTo>
                  <a:lnTo>
                    <a:pt x="2179" y="18122"/>
                  </a:lnTo>
                  <a:lnTo>
                    <a:pt x="1887" y="18908"/>
                  </a:lnTo>
                  <a:lnTo>
                    <a:pt x="1617" y="19739"/>
                  </a:lnTo>
                  <a:lnTo>
                    <a:pt x="1370" y="20548"/>
                  </a:lnTo>
                  <a:lnTo>
                    <a:pt x="1146" y="21401"/>
                  </a:lnTo>
                  <a:lnTo>
                    <a:pt x="1146" y="21401"/>
                  </a:lnTo>
                  <a:lnTo>
                    <a:pt x="876" y="22412"/>
                  </a:lnTo>
                  <a:lnTo>
                    <a:pt x="652" y="23467"/>
                  </a:lnTo>
                  <a:lnTo>
                    <a:pt x="472" y="24522"/>
                  </a:lnTo>
                  <a:lnTo>
                    <a:pt x="315" y="25578"/>
                  </a:lnTo>
                  <a:lnTo>
                    <a:pt x="180" y="26678"/>
                  </a:lnTo>
                  <a:lnTo>
                    <a:pt x="90" y="27756"/>
                  </a:lnTo>
                  <a:lnTo>
                    <a:pt x="23" y="28856"/>
                  </a:lnTo>
                  <a:lnTo>
                    <a:pt x="1" y="29979"/>
                  </a:lnTo>
                  <a:lnTo>
                    <a:pt x="1" y="29979"/>
                  </a:lnTo>
                  <a:lnTo>
                    <a:pt x="203" y="30990"/>
                  </a:lnTo>
                  <a:lnTo>
                    <a:pt x="427" y="31978"/>
                  </a:lnTo>
                  <a:lnTo>
                    <a:pt x="674" y="32988"/>
                  </a:lnTo>
                  <a:lnTo>
                    <a:pt x="966" y="33976"/>
                  </a:lnTo>
                  <a:lnTo>
                    <a:pt x="1281" y="34964"/>
                  </a:lnTo>
                  <a:lnTo>
                    <a:pt x="1617" y="35952"/>
                  </a:lnTo>
                  <a:lnTo>
                    <a:pt x="1977" y="36918"/>
                  </a:lnTo>
                  <a:lnTo>
                    <a:pt x="2359" y="37884"/>
                  </a:lnTo>
                  <a:lnTo>
                    <a:pt x="2785" y="38827"/>
                  </a:lnTo>
                  <a:lnTo>
                    <a:pt x="3234" y="39770"/>
                  </a:lnTo>
                  <a:lnTo>
                    <a:pt x="3706" y="40691"/>
                  </a:lnTo>
                  <a:lnTo>
                    <a:pt x="4200" y="41611"/>
                  </a:lnTo>
                  <a:lnTo>
                    <a:pt x="4716" y="42509"/>
                  </a:lnTo>
                  <a:lnTo>
                    <a:pt x="5255" y="43385"/>
                  </a:lnTo>
                  <a:lnTo>
                    <a:pt x="5839" y="44239"/>
                  </a:lnTo>
                  <a:lnTo>
                    <a:pt x="6423" y="45092"/>
                  </a:lnTo>
                  <a:lnTo>
                    <a:pt x="7052" y="45923"/>
                  </a:lnTo>
                  <a:lnTo>
                    <a:pt x="7703" y="46731"/>
                  </a:lnTo>
                  <a:lnTo>
                    <a:pt x="8354" y="47495"/>
                  </a:lnTo>
                  <a:lnTo>
                    <a:pt x="9050" y="48258"/>
                  </a:lnTo>
                  <a:lnTo>
                    <a:pt x="9769" y="48999"/>
                  </a:lnTo>
                  <a:lnTo>
                    <a:pt x="10510" y="49695"/>
                  </a:lnTo>
                  <a:lnTo>
                    <a:pt x="11273" y="50391"/>
                  </a:lnTo>
                  <a:lnTo>
                    <a:pt x="12059" y="51043"/>
                  </a:lnTo>
                  <a:lnTo>
                    <a:pt x="12845" y="51671"/>
                  </a:lnTo>
                  <a:lnTo>
                    <a:pt x="13676" y="52255"/>
                  </a:lnTo>
                  <a:lnTo>
                    <a:pt x="14530" y="52817"/>
                  </a:lnTo>
                  <a:lnTo>
                    <a:pt x="15405" y="53356"/>
                  </a:lnTo>
                  <a:lnTo>
                    <a:pt x="16281" y="53850"/>
                  </a:lnTo>
                  <a:lnTo>
                    <a:pt x="17202" y="54299"/>
                  </a:lnTo>
                  <a:lnTo>
                    <a:pt x="18122" y="54725"/>
                  </a:lnTo>
                  <a:lnTo>
                    <a:pt x="19088" y="55130"/>
                  </a:lnTo>
                  <a:lnTo>
                    <a:pt x="19088" y="55130"/>
                  </a:lnTo>
                  <a:lnTo>
                    <a:pt x="20256" y="55556"/>
                  </a:lnTo>
                  <a:lnTo>
                    <a:pt x="21379" y="55915"/>
                  </a:lnTo>
                  <a:lnTo>
                    <a:pt x="22479" y="56207"/>
                  </a:lnTo>
                  <a:lnTo>
                    <a:pt x="23534" y="56432"/>
                  </a:lnTo>
                  <a:lnTo>
                    <a:pt x="24545" y="56612"/>
                  </a:lnTo>
                  <a:lnTo>
                    <a:pt x="25533" y="56724"/>
                  </a:lnTo>
                  <a:lnTo>
                    <a:pt x="26454" y="56791"/>
                  </a:lnTo>
                  <a:lnTo>
                    <a:pt x="27352" y="56814"/>
                  </a:lnTo>
                  <a:lnTo>
                    <a:pt x="27352" y="56814"/>
                  </a:lnTo>
                  <a:lnTo>
                    <a:pt x="28003" y="56814"/>
                  </a:lnTo>
                  <a:lnTo>
                    <a:pt x="28632" y="56769"/>
                  </a:lnTo>
                  <a:lnTo>
                    <a:pt x="29261" y="56701"/>
                  </a:lnTo>
                  <a:lnTo>
                    <a:pt x="29844" y="56634"/>
                  </a:lnTo>
                  <a:lnTo>
                    <a:pt x="30406" y="56544"/>
                  </a:lnTo>
                  <a:lnTo>
                    <a:pt x="30945" y="56410"/>
                  </a:lnTo>
                  <a:lnTo>
                    <a:pt x="31484" y="56297"/>
                  </a:lnTo>
                  <a:lnTo>
                    <a:pt x="31978" y="56140"/>
                  </a:lnTo>
                  <a:lnTo>
                    <a:pt x="32449" y="55983"/>
                  </a:lnTo>
                  <a:lnTo>
                    <a:pt x="32921" y="55826"/>
                  </a:lnTo>
                  <a:lnTo>
                    <a:pt x="33347" y="55646"/>
                  </a:lnTo>
                  <a:lnTo>
                    <a:pt x="33752" y="55466"/>
                  </a:lnTo>
                  <a:lnTo>
                    <a:pt x="34156" y="55264"/>
                  </a:lnTo>
                  <a:lnTo>
                    <a:pt x="34538" y="55062"/>
                  </a:lnTo>
                  <a:lnTo>
                    <a:pt x="35211" y="54658"/>
                  </a:lnTo>
                  <a:lnTo>
                    <a:pt x="35818" y="54276"/>
                  </a:lnTo>
                  <a:lnTo>
                    <a:pt x="36334" y="53872"/>
                  </a:lnTo>
                  <a:lnTo>
                    <a:pt x="36761" y="53513"/>
                  </a:lnTo>
                  <a:lnTo>
                    <a:pt x="37120" y="53198"/>
                  </a:lnTo>
                  <a:lnTo>
                    <a:pt x="37390" y="52906"/>
                  </a:lnTo>
                  <a:lnTo>
                    <a:pt x="37569" y="52704"/>
                  </a:lnTo>
                  <a:lnTo>
                    <a:pt x="37726" y="52525"/>
                  </a:lnTo>
                  <a:lnTo>
                    <a:pt x="37726" y="52525"/>
                  </a:lnTo>
                  <a:lnTo>
                    <a:pt x="37232" y="52367"/>
                  </a:lnTo>
                  <a:lnTo>
                    <a:pt x="36738" y="52165"/>
                  </a:lnTo>
                  <a:lnTo>
                    <a:pt x="36267" y="51941"/>
                  </a:lnTo>
                  <a:lnTo>
                    <a:pt x="35795" y="51694"/>
                  </a:lnTo>
                  <a:lnTo>
                    <a:pt x="35369" y="51402"/>
                  </a:lnTo>
                  <a:lnTo>
                    <a:pt x="34942" y="51110"/>
                  </a:lnTo>
                  <a:lnTo>
                    <a:pt x="34560" y="50773"/>
                  </a:lnTo>
                  <a:lnTo>
                    <a:pt x="34178" y="50414"/>
                  </a:lnTo>
                  <a:lnTo>
                    <a:pt x="33842" y="50032"/>
                  </a:lnTo>
                  <a:lnTo>
                    <a:pt x="33505" y="49605"/>
                  </a:lnTo>
                  <a:lnTo>
                    <a:pt x="33213" y="49179"/>
                  </a:lnTo>
                  <a:lnTo>
                    <a:pt x="32966" y="48752"/>
                  </a:lnTo>
                  <a:lnTo>
                    <a:pt x="32719" y="48281"/>
                  </a:lnTo>
                  <a:lnTo>
                    <a:pt x="32517" y="47787"/>
                  </a:lnTo>
                  <a:lnTo>
                    <a:pt x="32337" y="47292"/>
                  </a:lnTo>
                  <a:lnTo>
                    <a:pt x="32202" y="46776"/>
                  </a:lnTo>
                  <a:lnTo>
                    <a:pt x="32202" y="46776"/>
                  </a:lnTo>
                  <a:lnTo>
                    <a:pt x="32831" y="47001"/>
                  </a:lnTo>
                  <a:lnTo>
                    <a:pt x="33482" y="47180"/>
                  </a:lnTo>
                  <a:lnTo>
                    <a:pt x="34133" y="47315"/>
                  </a:lnTo>
                  <a:lnTo>
                    <a:pt x="34807" y="47450"/>
                  </a:lnTo>
                  <a:lnTo>
                    <a:pt x="35481" y="47540"/>
                  </a:lnTo>
                  <a:lnTo>
                    <a:pt x="36177" y="47584"/>
                  </a:lnTo>
                  <a:lnTo>
                    <a:pt x="36873" y="47629"/>
                  </a:lnTo>
                  <a:lnTo>
                    <a:pt x="37569" y="47629"/>
                  </a:lnTo>
                  <a:lnTo>
                    <a:pt x="37569" y="47629"/>
                  </a:lnTo>
                  <a:lnTo>
                    <a:pt x="38602" y="47607"/>
                  </a:lnTo>
                  <a:lnTo>
                    <a:pt x="39635" y="47540"/>
                  </a:lnTo>
                  <a:lnTo>
                    <a:pt x="40646" y="47450"/>
                  </a:lnTo>
                  <a:lnTo>
                    <a:pt x="41634" y="47315"/>
                  </a:lnTo>
                  <a:lnTo>
                    <a:pt x="42599" y="47158"/>
                  </a:lnTo>
                  <a:lnTo>
                    <a:pt x="43520" y="46978"/>
                  </a:lnTo>
                  <a:lnTo>
                    <a:pt x="44373" y="46798"/>
                  </a:lnTo>
                  <a:lnTo>
                    <a:pt x="45182" y="46596"/>
                  </a:lnTo>
                  <a:lnTo>
                    <a:pt x="45945" y="46394"/>
                  </a:lnTo>
                  <a:lnTo>
                    <a:pt x="46619" y="46215"/>
                  </a:lnTo>
                  <a:lnTo>
                    <a:pt x="47697" y="45878"/>
                  </a:lnTo>
                  <a:lnTo>
                    <a:pt x="48415" y="4565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8213" y="46372"/>
                  </a:lnTo>
                  <a:lnTo>
                    <a:pt x="47764" y="47180"/>
                  </a:lnTo>
                  <a:lnTo>
                    <a:pt x="47270" y="47966"/>
                  </a:lnTo>
                  <a:lnTo>
                    <a:pt x="46776" y="48730"/>
                  </a:lnTo>
                  <a:lnTo>
                    <a:pt x="46260" y="49493"/>
                  </a:lnTo>
                  <a:lnTo>
                    <a:pt x="45698" y="50212"/>
                  </a:lnTo>
                  <a:lnTo>
                    <a:pt x="45137" y="50930"/>
                  </a:lnTo>
                  <a:lnTo>
                    <a:pt x="44553" y="51604"/>
                  </a:lnTo>
                  <a:lnTo>
                    <a:pt x="43969" y="52278"/>
                  </a:lnTo>
                  <a:lnTo>
                    <a:pt x="43340" y="52929"/>
                  </a:lnTo>
                  <a:lnTo>
                    <a:pt x="42712" y="53535"/>
                  </a:lnTo>
                  <a:lnTo>
                    <a:pt x="42060" y="54141"/>
                  </a:lnTo>
                  <a:lnTo>
                    <a:pt x="41387" y="54703"/>
                  </a:lnTo>
                  <a:lnTo>
                    <a:pt x="40691" y="55264"/>
                  </a:lnTo>
                  <a:lnTo>
                    <a:pt x="39994" y="55781"/>
                  </a:lnTo>
                  <a:lnTo>
                    <a:pt x="39276" y="56275"/>
                  </a:lnTo>
                  <a:lnTo>
                    <a:pt x="38557" y="56746"/>
                  </a:lnTo>
                  <a:lnTo>
                    <a:pt x="37816" y="57195"/>
                  </a:lnTo>
                  <a:lnTo>
                    <a:pt x="37053" y="57622"/>
                  </a:lnTo>
                  <a:lnTo>
                    <a:pt x="36289" y="58004"/>
                  </a:lnTo>
                  <a:lnTo>
                    <a:pt x="35503" y="58386"/>
                  </a:lnTo>
                  <a:lnTo>
                    <a:pt x="34695" y="58722"/>
                  </a:lnTo>
                  <a:lnTo>
                    <a:pt x="33886" y="59014"/>
                  </a:lnTo>
                  <a:lnTo>
                    <a:pt x="33078" y="59284"/>
                  </a:lnTo>
                  <a:lnTo>
                    <a:pt x="32247" y="59531"/>
                  </a:lnTo>
                  <a:lnTo>
                    <a:pt x="31394" y="59755"/>
                  </a:lnTo>
                  <a:lnTo>
                    <a:pt x="30541" y="59935"/>
                  </a:lnTo>
                  <a:lnTo>
                    <a:pt x="29687" y="60092"/>
                  </a:lnTo>
                  <a:lnTo>
                    <a:pt x="28811" y="60205"/>
                  </a:lnTo>
                  <a:lnTo>
                    <a:pt x="27936" y="60294"/>
                  </a:lnTo>
                  <a:lnTo>
                    <a:pt x="27060" y="60339"/>
                  </a:lnTo>
                  <a:lnTo>
                    <a:pt x="26162" y="60362"/>
                  </a:lnTo>
                  <a:lnTo>
                    <a:pt x="26162" y="60362"/>
                  </a:lnTo>
                  <a:lnTo>
                    <a:pt x="25488" y="60362"/>
                  </a:lnTo>
                  <a:lnTo>
                    <a:pt x="24814" y="60317"/>
                  </a:lnTo>
                  <a:lnTo>
                    <a:pt x="24141" y="60272"/>
                  </a:lnTo>
                  <a:lnTo>
                    <a:pt x="23489" y="60205"/>
                  </a:lnTo>
                  <a:lnTo>
                    <a:pt x="22838" y="60115"/>
                  </a:lnTo>
                  <a:lnTo>
                    <a:pt x="22187" y="60025"/>
                  </a:lnTo>
                  <a:lnTo>
                    <a:pt x="21536" y="59890"/>
                  </a:lnTo>
                  <a:lnTo>
                    <a:pt x="20885" y="59755"/>
                  </a:lnTo>
                  <a:lnTo>
                    <a:pt x="20256" y="59598"/>
                  </a:lnTo>
                  <a:lnTo>
                    <a:pt x="19627" y="59419"/>
                  </a:lnTo>
                  <a:lnTo>
                    <a:pt x="18998" y="59216"/>
                  </a:lnTo>
                  <a:lnTo>
                    <a:pt x="18392" y="59014"/>
                  </a:lnTo>
                  <a:lnTo>
                    <a:pt x="17763" y="58767"/>
                  </a:lnTo>
                  <a:lnTo>
                    <a:pt x="17157" y="58520"/>
                  </a:lnTo>
                  <a:lnTo>
                    <a:pt x="16573" y="58273"/>
                  </a:lnTo>
                  <a:lnTo>
                    <a:pt x="15989" y="57981"/>
                  </a:lnTo>
                  <a:lnTo>
                    <a:pt x="15405" y="57689"/>
                  </a:lnTo>
                  <a:lnTo>
                    <a:pt x="14821" y="57375"/>
                  </a:lnTo>
                  <a:lnTo>
                    <a:pt x="14260" y="57061"/>
                  </a:lnTo>
                  <a:lnTo>
                    <a:pt x="13699" y="56724"/>
                  </a:lnTo>
                  <a:lnTo>
                    <a:pt x="13137" y="56365"/>
                  </a:lnTo>
                  <a:lnTo>
                    <a:pt x="12598" y="55983"/>
                  </a:lnTo>
                  <a:lnTo>
                    <a:pt x="12059" y="55601"/>
                  </a:lnTo>
                  <a:lnTo>
                    <a:pt x="11543" y="55197"/>
                  </a:lnTo>
                  <a:lnTo>
                    <a:pt x="11026" y="54793"/>
                  </a:lnTo>
                  <a:lnTo>
                    <a:pt x="10510" y="54366"/>
                  </a:lnTo>
                  <a:lnTo>
                    <a:pt x="10016" y="53917"/>
                  </a:lnTo>
                  <a:lnTo>
                    <a:pt x="9522" y="53468"/>
                  </a:lnTo>
                  <a:lnTo>
                    <a:pt x="9050" y="52996"/>
                  </a:lnTo>
                  <a:lnTo>
                    <a:pt x="8579" y="52525"/>
                  </a:lnTo>
                  <a:lnTo>
                    <a:pt x="8107" y="52031"/>
                  </a:lnTo>
                  <a:lnTo>
                    <a:pt x="7658" y="51514"/>
                  </a:lnTo>
                  <a:lnTo>
                    <a:pt x="7231" y="50998"/>
                  </a:lnTo>
                  <a:lnTo>
                    <a:pt x="6805" y="50481"/>
                  </a:lnTo>
                  <a:lnTo>
                    <a:pt x="6378" y="49942"/>
                  </a:lnTo>
                  <a:lnTo>
                    <a:pt x="5974" y="49381"/>
                  </a:lnTo>
                  <a:lnTo>
                    <a:pt x="5592" y="48819"/>
                  </a:lnTo>
                  <a:lnTo>
                    <a:pt x="5210" y="48236"/>
                  </a:lnTo>
                  <a:lnTo>
                    <a:pt x="4829" y="47652"/>
                  </a:lnTo>
                  <a:lnTo>
                    <a:pt x="4469" y="47045"/>
                  </a:lnTo>
                  <a:lnTo>
                    <a:pt x="4133" y="46439"/>
                  </a:lnTo>
                  <a:lnTo>
                    <a:pt x="3796" y="45833"/>
                  </a:lnTo>
                  <a:lnTo>
                    <a:pt x="3481" y="45204"/>
                  </a:lnTo>
                  <a:lnTo>
                    <a:pt x="3167" y="44575"/>
                  </a:lnTo>
                  <a:lnTo>
                    <a:pt x="2875" y="43924"/>
                  </a:lnTo>
                  <a:lnTo>
                    <a:pt x="2583" y="43273"/>
                  </a:lnTo>
                  <a:lnTo>
                    <a:pt x="2314" y="42599"/>
                  </a:lnTo>
                  <a:lnTo>
                    <a:pt x="2067" y="41926"/>
                  </a:lnTo>
                  <a:lnTo>
                    <a:pt x="1820" y="41252"/>
                  </a:lnTo>
                  <a:lnTo>
                    <a:pt x="1595" y="40556"/>
                  </a:lnTo>
                  <a:lnTo>
                    <a:pt x="1393" y="39860"/>
                  </a:lnTo>
                  <a:lnTo>
                    <a:pt x="1191" y="39164"/>
                  </a:lnTo>
                  <a:lnTo>
                    <a:pt x="1011" y="38445"/>
                  </a:lnTo>
                  <a:lnTo>
                    <a:pt x="832" y="37726"/>
                  </a:lnTo>
                  <a:lnTo>
                    <a:pt x="674" y="37008"/>
                  </a:lnTo>
                  <a:lnTo>
                    <a:pt x="540" y="36267"/>
                  </a:lnTo>
                  <a:lnTo>
                    <a:pt x="427" y="35526"/>
                  </a:lnTo>
                  <a:lnTo>
                    <a:pt x="315" y="34785"/>
                  </a:lnTo>
                  <a:lnTo>
                    <a:pt x="225" y="34021"/>
                  </a:lnTo>
                  <a:lnTo>
                    <a:pt x="135" y="33280"/>
                  </a:lnTo>
                  <a:lnTo>
                    <a:pt x="90" y="32517"/>
                  </a:lnTo>
                  <a:lnTo>
                    <a:pt x="46" y="31731"/>
                  </a:lnTo>
                  <a:lnTo>
                    <a:pt x="23" y="30967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1" y="30181"/>
                  </a:lnTo>
                  <a:lnTo>
                    <a:pt x="23" y="30967"/>
                  </a:lnTo>
                  <a:lnTo>
                    <a:pt x="46" y="31753"/>
                  </a:lnTo>
                  <a:lnTo>
                    <a:pt x="90" y="32517"/>
                  </a:lnTo>
                  <a:lnTo>
                    <a:pt x="135" y="33280"/>
                  </a:lnTo>
                  <a:lnTo>
                    <a:pt x="225" y="34044"/>
                  </a:lnTo>
                  <a:lnTo>
                    <a:pt x="315" y="34785"/>
                  </a:lnTo>
                  <a:lnTo>
                    <a:pt x="427" y="35526"/>
                  </a:lnTo>
                  <a:lnTo>
                    <a:pt x="540" y="36267"/>
                  </a:lnTo>
                  <a:lnTo>
                    <a:pt x="674" y="37008"/>
                  </a:lnTo>
                  <a:lnTo>
                    <a:pt x="832" y="37726"/>
                  </a:lnTo>
                  <a:lnTo>
                    <a:pt x="1011" y="38445"/>
                  </a:lnTo>
                  <a:lnTo>
                    <a:pt x="1191" y="39164"/>
                  </a:lnTo>
                  <a:lnTo>
                    <a:pt x="1393" y="39860"/>
                  </a:lnTo>
                  <a:lnTo>
                    <a:pt x="1595" y="40578"/>
                  </a:lnTo>
                  <a:lnTo>
                    <a:pt x="1820" y="41252"/>
                  </a:lnTo>
                  <a:lnTo>
                    <a:pt x="2067" y="41948"/>
                  </a:lnTo>
                  <a:lnTo>
                    <a:pt x="2314" y="42622"/>
                  </a:lnTo>
                  <a:lnTo>
                    <a:pt x="2583" y="43273"/>
                  </a:lnTo>
                  <a:lnTo>
                    <a:pt x="2875" y="43924"/>
                  </a:lnTo>
                  <a:lnTo>
                    <a:pt x="3167" y="44575"/>
                  </a:lnTo>
                  <a:lnTo>
                    <a:pt x="3481" y="45204"/>
                  </a:lnTo>
                  <a:lnTo>
                    <a:pt x="3796" y="45833"/>
                  </a:lnTo>
                  <a:lnTo>
                    <a:pt x="4133" y="46462"/>
                  </a:lnTo>
                  <a:lnTo>
                    <a:pt x="4469" y="47068"/>
                  </a:lnTo>
                  <a:lnTo>
                    <a:pt x="4829" y="47652"/>
                  </a:lnTo>
                  <a:lnTo>
                    <a:pt x="5210" y="48258"/>
                  </a:lnTo>
                  <a:lnTo>
                    <a:pt x="5592" y="48819"/>
                  </a:lnTo>
                  <a:lnTo>
                    <a:pt x="5974" y="49381"/>
                  </a:lnTo>
                  <a:lnTo>
                    <a:pt x="6378" y="49942"/>
                  </a:lnTo>
                  <a:lnTo>
                    <a:pt x="6805" y="50481"/>
                  </a:lnTo>
                  <a:lnTo>
                    <a:pt x="7231" y="51020"/>
                  </a:lnTo>
                  <a:lnTo>
                    <a:pt x="7658" y="51537"/>
                  </a:lnTo>
                  <a:lnTo>
                    <a:pt x="8107" y="52031"/>
                  </a:lnTo>
                  <a:lnTo>
                    <a:pt x="8579" y="52525"/>
                  </a:lnTo>
                  <a:lnTo>
                    <a:pt x="9050" y="53019"/>
                  </a:lnTo>
                  <a:lnTo>
                    <a:pt x="9522" y="53490"/>
                  </a:lnTo>
                  <a:lnTo>
                    <a:pt x="10016" y="53939"/>
                  </a:lnTo>
                  <a:lnTo>
                    <a:pt x="10510" y="54366"/>
                  </a:lnTo>
                  <a:lnTo>
                    <a:pt x="11026" y="54815"/>
                  </a:lnTo>
                  <a:lnTo>
                    <a:pt x="11543" y="55219"/>
                  </a:lnTo>
                  <a:lnTo>
                    <a:pt x="12059" y="55624"/>
                  </a:lnTo>
                  <a:lnTo>
                    <a:pt x="12598" y="56005"/>
                  </a:lnTo>
                  <a:lnTo>
                    <a:pt x="13137" y="56365"/>
                  </a:lnTo>
                  <a:lnTo>
                    <a:pt x="13699" y="56724"/>
                  </a:lnTo>
                  <a:lnTo>
                    <a:pt x="14260" y="57061"/>
                  </a:lnTo>
                  <a:lnTo>
                    <a:pt x="14821" y="57398"/>
                  </a:lnTo>
                  <a:lnTo>
                    <a:pt x="15405" y="57712"/>
                  </a:lnTo>
                  <a:lnTo>
                    <a:pt x="15989" y="58004"/>
                  </a:lnTo>
                  <a:lnTo>
                    <a:pt x="16573" y="58273"/>
                  </a:lnTo>
                  <a:lnTo>
                    <a:pt x="17157" y="58543"/>
                  </a:lnTo>
                  <a:lnTo>
                    <a:pt x="17763" y="58790"/>
                  </a:lnTo>
                  <a:lnTo>
                    <a:pt x="18392" y="59014"/>
                  </a:lnTo>
                  <a:lnTo>
                    <a:pt x="18998" y="59239"/>
                  </a:lnTo>
                  <a:lnTo>
                    <a:pt x="19627" y="59419"/>
                  </a:lnTo>
                  <a:lnTo>
                    <a:pt x="20256" y="59598"/>
                  </a:lnTo>
                  <a:lnTo>
                    <a:pt x="20885" y="59755"/>
                  </a:lnTo>
                  <a:lnTo>
                    <a:pt x="21536" y="59913"/>
                  </a:lnTo>
                  <a:lnTo>
                    <a:pt x="22187" y="60025"/>
                  </a:lnTo>
                  <a:lnTo>
                    <a:pt x="22838" y="60137"/>
                  </a:lnTo>
                  <a:lnTo>
                    <a:pt x="23489" y="60227"/>
                  </a:lnTo>
                  <a:lnTo>
                    <a:pt x="24141" y="60294"/>
                  </a:lnTo>
                  <a:lnTo>
                    <a:pt x="24814" y="60339"/>
                  </a:lnTo>
                  <a:lnTo>
                    <a:pt x="25488" y="60362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162" y="60384"/>
                  </a:lnTo>
                  <a:lnTo>
                    <a:pt x="26207" y="60384"/>
                  </a:lnTo>
                  <a:lnTo>
                    <a:pt x="26207" y="60384"/>
                  </a:lnTo>
                  <a:lnTo>
                    <a:pt x="27105" y="60362"/>
                  </a:lnTo>
                  <a:lnTo>
                    <a:pt x="27981" y="60294"/>
                  </a:lnTo>
                  <a:lnTo>
                    <a:pt x="28856" y="60205"/>
                  </a:lnTo>
                  <a:lnTo>
                    <a:pt x="29732" y="60092"/>
                  </a:lnTo>
                  <a:lnTo>
                    <a:pt x="30585" y="59935"/>
                  </a:lnTo>
                  <a:lnTo>
                    <a:pt x="31439" y="59755"/>
                  </a:lnTo>
                  <a:lnTo>
                    <a:pt x="32292" y="59531"/>
                  </a:lnTo>
                  <a:lnTo>
                    <a:pt x="33100" y="59284"/>
                  </a:lnTo>
                  <a:lnTo>
                    <a:pt x="33931" y="59014"/>
                  </a:lnTo>
                  <a:lnTo>
                    <a:pt x="34740" y="58700"/>
                  </a:lnTo>
                  <a:lnTo>
                    <a:pt x="35526" y="58386"/>
                  </a:lnTo>
                  <a:lnTo>
                    <a:pt x="36312" y="58004"/>
                  </a:lnTo>
                  <a:lnTo>
                    <a:pt x="37075" y="57622"/>
                  </a:lnTo>
                  <a:lnTo>
                    <a:pt x="37839" y="57195"/>
                  </a:lnTo>
                  <a:lnTo>
                    <a:pt x="38580" y="56746"/>
                  </a:lnTo>
                  <a:lnTo>
                    <a:pt x="39298" y="56275"/>
                  </a:lnTo>
                  <a:lnTo>
                    <a:pt x="40017" y="55781"/>
                  </a:lnTo>
                  <a:lnTo>
                    <a:pt x="40713" y="55264"/>
                  </a:lnTo>
                  <a:lnTo>
                    <a:pt x="41409" y="54703"/>
                  </a:lnTo>
                  <a:lnTo>
                    <a:pt x="42060" y="54141"/>
                  </a:lnTo>
                  <a:lnTo>
                    <a:pt x="42712" y="53535"/>
                  </a:lnTo>
                  <a:lnTo>
                    <a:pt x="43363" y="52906"/>
                  </a:lnTo>
                  <a:lnTo>
                    <a:pt x="43969" y="52278"/>
                  </a:lnTo>
                  <a:lnTo>
                    <a:pt x="44575" y="51604"/>
                  </a:lnTo>
                  <a:lnTo>
                    <a:pt x="45159" y="50930"/>
                  </a:lnTo>
                  <a:lnTo>
                    <a:pt x="45721" y="50212"/>
                  </a:lnTo>
                  <a:lnTo>
                    <a:pt x="46260" y="49493"/>
                  </a:lnTo>
                  <a:lnTo>
                    <a:pt x="46776" y="48752"/>
                  </a:lnTo>
                  <a:lnTo>
                    <a:pt x="47270" y="47989"/>
                  </a:lnTo>
                  <a:lnTo>
                    <a:pt x="47764" y="47203"/>
                  </a:lnTo>
                  <a:lnTo>
                    <a:pt x="48213" y="46394"/>
                  </a:lnTo>
                  <a:lnTo>
                    <a:pt x="48662" y="45563"/>
                  </a:lnTo>
                  <a:lnTo>
                    <a:pt x="48662" y="45563"/>
                  </a:lnTo>
                  <a:lnTo>
                    <a:pt x="49628" y="45114"/>
                  </a:lnTo>
                  <a:lnTo>
                    <a:pt x="49628" y="45114"/>
                  </a:lnTo>
                  <a:lnTo>
                    <a:pt x="50706" y="44575"/>
                  </a:lnTo>
                  <a:lnTo>
                    <a:pt x="52053" y="43902"/>
                  </a:lnTo>
                  <a:lnTo>
                    <a:pt x="53603" y="43093"/>
                  </a:lnTo>
                  <a:lnTo>
                    <a:pt x="55264" y="42173"/>
                  </a:lnTo>
                  <a:lnTo>
                    <a:pt x="56949" y="41207"/>
                  </a:lnTo>
                  <a:lnTo>
                    <a:pt x="57779" y="40713"/>
                  </a:lnTo>
                  <a:lnTo>
                    <a:pt x="58565" y="40219"/>
                  </a:lnTo>
                  <a:lnTo>
                    <a:pt x="59329" y="39725"/>
                  </a:lnTo>
                  <a:lnTo>
                    <a:pt x="60047" y="39231"/>
                  </a:lnTo>
                  <a:lnTo>
                    <a:pt x="60699" y="38737"/>
                  </a:lnTo>
                  <a:lnTo>
                    <a:pt x="61283" y="38265"/>
                  </a:lnTo>
                  <a:lnTo>
                    <a:pt x="61283" y="38265"/>
                  </a:lnTo>
                  <a:lnTo>
                    <a:pt x="60901" y="38490"/>
                  </a:lnTo>
                  <a:lnTo>
                    <a:pt x="60474" y="38714"/>
                  </a:lnTo>
                  <a:lnTo>
                    <a:pt x="60025" y="38917"/>
                  </a:lnTo>
                  <a:lnTo>
                    <a:pt x="59553" y="39096"/>
                  </a:lnTo>
                  <a:lnTo>
                    <a:pt x="59037" y="39276"/>
                  </a:lnTo>
                  <a:lnTo>
                    <a:pt x="58498" y="39433"/>
                  </a:lnTo>
                  <a:lnTo>
                    <a:pt x="57959" y="39590"/>
                  </a:lnTo>
                  <a:lnTo>
                    <a:pt x="57375" y="39725"/>
                  </a:lnTo>
                  <a:lnTo>
                    <a:pt x="56791" y="39837"/>
                  </a:lnTo>
                  <a:lnTo>
                    <a:pt x="56185" y="39949"/>
                  </a:lnTo>
                  <a:lnTo>
                    <a:pt x="55579" y="40017"/>
                  </a:lnTo>
                  <a:lnTo>
                    <a:pt x="54950" y="40107"/>
                  </a:lnTo>
                  <a:lnTo>
                    <a:pt x="54321" y="40152"/>
                  </a:lnTo>
                  <a:lnTo>
                    <a:pt x="53692" y="40196"/>
                  </a:lnTo>
                  <a:lnTo>
                    <a:pt x="53064" y="40219"/>
                  </a:lnTo>
                  <a:lnTo>
                    <a:pt x="52435" y="40219"/>
                  </a:lnTo>
                  <a:lnTo>
                    <a:pt x="52435" y="40219"/>
                  </a:lnTo>
                  <a:lnTo>
                    <a:pt x="51739" y="40219"/>
                  </a:lnTo>
                  <a:lnTo>
                    <a:pt x="51065" y="40174"/>
                  </a:lnTo>
                  <a:lnTo>
                    <a:pt x="50391" y="40129"/>
                  </a:lnTo>
                  <a:lnTo>
                    <a:pt x="49740" y="40062"/>
                  </a:lnTo>
                  <a:lnTo>
                    <a:pt x="49089" y="39972"/>
                  </a:lnTo>
                  <a:lnTo>
                    <a:pt x="48483" y="39860"/>
                  </a:lnTo>
                  <a:lnTo>
                    <a:pt x="47899" y="39725"/>
                  </a:lnTo>
                  <a:lnTo>
                    <a:pt x="47360" y="39568"/>
                  </a:lnTo>
                  <a:lnTo>
                    <a:pt x="46843" y="39388"/>
                  </a:lnTo>
                  <a:lnTo>
                    <a:pt x="46372" y="39186"/>
                  </a:lnTo>
                  <a:lnTo>
                    <a:pt x="45945" y="38961"/>
                  </a:lnTo>
                  <a:lnTo>
                    <a:pt x="45563" y="38714"/>
                  </a:lnTo>
                  <a:lnTo>
                    <a:pt x="45227" y="38445"/>
                  </a:lnTo>
                  <a:lnTo>
                    <a:pt x="45069" y="38288"/>
                  </a:lnTo>
                  <a:lnTo>
                    <a:pt x="44935" y="38153"/>
                  </a:lnTo>
                  <a:lnTo>
                    <a:pt x="44822" y="37996"/>
                  </a:lnTo>
                  <a:lnTo>
                    <a:pt x="44710" y="37816"/>
                  </a:lnTo>
                  <a:lnTo>
                    <a:pt x="44620" y="37659"/>
                  </a:lnTo>
                  <a:lnTo>
                    <a:pt x="44553" y="37479"/>
                  </a:lnTo>
                  <a:lnTo>
                    <a:pt x="44553" y="37479"/>
                  </a:lnTo>
                  <a:lnTo>
                    <a:pt x="44508" y="37345"/>
                  </a:lnTo>
                  <a:lnTo>
                    <a:pt x="44486" y="37187"/>
                  </a:lnTo>
                  <a:lnTo>
                    <a:pt x="44463" y="36851"/>
                  </a:lnTo>
                  <a:lnTo>
                    <a:pt x="44463" y="36851"/>
                  </a:lnTo>
                  <a:lnTo>
                    <a:pt x="44486" y="36514"/>
                  </a:lnTo>
                  <a:lnTo>
                    <a:pt x="44530" y="36132"/>
                  </a:lnTo>
                  <a:lnTo>
                    <a:pt x="44620" y="35728"/>
                  </a:lnTo>
                  <a:lnTo>
                    <a:pt x="44755" y="35301"/>
                  </a:lnTo>
                  <a:lnTo>
                    <a:pt x="44912" y="34852"/>
                  </a:lnTo>
                  <a:lnTo>
                    <a:pt x="45114" y="34358"/>
                  </a:lnTo>
                  <a:lnTo>
                    <a:pt x="45339" y="33886"/>
                  </a:lnTo>
                  <a:lnTo>
                    <a:pt x="45586" y="33370"/>
                  </a:lnTo>
                  <a:lnTo>
                    <a:pt x="45855" y="32853"/>
                  </a:lnTo>
                  <a:lnTo>
                    <a:pt x="46170" y="32315"/>
                  </a:lnTo>
                  <a:lnTo>
                    <a:pt x="46484" y="31798"/>
                  </a:lnTo>
                  <a:lnTo>
                    <a:pt x="46821" y="31237"/>
                  </a:lnTo>
                  <a:lnTo>
                    <a:pt x="47562" y="30159"/>
                  </a:lnTo>
                  <a:lnTo>
                    <a:pt x="48348" y="29081"/>
                  </a:lnTo>
                  <a:lnTo>
                    <a:pt x="49156" y="28025"/>
                  </a:lnTo>
                  <a:lnTo>
                    <a:pt x="50010" y="27037"/>
                  </a:lnTo>
                  <a:lnTo>
                    <a:pt x="50436" y="26566"/>
                  </a:lnTo>
                  <a:lnTo>
                    <a:pt x="50863" y="26117"/>
                  </a:lnTo>
                  <a:lnTo>
                    <a:pt x="51290" y="25690"/>
                  </a:lnTo>
                  <a:lnTo>
                    <a:pt x="51716" y="25286"/>
                  </a:lnTo>
                  <a:lnTo>
                    <a:pt x="52121" y="24904"/>
                  </a:lnTo>
                  <a:lnTo>
                    <a:pt x="52547" y="24567"/>
                  </a:lnTo>
                  <a:lnTo>
                    <a:pt x="52929" y="24253"/>
                  </a:lnTo>
                  <a:lnTo>
                    <a:pt x="53333" y="23983"/>
                  </a:lnTo>
                  <a:lnTo>
                    <a:pt x="53692" y="23759"/>
                  </a:lnTo>
                  <a:lnTo>
                    <a:pt x="54052" y="23557"/>
                  </a:lnTo>
                  <a:lnTo>
                    <a:pt x="54389" y="23400"/>
                  </a:lnTo>
                  <a:lnTo>
                    <a:pt x="54725" y="2328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671" y="23647"/>
                  </a:lnTo>
                  <a:lnTo>
                    <a:pt x="51559" y="23647"/>
                  </a:lnTo>
                  <a:lnTo>
                    <a:pt x="51559" y="23647"/>
                  </a:lnTo>
                  <a:lnTo>
                    <a:pt x="51110" y="23647"/>
                  </a:lnTo>
                  <a:lnTo>
                    <a:pt x="50773" y="23692"/>
                  </a:lnTo>
                  <a:lnTo>
                    <a:pt x="50347" y="23736"/>
                  </a:lnTo>
                  <a:lnTo>
                    <a:pt x="49897" y="23804"/>
                  </a:lnTo>
                  <a:lnTo>
                    <a:pt x="49381" y="23916"/>
                  </a:lnTo>
                  <a:lnTo>
                    <a:pt x="48820" y="24073"/>
                  </a:lnTo>
                  <a:lnTo>
                    <a:pt x="48236" y="24253"/>
                  </a:lnTo>
                  <a:lnTo>
                    <a:pt x="47652" y="24500"/>
                  </a:lnTo>
                  <a:lnTo>
                    <a:pt x="47023" y="24814"/>
                  </a:lnTo>
                  <a:lnTo>
                    <a:pt x="46709" y="24971"/>
                  </a:lnTo>
                  <a:lnTo>
                    <a:pt x="46394" y="25174"/>
                  </a:lnTo>
                  <a:lnTo>
                    <a:pt x="46080" y="25376"/>
                  </a:lnTo>
                  <a:lnTo>
                    <a:pt x="45788" y="25600"/>
                  </a:lnTo>
                  <a:lnTo>
                    <a:pt x="45474" y="25825"/>
                  </a:lnTo>
                  <a:lnTo>
                    <a:pt x="45182" y="26094"/>
                  </a:lnTo>
                  <a:lnTo>
                    <a:pt x="44867" y="26364"/>
                  </a:lnTo>
                  <a:lnTo>
                    <a:pt x="44575" y="26678"/>
                  </a:lnTo>
                  <a:lnTo>
                    <a:pt x="44306" y="26993"/>
                  </a:lnTo>
                  <a:lnTo>
                    <a:pt x="44014" y="27329"/>
                  </a:lnTo>
                  <a:lnTo>
                    <a:pt x="43745" y="27689"/>
                  </a:lnTo>
                  <a:lnTo>
                    <a:pt x="43498" y="28093"/>
                  </a:lnTo>
                  <a:lnTo>
                    <a:pt x="43498" y="28093"/>
                  </a:lnTo>
                  <a:lnTo>
                    <a:pt x="43610" y="27801"/>
                  </a:lnTo>
                  <a:lnTo>
                    <a:pt x="43924" y="27060"/>
                  </a:lnTo>
                  <a:lnTo>
                    <a:pt x="44171" y="26566"/>
                  </a:lnTo>
                  <a:lnTo>
                    <a:pt x="44463" y="26004"/>
                  </a:lnTo>
                  <a:lnTo>
                    <a:pt x="44822" y="25376"/>
                  </a:lnTo>
                  <a:lnTo>
                    <a:pt x="45249" y="24724"/>
                  </a:lnTo>
                  <a:lnTo>
                    <a:pt x="45721" y="24051"/>
                  </a:lnTo>
                  <a:lnTo>
                    <a:pt x="45990" y="23714"/>
                  </a:lnTo>
                  <a:lnTo>
                    <a:pt x="46260" y="23377"/>
                  </a:lnTo>
                  <a:lnTo>
                    <a:pt x="46552" y="23040"/>
                  </a:lnTo>
                  <a:lnTo>
                    <a:pt x="46866" y="22703"/>
                  </a:lnTo>
                  <a:lnTo>
                    <a:pt x="47180" y="22389"/>
                  </a:lnTo>
                  <a:lnTo>
                    <a:pt x="47517" y="22097"/>
                  </a:lnTo>
                  <a:lnTo>
                    <a:pt x="47876" y="21783"/>
                  </a:lnTo>
                  <a:lnTo>
                    <a:pt x="48258" y="21513"/>
                  </a:lnTo>
                  <a:lnTo>
                    <a:pt x="48640" y="21244"/>
                  </a:lnTo>
                  <a:lnTo>
                    <a:pt x="49044" y="20997"/>
                  </a:lnTo>
                  <a:lnTo>
                    <a:pt x="49471" y="20772"/>
                  </a:lnTo>
                  <a:lnTo>
                    <a:pt x="49920" y="20570"/>
                  </a:lnTo>
                  <a:lnTo>
                    <a:pt x="50369" y="20391"/>
                  </a:lnTo>
                  <a:lnTo>
                    <a:pt x="50841" y="20233"/>
                  </a:lnTo>
                  <a:lnTo>
                    <a:pt x="50841" y="20233"/>
                  </a:lnTo>
                  <a:lnTo>
                    <a:pt x="50594" y="19425"/>
                  </a:lnTo>
                  <a:lnTo>
                    <a:pt x="50594" y="19425"/>
                  </a:lnTo>
                  <a:lnTo>
                    <a:pt x="50436" y="18976"/>
                  </a:lnTo>
                  <a:lnTo>
                    <a:pt x="50436" y="18976"/>
                  </a:lnTo>
                  <a:lnTo>
                    <a:pt x="50212" y="18347"/>
                  </a:lnTo>
                  <a:lnTo>
                    <a:pt x="49965" y="17696"/>
                  </a:lnTo>
                  <a:lnTo>
                    <a:pt x="49695" y="17067"/>
                  </a:lnTo>
                  <a:lnTo>
                    <a:pt x="49426" y="16438"/>
                  </a:lnTo>
                  <a:lnTo>
                    <a:pt x="49156" y="15832"/>
                  </a:lnTo>
                  <a:lnTo>
                    <a:pt x="48864" y="15226"/>
                  </a:lnTo>
                  <a:lnTo>
                    <a:pt x="48550" y="14619"/>
                  </a:lnTo>
                  <a:lnTo>
                    <a:pt x="48236" y="14036"/>
                  </a:lnTo>
                  <a:lnTo>
                    <a:pt x="48236" y="14036"/>
                  </a:lnTo>
                  <a:lnTo>
                    <a:pt x="47831" y="13317"/>
                  </a:lnTo>
                  <a:lnTo>
                    <a:pt x="47405" y="12598"/>
                  </a:lnTo>
                  <a:lnTo>
                    <a:pt x="46956" y="11902"/>
                  </a:lnTo>
                  <a:lnTo>
                    <a:pt x="46484" y="11229"/>
                  </a:lnTo>
                  <a:lnTo>
                    <a:pt x="46013" y="10555"/>
                  </a:lnTo>
                  <a:lnTo>
                    <a:pt x="45519" y="9904"/>
                  </a:lnTo>
                  <a:lnTo>
                    <a:pt x="45002" y="9275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4486" y="8669"/>
                  </a:lnTo>
                  <a:lnTo>
                    <a:pt x="43857" y="7995"/>
                  </a:lnTo>
                  <a:lnTo>
                    <a:pt x="43228" y="7344"/>
                  </a:lnTo>
                  <a:lnTo>
                    <a:pt x="43228" y="7344"/>
                  </a:lnTo>
                  <a:lnTo>
                    <a:pt x="42779" y="6895"/>
                  </a:lnTo>
                  <a:lnTo>
                    <a:pt x="42285" y="6446"/>
                  </a:lnTo>
                  <a:lnTo>
                    <a:pt x="41813" y="6019"/>
                  </a:lnTo>
                  <a:lnTo>
                    <a:pt x="41319" y="5615"/>
                  </a:lnTo>
                  <a:lnTo>
                    <a:pt x="40825" y="5210"/>
                  </a:lnTo>
                  <a:lnTo>
                    <a:pt x="40309" y="4829"/>
                  </a:lnTo>
                  <a:lnTo>
                    <a:pt x="39815" y="4447"/>
                  </a:lnTo>
                  <a:lnTo>
                    <a:pt x="39276" y="4088"/>
                  </a:lnTo>
                  <a:lnTo>
                    <a:pt x="38759" y="3728"/>
                  </a:lnTo>
                  <a:lnTo>
                    <a:pt x="38220" y="3414"/>
                  </a:lnTo>
                  <a:lnTo>
                    <a:pt x="37659" y="3077"/>
                  </a:lnTo>
                  <a:lnTo>
                    <a:pt x="37120" y="2785"/>
                  </a:lnTo>
                  <a:lnTo>
                    <a:pt x="36559" y="2493"/>
                  </a:lnTo>
                  <a:lnTo>
                    <a:pt x="35975" y="2224"/>
                  </a:lnTo>
                  <a:lnTo>
                    <a:pt x="35413" y="1954"/>
                  </a:lnTo>
                  <a:lnTo>
                    <a:pt x="34830" y="1707"/>
                  </a:lnTo>
                  <a:lnTo>
                    <a:pt x="34830" y="1707"/>
                  </a:lnTo>
                  <a:lnTo>
                    <a:pt x="34313" y="1505"/>
                  </a:lnTo>
                  <a:lnTo>
                    <a:pt x="33774" y="1303"/>
                  </a:lnTo>
                  <a:lnTo>
                    <a:pt x="33235" y="1124"/>
                  </a:lnTo>
                  <a:lnTo>
                    <a:pt x="32696" y="966"/>
                  </a:lnTo>
                  <a:lnTo>
                    <a:pt x="32157" y="809"/>
                  </a:lnTo>
                  <a:lnTo>
                    <a:pt x="31596" y="674"/>
                  </a:lnTo>
                  <a:lnTo>
                    <a:pt x="31035" y="540"/>
                  </a:lnTo>
                  <a:lnTo>
                    <a:pt x="30473" y="427"/>
                  </a:lnTo>
                  <a:lnTo>
                    <a:pt x="30473" y="427"/>
                  </a:lnTo>
                  <a:lnTo>
                    <a:pt x="29508" y="248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8520" y="135"/>
                  </a:lnTo>
                  <a:lnTo>
                    <a:pt x="27846" y="68"/>
                  </a:lnTo>
                  <a:lnTo>
                    <a:pt x="27172" y="23"/>
                  </a:lnTo>
                  <a:lnTo>
                    <a:pt x="27172" y="23"/>
                  </a:lnTo>
                  <a:lnTo>
                    <a:pt x="26521" y="23"/>
                  </a:lnTo>
                  <a:lnTo>
                    <a:pt x="26521" y="23"/>
                  </a:lnTo>
                  <a:lnTo>
                    <a:pt x="2616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59" name="Google Shape;2387;p62">
              <a:extLst>
                <a:ext uri="{FF2B5EF4-FFF2-40B4-BE49-F238E27FC236}">
                  <a16:creationId xmlns:a16="http://schemas.microsoft.com/office/drawing/2014/main" id="{4375AA57-8F55-3A25-952B-0A749F5B69F9}"/>
                </a:ext>
              </a:extLst>
            </p:cNvPr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extrusionOk="0">
                  <a:moveTo>
                    <a:pt x="1573" y="1"/>
                  </a:moveTo>
                  <a:lnTo>
                    <a:pt x="787" y="203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0" name="Google Shape;2388;p62">
              <a:extLst>
                <a:ext uri="{FF2B5EF4-FFF2-40B4-BE49-F238E27FC236}">
                  <a16:creationId xmlns:a16="http://schemas.microsoft.com/office/drawing/2014/main" id="{0A612BB9-CC89-0CAD-863A-44D217ADE30C}"/>
                </a:ext>
              </a:extLst>
            </p:cNvPr>
            <p:cNvSpPr/>
            <p:nvPr/>
          </p:nvSpPr>
          <p:spPr>
            <a:xfrm>
              <a:off x="-943044" y="-525097"/>
              <a:ext cx="35249" cy="83770"/>
            </a:xfrm>
            <a:custGeom>
              <a:avLst/>
              <a:gdLst/>
              <a:ahLst/>
              <a:cxnLst/>
              <a:rect l="l" t="t" r="r" b="b"/>
              <a:pathLst>
                <a:path w="2741" h="6514" fill="none" extrusionOk="0">
                  <a:moveTo>
                    <a:pt x="1573" y="1"/>
                  </a:moveTo>
                  <a:lnTo>
                    <a:pt x="1573" y="1"/>
                  </a:lnTo>
                  <a:lnTo>
                    <a:pt x="787" y="203"/>
                  </a:lnTo>
                  <a:lnTo>
                    <a:pt x="1" y="450"/>
                  </a:lnTo>
                  <a:lnTo>
                    <a:pt x="1" y="450"/>
                  </a:lnTo>
                  <a:lnTo>
                    <a:pt x="764" y="1977"/>
                  </a:lnTo>
                  <a:lnTo>
                    <a:pt x="1124" y="2763"/>
                  </a:lnTo>
                  <a:lnTo>
                    <a:pt x="1460" y="3526"/>
                  </a:lnTo>
                  <a:lnTo>
                    <a:pt x="1775" y="4312"/>
                  </a:lnTo>
                  <a:lnTo>
                    <a:pt x="2067" y="5053"/>
                  </a:lnTo>
                  <a:lnTo>
                    <a:pt x="2336" y="5795"/>
                  </a:lnTo>
                  <a:lnTo>
                    <a:pt x="2561" y="6513"/>
                  </a:lnTo>
                  <a:lnTo>
                    <a:pt x="2561" y="6513"/>
                  </a:lnTo>
                  <a:lnTo>
                    <a:pt x="2651" y="6064"/>
                  </a:lnTo>
                  <a:lnTo>
                    <a:pt x="2695" y="5637"/>
                  </a:lnTo>
                  <a:lnTo>
                    <a:pt x="2718" y="5188"/>
                  </a:lnTo>
                  <a:lnTo>
                    <a:pt x="2740" y="4739"/>
                  </a:lnTo>
                  <a:lnTo>
                    <a:pt x="2718" y="4312"/>
                  </a:lnTo>
                  <a:lnTo>
                    <a:pt x="2673" y="3863"/>
                  </a:lnTo>
                  <a:lnTo>
                    <a:pt x="2628" y="3437"/>
                  </a:lnTo>
                  <a:lnTo>
                    <a:pt x="2561" y="3032"/>
                  </a:lnTo>
                  <a:lnTo>
                    <a:pt x="2471" y="2606"/>
                  </a:lnTo>
                  <a:lnTo>
                    <a:pt x="2381" y="2202"/>
                  </a:lnTo>
                  <a:lnTo>
                    <a:pt x="2134" y="1416"/>
                  </a:lnTo>
                  <a:lnTo>
                    <a:pt x="1865" y="675"/>
                  </a:lnTo>
                  <a:lnTo>
                    <a:pt x="15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1" name="Google Shape;2389;p62">
              <a:extLst>
                <a:ext uri="{FF2B5EF4-FFF2-40B4-BE49-F238E27FC236}">
                  <a16:creationId xmlns:a16="http://schemas.microsoft.com/office/drawing/2014/main" id="{BB3A2B55-1A60-FBD7-1C37-7922F683EC17}"/>
                </a:ext>
              </a:extLst>
            </p:cNvPr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extrusionOk="0">
                  <a:moveTo>
                    <a:pt x="1" y="0"/>
                  </a:move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2" name="Google Shape;2390;p62">
              <a:extLst>
                <a:ext uri="{FF2B5EF4-FFF2-40B4-BE49-F238E27FC236}">
                  <a16:creationId xmlns:a16="http://schemas.microsoft.com/office/drawing/2014/main" id="{324EB400-6E79-C20B-3889-38761EFDB4D5}"/>
                </a:ext>
              </a:extLst>
            </p:cNvPr>
            <p:cNvSpPr/>
            <p:nvPr/>
          </p:nvSpPr>
          <p:spPr>
            <a:xfrm>
              <a:off x="-531241" y="-254214"/>
              <a:ext cx="5504" cy="24563"/>
            </a:xfrm>
            <a:custGeom>
              <a:avLst/>
              <a:gdLst/>
              <a:ahLst/>
              <a:cxnLst/>
              <a:rect l="l" t="t" r="r" b="b"/>
              <a:pathLst>
                <a:path w="428" h="1910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225" y="921"/>
                  </a:lnTo>
                  <a:lnTo>
                    <a:pt x="225" y="921"/>
                  </a:lnTo>
                  <a:lnTo>
                    <a:pt x="427" y="1909"/>
                  </a:lnTo>
                  <a:lnTo>
                    <a:pt x="427" y="1909"/>
                  </a:lnTo>
                  <a:lnTo>
                    <a:pt x="248" y="944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3" name="Google Shape;2391;p62">
              <a:extLst>
                <a:ext uri="{FF2B5EF4-FFF2-40B4-BE49-F238E27FC236}">
                  <a16:creationId xmlns:a16="http://schemas.microsoft.com/office/drawing/2014/main" id="{529A1FAE-5C23-8A19-7094-0A8EAEC36135}"/>
                </a:ext>
              </a:extLst>
            </p:cNvPr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extrusionOk="0">
                  <a:moveTo>
                    <a:pt x="0" y="0"/>
                  </a:moveTo>
                  <a:lnTo>
                    <a:pt x="202" y="1011"/>
                  </a:lnTo>
                  <a:lnTo>
                    <a:pt x="202" y="9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4" name="Google Shape;2392;p62">
              <a:extLst>
                <a:ext uri="{FF2B5EF4-FFF2-40B4-BE49-F238E27FC236}">
                  <a16:creationId xmlns:a16="http://schemas.microsoft.com/office/drawing/2014/main" id="{414189B0-F101-32D8-B024-094F155E6FDA}"/>
                </a:ext>
              </a:extLst>
            </p:cNvPr>
            <p:cNvSpPr/>
            <p:nvPr/>
          </p:nvSpPr>
          <p:spPr>
            <a:xfrm>
              <a:off x="-528348" y="-242370"/>
              <a:ext cx="2611" cy="13001"/>
            </a:xfrm>
            <a:custGeom>
              <a:avLst/>
              <a:gdLst/>
              <a:ahLst/>
              <a:cxnLst/>
              <a:rect l="l" t="t" r="r" b="b"/>
              <a:pathLst>
                <a:path w="203" h="101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1011"/>
                  </a:lnTo>
                  <a:lnTo>
                    <a:pt x="202" y="988"/>
                  </a:lnTo>
                  <a:lnTo>
                    <a:pt x="202" y="98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5" name="Google Shape;2393;p62">
              <a:extLst>
                <a:ext uri="{FF2B5EF4-FFF2-40B4-BE49-F238E27FC236}">
                  <a16:creationId xmlns:a16="http://schemas.microsoft.com/office/drawing/2014/main" id="{0AA10F6C-CD62-BB0B-7DBA-A093A6A45C79}"/>
                </a:ext>
              </a:extLst>
            </p:cNvPr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extrusionOk="0">
                  <a:moveTo>
                    <a:pt x="1" y="0"/>
                  </a:moveTo>
                  <a:lnTo>
                    <a:pt x="314" y="1107"/>
                  </a:lnTo>
                  <a:lnTo>
                    <a:pt x="225" y="741"/>
                  </a:lnTo>
                  <a:lnTo>
                    <a:pt x="1" y="0"/>
                  </a:lnTo>
                  <a:close/>
                  <a:moveTo>
                    <a:pt x="314" y="1107"/>
                  </a:moveTo>
                  <a:lnTo>
                    <a:pt x="405" y="1482"/>
                  </a:lnTo>
                  <a:lnTo>
                    <a:pt x="629" y="2403"/>
                  </a:lnTo>
                  <a:lnTo>
                    <a:pt x="337" y="1190"/>
                  </a:lnTo>
                  <a:lnTo>
                    <a:pt x="314" y="110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6" name="Google Shape;2394;p62">
              <a:extLst>
                <a:ext uri="{FF2B5EF4-FFF2-40B4-BE49-F238E27FC236}">
                  <a16:creationId xmlns:a16="http://schemas.microsoft.com/office/drawing/2014/main" id="{06528B80-EC0A-1072-392C-F13F10A72786}"/>
                </a:ext>
              </a:extLst>
            </p:cNvPr>
            <p:cNvSpPr/>
            <p:nvPr/>
          </p:nvSpPr>
          <p:spPr>
            <a:xfrm>
              <a:off x="-536436" y="-273273"/>
              <a:ext cx="8102" cy="30915"/>
            </a:xfrm>
            <a:custGeom>
              <a:avLst/>
              <a:gdLst/>
              <a:ahLst/>
              <a:cxnLst/>
              <a:rect l="l" t="t" r="r" b="b"/>
              <a:pathLst>
                <a:path w="630" h="2404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37" y="1190"/>
                  </a:lnTo>
                  <a:lnTo>
                    <a:pt x="629" y="2403"/>
                  </a:lnTo>
                  <a:lnTo>
                    <a:pt x="629" y="2403"/>
                  </a:lnTo>
                  <a:lnTo>
                    <a:pt x="405" y="1482"/>
                  </a:lnTo>
                  <a:lnTo>
                    <a:pt x="405" y="1482"/>
                  </a:lnTo>
                  <a:lnTo>
                    <a:pt x="225" y="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7" name="Google Shape;2395;p62">
              <a:extLst>
                <a:ext uri="{FF2B5EF4-FFF2-40B4-BE49-F238E27FC236}">
                  <a16:creationId xmlns:a16="http://schemas.microsoft.com/office/drawing/2014/main" id="{E15F4F5C-4199-F417-AFC4-1ED3212A7DCB}"/>
                </a:ext>
              </a:extLst>
            </p:cNvPr>
            <p:cNvSpPr/>
            <p:nvPr/>
          </p:nvSpPr>
          <p:spPr>
            <a:xfrm>
              <a:off x="-630867" y="-273273"/>
              <a:ext cx="105130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extrusionOk="0">
                  <a:moveTo>
                    <a:pt x="7344" y="0"/>
                  </a:move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8" name="Google Shape;2396;p62">
              <a:extLst>
                <a:ext uri="{FF2B5EF4-FFF2-40B4-BE49-F238E27FC236}">
                  <a16:creationId xmlns:a16="http://schemas.microsoft.com/office/drawing/2014/main" id="{68D9A6B2-CA90-EEA3-1E2F-2873865406DB}"/>
                </a:ext>
              </a:extLst>
            </p:cNvPr>
            <p:cNvSpPr/>
            <p:nvPr/>
          </p:nvSpPr>
          <p:spPr>
            <a:xfrm>
              <a:off x="-630867" y="-273273"/>
              <a:ext cx="105131" cy="101080"/>
            </a:xfrm>
            <a:custGeom>
              <a:avLst/>
              <a:gdLst/>
              <a:ahLst/>
              <a:cxnLst/>
              <a:rect l="l" t="t" r="r" b="b"/>
              <a:pathLst>
                <a:path w="8175" h="7860" fill="none" extrusionOk="0">
                  <a:moveTo>
                    <a:pt x="7344" y="0"/>
                  </a:moveTo>
                  <a:lnTo>
                    <a:pt x="7344" y="0"/>
                  </a:lnTo>
                  <a:lnTo>
                    <a:pt x="6872" y="158"/>
                  </a:lnTo>
                  <a:lnTo>
                    <a:pt x="6423" y="337"/>
                  </a:lnTo>
                  <a:lnTo>
                    <a:pt x="5974" y="539"/>
                  </a:lnTo>
                  <a:lnTo>
                    <a:pt x="5547" y="764"/>
                  </a:lnTo>
                  <a:lnTo>
                    <a:pt x="5143" y="1011"/>
                  </a:lnTo>
                  <a:lnTo>
                    <a:pt x="4761" y="1280"/>
                  </a:lnTo>
                  <a:lnTo>
                    <a:pt x="4379" y="1550"/>
                  </a:lnTo>
                  <a:lnTo>
                    <a:pt x="4020" y="1864"/>
                  </a:lnTo>
                  <a:lnTo>
                    <a:pt x="3683" y="2156"/>
                  </a:lnTo>
                  <a:lnTo>
                    <a:pt x="3369" y="2470"/>
                  </a:lnTo>
                  <a:lnTo>
                    <a:pt x="3055" y="2807"/>
                  </a:lnTo>
                  <a:lnTo>
                    <a:pt x="2763" y="3144"/>
                  </a:lnTo>
                  <a:lnTo>
                    <a:pt x="2493" y="3481"/>
                  </a:lnTo>
                  <a:lnTo>
                    <a:pt x="2224" y="3818"/>
                  </a:lnTo>
                  <a:lnTo>
                    <a:pt x="1752" y="4491"/>
                  </a:lnTo>
                  <a:lnTo>
                    <a:pt x="1325" y="5143"/>
                  </a:lnTo>
                  <a:lnTo>
                    <a:pt x="966" y="5771"/>
                  </a:lnTo>
                  <a:lnTo>
                    <a:pt x="674" y="6333"/>
                  </a:lnTo>
                  <a:lnTo>
                    <a:pt x="427" y="6827"/>
                  </a:lnTo>
                  <a:lnTo>
                    <a:pt x="113" y="7568"/>
                  </a:lnTo>
                  <a:lnTo>
                    <a:pt x="1" y="7860"/>
                  </a:lnTo>
                  <a:lnTo>
                    <a:pt x="1" y="7860"/>
                  </a:lnTo>
                  <a:lnTo>
                    <a:pt x="248" y="7456"/>
                  </a:lnTo>
                  <a:lnTo>
                    <a:pt x="517" y="7096"/>
                  </a:lnTo>
                  <a:lnTo>
                    <a:pt x="809" y="6760"/>
                  </a:lnTo>
                  <a:lnTo>
                    <a:pt x="1078" y="6445"/>
                  </a:lnTo>
                  <a:lnTo>
                    <a:pt x="1370" y="6131"/>
                  </a:lnTo>
                  <a:lnTo>
                    <a:pt x="1685" y="5861"/>
                  </a:lnTo>
                  <a:lnTo>
                    <a:pt x="1977" y="5592"/>
                  </a:lnTo>
                  <a:lnTo>
                    <a:pt x="2291" y="5367"/>
                  </a:lnTo>
                  <a:lnTo>
                    <a:pt x="2583" y="5143"/>
                  </a:lnTo>
                  <a:lnTo>
                    <a:pt x="2897" y="4941"/>
                  </a:lnTo>
                  <a:lnTo>
                    <a:pt x="3212" y="4738"/>
                  </a:lnTo>
                  <a:lnTo>
                    <a:pt x="3526" y="4581"/>
                  </a:lnTo>
                  <a:lnTo>
                    <a:pt x="4155" y="4267"/>
                  </a:lnTo>
                  <a:lnTo>
                    <a:pt x="4739" y="4020"/>
                  </a:lnTo>
                  <a:lnTo>
                    <a:pt x="5323" y="3840"/>
                  </a:lnTo>
                  <a:lnTo>
                    <a:pt x="5884" y="3683"/>
                  </a:lnTo>
                  <a:lnTo>
                    <a:pt x="6400" y="3571"/>
                  </a:lnTo>
                  <a:lnTo>
                    <a:pt x="6850" y="3503"/>
                  </a:lnTo>
                  <a:lnTo>
                    <a:pt x="7276" y="3459"/>
                  </a:lnTo>
                  <a:lnTo>
                    <a:pt x="7613" y="3414"/>
                  </a:lnTo>
                  <a:lnTo>
                    <a:pt x="8062" y="3414"/>
                  </a:lnTo>
                  <a:lnTo>
                    <a:pt x="8062" y="3414"/>
                  </a:lnTo>
                  <a:lnTo>
                    <a:pt x="8174" y="3414"/>
                  </a:lnTo>
                  <a:lnTo>
                    <a:pt x="8174" y="3414"/>
                  </a:lnTo>
                  <a:lnTo>
                    <a:pt x="7972" y="2403"/>
                  </a:lnTo>
                  <a:lnTo>
                    <a:pt x="7972" y="2403"/>
                  </a:lnTo>
                  <a:lnTo>
                    <a:pt x="7680" y="1190"/>
                  </a:lnTo>
                  <a:lnTo>
                    <a:pt x="7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69" name="Google Shape;2397;p62">
              <a:extLst>
                <a:ext uri="{FF2B5EF4-FFF2-40B4-BE49-F238E27FC236}">
                  <a16:creationId xmlns:a16="http://schemas.microsoft.com/office/drawing/2014/main" id="{E87FEA01-4783-9FCB-8FCF-BCE955348708}"/>
                </a:ext>
              </a:extLst>
            </p:cNvPr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0" name="Google Shape;2398;p62">
              <a:extLst>
                <a:ext uri="{FF2B5EF4-FFF2-40B4-BE49-F238E27FC236}">
                  <a16:creationId xmlns:a16="http://schemas.microsoft.com/office/drawing/2014/main" id="{F1A66EB5-29B1-EFD4-16F6-B77D32AB427A}"/>
                </a:ext>
              </a:extLst>
            </p:cNvPr>
            <p:cNvSpPr/>
            <p:nvPr/>
          </p:nvSpPr>
          <p:spPr>
            <a:xfrm>
              <a:off x="-1190239" y="-14793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1" name="Google Shape;2399;p62">
              <a:extLst>
                <a:ext uri="{FF2B5EF4-FFF2-40B4-BE49-F238E27FC236}">
                  <a16:creationId xmlns:a16="http://schemas.microsoft.com/office/drawing/2014/main" id="{80EE2878-93EE-721B-8F97-09505A40A15A}"/>
                </a:ext>
              </a:extLst>
            </p:cNvPr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2" name="Google Shape;2400;p62">
              <a:extLst>
                <a:ext uri="{FF2B5EF4-FFF2-40B4-BE49-F238E27FC236}">
                  <a16:creationId xmlns:a16="http://schemas.microsoft.com/office/drawing/2014/main" id="{52CE106B-F00F-95FC-2A06-85FFDB98F672}"/>
                </a:ext>
              </a:extLst>
            </p:cNvPr>
            <p:cNvSpPr/>
            <p:nvPr/>
          </p:nvSpPr>
          <p:spPr>
            <a:xfrm>
              <a:off x="-1190239" y="-147939"/>
              <a:ext cx="13" cy="2611"/>
            </a:xfrm>
            <a:custGeom>
              <a:avLst/>
              <a:gdLst/>
              <a:ahLst/>
              <a:cxnLst/>
              <a:rect l="l" t="t" r="r" b="b"/>
              <a:pathLst>
                <a:path w="1" h="20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3" name="Google Shape;2401;p62">
              <a:extLst>
                <a:ext uri="{FF2B5EF4-FFF2-40B4-BE49-F238E27FC236}">
                  <a16:creationId xmlns:a16="http://schemas.microsoft.com/office/drawing/2014/main" id="{24C7742F-A7E1-89D6-6206-1A1E47FA5D57}"/>
                </a:ext>
              </a:extLst>
            </p:cNvPr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extrusionOk="0">
                  <a:moveTo>
                    <a:pt x="1" y="0"/>
                  </a:move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4" name="Google Shape;2402;p62">
              <a:extLst>
                <a:ext uri="{FF2B5EF4-FFF2-40B4-BE49-F238E27FC236}">
                  <a16:creationId xmlns:a16="http://schemas.microsoft.com/office/drawing/2014/main" id="{35434D7B-2855-B171-2B6C-324DCB9102F0}"/>
                </a:ext>
              </a:extLst>
            </p:cNvPr>
            <p:cNvSpPr/>
            <p:nvPr/>
          </p:nvSpPr>
          <p:spPr>
            <a:xfrm>
              <a:off x="-1190239" y="-147939"/>
              <a:ext cx="625806" cy="390725"/>
            </a:xfrm>
            <a:custGeom>
              <a:avLst/>
              <a:gdLst/>
              <a:ahLst/>
              <a:cxnLst/>
              <a:rect l="l" t="t" r="r" b="b"/>
              <a:pathLst>
                <a:path w="48663" h="3038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02"/>
                  </a:lnTo>
                  <a:lnTo>
                    <a:pt x="1" y="202"/>
                  </a:lnTo>
                  <a:lnTo>
                    <a:pt x="23" y="988"/>
                  </a:lnTo>
                  <a:lnTo>
                    <a:pt x="46" y="1752"/>
                  </a:lnTo>
                  <a:lnTo>
                    <a:pt x="90" y="2538"/>
                  </a:lnTo>
                  <a:lnTo>
                    <a:pt x="135" y="3301"/>
                  </a:lnTo>
                  <a:lnTo>
                    <a:pt x="225" y="4042"/>
                  </a:lnTo>
                  <a:lnTo>
                    <a:pt x="315" y="4806"/>
                  </a:lnTo>
                  <a:lnTo>
                    <a:pt x="427" y="5547"/>
                  </a:lnTo>
                  <a:lnTo>
                    <a:pt x="540" y="6288"/>
                  </a:lnTo>
                  <a:lnTo>
                    <a:pt x="674" y="7029"/>
                  </a:lnTo>
                  <a:lnTo>
                    <a:pt x="832" y="7747"/>
                  </a:lnTo>
                  <a:lnTo>
                    <a:pt x="1011" y="8466"/>
                  </a:lnTo>
                  <a:lnTo>
                    <a:pt x="1191" y="9185"/>
                  </a:lnTo>
                  <a:lnTo>
                    <a:pt x="1393" y="9881"/>
                  </a:lnTo>
                  <a:lnTo>
                    <a:pt x="1595" y="10577"/>
                  </a:lnTo>
                  <a:lnTo>
                    <a:pt x="1820" y="11273"/>
                  </a:lnTo>
                  <a:lnTo>
                    <a:pt x="2067" y="11947"/>
                  </a:lnTo>
                  <a:lnTo>
                    <a:pt x="2314" y="12620"/>
                  </a:lnTo>
                  <a:lnTo>
                    <a:pt x="2583" y="13294"/>
                  </a:lnTo>
                  <a:lnTo>
                    <a:pt x="2875" y="13945"/>
                  </a:lnTo>
                  <a:lnTo>
                    <a:pt x="3167" y="14596"/>
                  </a:lnTo>
                  <a:lnTo>
                    <a:pt x="3481" y="15225"/>
                  </a:lnTo>
                  <a:lnTo>
                    <a:pt x="3796" y="15854"/>
                  </a:lnTo>
                  <a:lnTo>
                    <a:pt x="4133" y="16460"/>
                  </a:lnTo>
                  <a:lnTo>
                    <a:pt x="4469" y="17066"/>
                  </a:lnTo>
                  <a:lnTo>
                    <a:pt x="4829" y="17673"/>
                  </a:lnTo>
                  <a:lnTo>
                    <a:pt x="5210" y="18257"/>
                  </a:lnTo>
                  <a:lnTo>
                    <a:pt x="5592" y="18840"/>
                  </a:lnTo>
                  <a:lnTo>
                    <a:pt x="5974" y="19402"/>
                  </a:lnTo>
                  <a:lnTo>
                    <a:pt x="6378" y="19963"/>
                  </a:lnTo>
                  <a:lnTo>
                    <a:pt x="6805" y="20502"/>
                  </a:lnTo>
                  <a:lnTo>
                    <a:pt x="7231" y="21019"/>
                  </a:lnTo>
                  <a:lnTo>
                    <a:pt x="7658" y="21535"/>
                  </a:lnTo>
                  <a:lnTo>
                    <a:pt x="8107" y="22052"/>
                  </a:lnTo>
                  <a:lnTo>
                    <a:pt x="8579" y="22546"/>
                  </a:lnTo>
                  <a:lnTo>
                    <a:pt x="9050" y="23017"/>
                  </a:lnTo>
                  <a:lnTo>
                    <a:pt x="9522" y="23489"/>
                  </a:lnTo>
                  <a:lnTo>
                    <a:pt x="10016" y="23938"/>
                  </a:lnTo>
                  <a:lnTo>
                    <a:pt x="10510" y="24387"/>
                  </a:lnTo>
                  <a:lnTo>
                    <a:pt x="11026" y="24814"/>
                  </a:lnTo>
                  <a:lnTo>
                    <a:pt x="11543" y="25218"/>
                  </a:lnTo>
                  <a:lnTo>
                    <a:pt x="12059" y="25622"/>
                  </a:lnTo>
                  <a:lnTo>
                    <a:pt x="12598" y="26004"/>
                  </a:lnTo>
                  <a:lnTo>
                    <a:pt x="13137" y="26386"/>
                  </a:lnTo>
                  <a:lnTo>
                    <a:pt x="13699" y="26745"/>
                  </a:lnTo>
                  <a:lnTo>
                    <a:pt x="14260" y="27082"/>
                  </a:lnTo>
                  <a:lnTo>
                    <a:pt x="14821" y="27396"/>
                  </a:lnTo>
                  <a:lnTo>
                    <a:pt x="15405" y="27710"/>
                  </a:lnTo>
                  <a:lnTo>
                    <a:pt x="15989" y="28002"/>
                  </a:lnTo>
                  <a:lnTo>
                    <a:pt x="16573" y="28294"/>
                  </a:lnTo>
                  <a:lnTo>
                    <a:pt x="17157" y="28541"/>
                  </a:lnTo>
                  <a:lnTo>
                    <a:pt x="17763" y="28788"/>
                  </a:lnTo>
                  <a:lnTo>
                    <a:pt x="18392" y="29035"/>
                  </a:lnTo>
                  <a:lnTo>
                    <a:pt x="18998" y="29237"/>
                  </a:lnTo>
                  <a:lnTo>
                    <a:pt x="19627" y="29440"/>
                  </a:lnTo>
                  <a:lnTo>
                    <a:pt x="20256" y="29619"/>
                  </a:lnTo>
                  <a:lnTo>
                    <a:pt x="20885" y="29776"/>
                  </a:lnTo>
                  <a:lnTo>
                    <a:pt x="21536" y="29911"/>
                  </a:lnTo>
                  <a:lnTo>
                    <a:pt x="22187" y="30046"/>
                  </a:lnTo>
                  <a:lnTo>
                    <a:pt x="22838" y="30136"/>
                  </a:lnTo>
                  <a:lnTo>
                    <a:pt x="23489" y="30226"/>
                  </a:lnTo>
                  <a:lnTo>
                    <a:pt x="24141" y="30293"/>
                  </a:lnTo>
                  <a:lnTo>
                    <a:pt x="24814" y="30338"/>
                  </a:lnTo>
                  <a:lnTo>
                    <a:pt x="25488" y="30383"/>
                  </a:lnTo>
                  <a:lnTo>
                    <a:pt x="26162" y="30383"/>
                  </a:lnTo>
                  <a:lnTo>
                    <a:pt x="26162" y="30383"/>
                  </a:lnTo>
                  <a:lnTo>
                    <a:pt x="27060" y="30360"/>
                  </a:lnTo>
                  <a:lnTo>
                    <a:pt x="27936" y="30315"/>
                  </a:lnTo>
                  <a:lnTo>
                    <a:pt x="28811" y="30226"/>
                  </a:lnTo>
                  <a:lnTo>
                    <a:pt x="29687" y="30113"/>
                  </a:lnTo>
                  <a:lnTo>
                    <a:pt x="30541" y="29956"/>
                  </a:lnTo>
                  <a:lnTo>
                    <a:pt x="31394" y="29776"/>
                  </a:lnTo>
                  <a:lnTo>
                    <a:pt x="32247" y="29552"/>
                  </a:lnTo>
                  <a:lnTo>
                    <a:pt x="33078" y="29305"/>
                  </a:lnTo>
                  <a:lnTo>
                    <a:pt x="33886" y="29035"/>
                  </a:lnTo>
                  <a:lnTo>
                    <a:pt x="34695" y="28743"/>
                  </a:lnTo>
                  <a:lnTo>
                    <a:pt x="35503" y="28407"/>
                  </a:lnTo>
                  <a:lnTo>
                    <a:pt x="36289" y="28025"/>
                  </a:lnTo>
                  <a:lnTo>
                    <a:pt x="37053" y="27643"/>
                  </a:lnTo>
                  <a:lnTo>
                    <a:pt x="37816" y="27216"/>
                  </a:lnTo>
                  <a:lnTo>
                    <a:pt x="38557" y="26767"/>
                  </a:lnTo>
                  <a:lnTo>
                    <a:pt x="39276" y="26296"/>
                  </a:lnTo>
                  <a:lnTo>
                    <a:pt x="39994" y="25802"/>
                  </a:lnTo>
                  <a:lnTo>
                    <a:pt x="40691" y="25285"/>
                  </a:lnTo>
                  <a:lnTo>
                    <a:pt x="41387" y="24724"/>
                  </a:lnTo>
                  <a:lnTo>
                    <a:pt x="42060" y="24162"/>
                  </a:lnTo>
                  <a:lnTo>
                    <a:pt x="42712" y="23556"/>
                  </a:lnTo>
                  <a:lnTo>
                    <a:pt x="43340" y="22950"/>
                  </a:lnTo>
                  <a:lnTo>
                    <a:pt x="43969" y="22299"/>
                  </a:lnTo>
                  <a:lnTo>
                    <a:pt x="44553" y="21625"/>
                  </a:lnTo>
                  <a:lnTo>
                    <a:pt x="45137" y="20951"/>
                  </a:lnTo>
                  <a:lnTo>
                    <a:pt x="45698" y="20233"/>
                  </a:lnTo>
                  <a:lnTo>
                    <a:pt x="46260" y="19514"/>
                  </a:lnTo>
                  <a:lnTo>
                    <a:pt x="46776" y="18751"/>
                  </a:lnTo>
                  <a:lnTo>
                    <a:pt x="47270" y="17987"/>
                  </a:lnTo>
                  <a:lnTo>
                    <a:pt x="47764" y="17201"/>
                  </a:lnTo>
                  <a:lnTo>
                    <a:pt x="48213" y="16393"/>
                  </a:lnTo>
                  <a:lnTo>
                    <a:pt x="48662" y="15584"/>
                  </a:lnTo>
                  <a:lnTo>
                    <a:pt x="48662" y="15584"/>
                  </a:lnTo>
                  <a:lnTo>
                    <a:pt x="48415" y="15674"/>
                  </a:lnTo>
                  <a:lnTo>
                    <a:pt x="47697" y="15899"/>
                  </a:lnTo>
                  <a:lnTo>
                    <a:pt x="46619" y="16236"/>
                  </a:lnTo>
                  <a:lnTo>
                    <a:pt x="45945" y="16415"/>
                  </a:lnTo>
                  <a:lnTo>
                    <a:pt x="45182" y="16617"/>
                  </a:lnTo>
                  <a:lnTo>
                    <a:pt x="44373" y="16819"/>
                  </a:lnTo>
                  <a:lnTo>
                    <a:pt x="43520" y="16999"/>
                  </a:lnTo>
                  <a:lnTo>
                    <a:pt x="42599" y="17179"/>
                  </a:lnTo>
                  <a:lnTo>
                    <a:pt x="41634" y="17336"/>
                  </a:lnTo>
                  <a:lnTo>
                    <a:pt x="40646" y="17471"/>
                  </a:lnTo>
                  <a:lnTo>
                    <a:pt x="39635" y="17561"/>
                  </a:lnTo>
                  <a:lnTo>
                    <a:pt x="38602" y="17628"/>
                  </a:lnTo>
                  <a:lnTo>
                    <a:pt x="37569" y="17650"/>
                  </a:lnTo>
                  <a:lnTo>
                    <a:pt x="37569" y="17650"/>
                  </a:lnTo>
                  <a:lnTo>
                    <a:pt x="36873" y="17650"/>
                  </a:lnTo>
                  <a:lnTo>
                    <a:pt x="36177" y="17605"/>
                  </a:lnTo>
                  <a:lnTo>
                    <a:pt x="35481" y="17561"/>
                  </a:lnTo>
                  <a:lnTo>
                    <a:pt x="34807" y="17471"/>
                  </a:lnTo>
                  <a:lnTo>
                    <a:pt x="34133" y="17336"/>
                  </a:lnTo>
                  <a:lnTo>
                    <a:pt x="33482" y="17201"/>
                  </a:lnTo>
                  <a:lnTo>
                    <a:pt x="32831" y="17022"/>
                  </a:lnTo>
                  <a:lnTo>
                    <a:pt x="32202" y="16797"/>
                  </a:lnTo>
                  <a:lnTo>
                    <a:pt x="32202" y="16797"/>
                  </a:lnTo>
                  <a:lnTo>
                    <a:pt x="32337" y="17313"/>
                  </a:lnTo>
                  <a:lnTo>
                    <a:pt x="32517" y="17808"/>
                  </a:lnTo>
                  <a:lnTo>
                    <a:pt x="32719" y="18302"/>
                  </a:lnTo>
                  <a:lnTo>
                    <a:pt x="32966" y="18773"/>
                  </a:lnTo>
                  <a:lnTo>
                    <a:pt x="33213" y="19200"/>
                  </a:lnTo>
                  <a:lnTo>
                    <a:pt x="33505" y="19626"/>
                  </a:lnTo>
                  <a:lnTo>
                    <a:pt x="33842" y="20053"/>
                  </a:lnTo>
                  <a:lnTo>
                    <a:pt x="34178" y="20435"/>
                  </a:lnTo>
                  <a:lnTo>
                    <a:pt x="34560" y="20794"/>
                  </a:lnTo>
                  <a:lnTo>
                    <a:pt x="34942" y="21131"/>
                  </a:lnTo>
                  <a:lnTo>
                    <a:pt x="35369" y="21423"/>
                  </a:lnTo>
                  <a:lnTo>
                    <a:pt x="35795" y="21715"/>
                  </a:lnTo>
                  <a:lnTo>
                    <a:pt x="36267" y="21962"/>
                  </a:lnTo>
                  <a:lnTo>
                    <a:pt x="36738" y="22186"/>
                  </a:lnTo>
                  <a:lnTo>
                    <a:pt x="37232" y="22388"/>
                  </a:lnTo>
                  <a:lnTo>
                    <a:pt x="37726" y="22546"/>
                  </a:lnTo>
                  <a:lnTo>
                    <a:pt x="37726" y="22546"/>
                  </a:lnTo>
                  <a:lnTo>
                    <a:pt x="37569" y="22725"/>
                  </a:lnTo>
                  <a:lnTo>
                    <a:pt x="37390" y="22927"/>
                  </a:lnTo>
                  <a:lnTo>
                    <a:pt x="37120" y="23219"/>
                  </a:lnTo>
                  <a:lnTo>
                    <a:pt x="36761" y="23534"/>
                  </a:lnTo>
                  <a:lnTo>
                    <a:pt x="36334" y="23893"/>
                  </a:lnTo>
                  <a:lnTo>
                    <a:pt x="35818" y="24297"/>
                  </a:lnTo>
                  <a:lnTo>
                    <a:pt x="35211" y="24679"/>
                  </a:lnTo>
                  <a:lnTo>
                    <a:pt x="34538" y="25083"/>
                  </a:lnTo>
                  <a:lnTo>
                    <a:pt x="34156" y="25285"/>
                  </a:lnTo>
                  <a:lnTo>
                    <a:pt x="33752" y="25487"/>
                  </a:lnTo>
                  <a:lnTo>
                    <a:pt x="33347" y="25667"/>
                  </a:lnTo>
                  <a:lnTo>
                    <a:pt x="32921" y="25847"/>
                  </a:lnTo>
                  <a:lnTo>
                    <a:pt x="32449" y="26004"/>
                  </a:lnTo>
                  <a:lnTo>
                    <a:pt x="31978" y="26161"/>
                  </a:lnTo>
                  <a:lnTo>
                    <a:pt x="31484" y="26318"/>
                  </a:lnTo>
                  <a:lnTo>
                    <a:pt x="30945" y="26431"/>
                  </a:lnTo>
                  <a:lnTo>
                    <a:pt x="30406" y="26565"/>
                  </a:lnTo>
                  <a:lnTo>
                    <a:pt x="29844" y="26655"/>
                  </a:lnTo>
                  <a:lnTo>
                    <a:pt x="29261" y="26722"/>
                  </a:lnTo>
                  <a:lnTo>
                    <a:pt x="28632" y="26790"/>
                  </a:lnTo>
                  <a:lnTo>
                    <a:pt x="28003" y="26835"/>
                  </a:lnTo>
                  <a:lnTo>
                    <a:pt x="27352" y="26835"/>
                  </a:lnTo>
                  <a:lnTo>
                    <a:pt x="27352" y="26835"/>
                  </a:lnTo>
                  <a:lnTo>
                    <a:pt x="26454" y="26812"/>
                  </a:lnTo>
                  <a:lnTo>
                    <a:pt x="25533" y="26745"/>
                  </a:lnTo>
                  <a:lnTo>
                    <a:pt x="24545" y="26633"/>
                  </a:lnTo>
                  <a:lnTo>
                    <a:pt x="23534" y="26453"/>
                  </a:lnTo>
                  <a:lnTo>
                    <a:pt x="22479" y="26228"/>
                  </a:lnTo>
                  <a:lnTo>
                    <a:pt x="21379" y="25936"/>
                  </a:lnTo>
                  <a:lnTo>
                    <a:pt x="20256" y="25577"/>
                  </a:lnTo>
                  <a:lnTo>
                    <a:pt x="19088" y="25151"/>
                  </a:lnTo>
                  <a:lnTo>
                    <a:pt x="19088" y="25151"/>
                  </a:lnTo>
                  <a:lnTo>
                    <a:pt x="18122" y="24746"/>
                  </a:lnTo>
                  <a:lnTo>
                    <a:pt x="17202" y="24320"/>
                  </a:lnTo>
                  <a:lnTo>
                    <a:pt x="16281" y="23871"/>
                  </a:lnTo>
                  <a:lnTo>
                    <a:pt x="15405" y="23377"/>
                  </a:lnTo>
                  <a:lnTo>
                    <a:pt x="14530" y="22838"/>
                  </a:lnTo>
                  <a:lnTo>
                    <a:pt x="13676" y="22276"/>
                  </a:lnTo>
                  <a:lnTo>
                    <a:pt x="12845" y="21692"/>
                  </a:lnTo>
                  <a:lnTo>
                    <a:pt x="12059" y="21064"/>
                  </a:lnTo>
                  <a:lnTo>
                    <a:pt x="11273" y="20412"/>
                  </a:lnTo>
                  <a:lnTo>
                    <a:pt x="10510" y="19716"/>
                  </a:lnTo>
                  <a:lnTo>
                    <a:pt x="9769" y="19020"/>
                  </a:lnTo>
                  <a:lnTo>
                    <a:pt x="9050" y="18279"/>
                  </a:lnTo>
                  <a:lnTo>
                    <a:pt x="8354" y="17516"/>
                  </a:lnTo>
                  <a:lnTo>
                    <a:pt x="7703" y="16752"/>
                  </a:lnTo>
                  <a:lnTo>
                    <a:pt x="7052" y="15944"/>
                  </a:lnTo>
                  <a:lnTo>
                    <a:pt x="6423" y="15113"/>
                  </a:lnTo>
                  <a:lnTo>
                    <a:pt x="5839" y="14260"/>
                  </a:lnTo>
                  <a:lnTo>
                    <a:pt x="5255" y="13406"/>
                  </a:lnTo>
                  <a:lnTo>
                    <a:pt x="4716" y="12530"/>
                  </a:lnTo>
                  <a:lnTo>
                    <a:pt x="4200" y="11632"/>
                  </a:lnTo>
                  <a:lnTo>
                    <a:pt x="3706" y="10712"/>
                  </a:lnTo>
                  <a:lnTo>
                    <a:pt x="3234" y="9791"/>
                  </a:lnTo>
                  <a:lnTo>
                    <a:pt x="2785" y="8848"/>
                  </a:lnTo>
                  <a:lnTo>
                    <a:pt x="2359" y="7905"/>
                  </a:lnTo>
                  <a:lnTo>
                    <a:pt x="1977" y="6939"/>
                  </a:lnTo>
                  <a:lnTo>
                    <a:pt x="1617" y="5973"/>
                  </a:lnTo>
                  <a:lnTo>
                    <a:pt x="1281" y="4985"/>
                  </a:lnTo>
                  <a:lnTo>
                    <a:pt x="966" y="3997"/>
                  </a:lnTo>
                  <a:lnTo>
                    <a:pt x="674" y="3009"/>
                  </a:lnTo>
                  <a:lnTo>
                    <a:pt x="427" y="1999"/>
                  </a:lnTo>
                  <a:lnTo>
                    <a:pt x="203" y="101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5" name="Google Shape;2403;p62">
              <a:extLst>
                <a:ext uri="{FF2B5EF4-FFF2-40B4-BE49-F238E27FC236}">
                  <a16:creationId xmlns:a16="http://schemas.microsoft.com/office/drawing/2014/main" id="{EDEFE82B-99F4-C16B-B4B9-86E2F5017B26}"/>
                </a:ext>
              </a:extLst>
            </p:cNvPr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0577" y="0"/>
                  </a:moveTo>
                  <a:lnTo>
                    <a:pt x="10397" y="23"/>
                  </a:lnTo>
                  <a:lnTo>
                    <a:pt x="10060" y="113"/>
                  </a:lnTo>
                  <a:lnTo>
                    <a:pt x="9679" y="270"/>
                  </a:lnTo>
                  <a:lnTo>
                    <a:pt x="9274" y="472"/>
                  </a:lnTo>
                  <a:lnTo>
                    <a:pt x="8870" y="741"/>
                  </a:lnTo>
                  <a:lnTo>
                    <a:pt x="8443" y="1056"/>
                  </a:lnTo>
                  <a:lnTo>
                    <a:pt x="7994" y="1393"/>
                  </a:lnTo>
                  <a:lnTo>
                    <a:pt x="7523" y="1797"/>
                  </a:lnTo>
                  <a:lnTo>
                    <a:pt x="7051" y="2224"/>
                  </a:lnTo>
                  <a:lnTo>
                    <a:pt x="6580" y="2695"/>
                  </a:lnTo>
                  <a:lnTo>
                    <a:pt x="6108" y="3189"/>
                  </a:lnTo>
                  <a:lnTo>
                    <a:pt x="5637" y="3706"/>
                  </a:lnTo>
                  <a:lnTo>
                    <a:pt x="5142" y="4245"/>
                  </a:lnTo>
                  <a:lnTo>
                    <a:pt x="4671" y="4806"/>
                  </a:lnTo>
                  <a:lnTo>
                    <a:pt x="4222" y="5390"/>
                  </a:lnTo>
                  <a:lnTo>
                    <a:pt x="3773" y="5996"/>
                  </a:lnTo>
                  <a:lnTo>
                    <a:pt x="3324" y="6580"/>
                  </a:lnTo>
                  <a:lnTo>
                    <a:pt x="2897" y="7186"/>
                  </a:lnTo>
                  <a:lnTo>
                    <a:pt x="2493" y="7815"/>
                  </a:lnTo>
                  <a:lnTo>
                    <a:pt x="2111" y="8421"/>
                  </a:lnTo>
                  <a:lnTo>
                    <a:pt x="1752" y="9005"/>
                  </a:lnTo>
                  <a:lnTo>
                    <a:pt x="1415" y="9611"/>
                  </a:lnTo>
                  <a:lnTo>
                    <a:pt x="1100" y="10195"/>
                  </a:lnTo>
                  <a:lnTo>
                    <a:pt x="831" y="10757"/>
                  </a:lnTo>
                  <a:lnTo>
                    <a:pt x="584" y="11296"/>
                  </a:lnTo>
                  <a:lnTo>
                    <a:pt x="382" y="11812"/>
                  </a:lnTo>
                  <a:lnTo>
                    <a:pt x="225" y="12306"/>
                  </a:lnTo>
                  <a:lnTo>
                    <a:pt x="90" y="12778"/>
                  </a:lnTo>
                  <a:lnTo>
                    <a:pt x="23" y="13204"/>
                  </a:lnTo>
                  <a:lnTo>
                    <a:pt x="0" y="13586"/>
                  </a:lnTo>
                  <a:lnTo>
                    <a:pt x="0" y="13766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80" y="14439"/>
                  </a:lnTo>
                  <a:lnTo>
                    <a:pt x="292" y="14619"/>
                  </a:lnTo>
                  <a:lnTo>
                    <a:pt x="404" y="14821"/>
                  </a:lnTo>
                  <a:lnTo>
                    <a:pt x="562" y="14978"/>
                  </a:lnTo>
                  <a:lnTo>
                    <a:pt x="719" y="15158"/>
                  </a:lnTo>
                  <a:lnTo>
                    <a:pt x="898" y="15315"/>
                  </a:lnTo>
                  <a:lnTo>
                    <a:pt x="1100" y="15472"/>
                  </a:lnTo>
                  <a:lnTo>
                    <a:pt x="1303" y="15607"/>
                  </a:lnTo>
                  <a:lnTo>
                    <a:pt x="1527" y="15742"/>
                  </a:lnTo>
                  <a:lnTo>
                    <a:pt x="1774" y="15877"/>
                  </a:lnTo>
                  <a:lnTo>
                    <a:pt x="2313" y="16101"/>
                  </a:lnTo>
                  <a:lnTo>
                    <a:pt x="2897" y="16303"/>
                  </a:lnTo>
                  <a:lnTo>
                    <a:pt x="3503" y="16483"/>
                  </a:lnTo>
                  <a:lnTo>
                    <a:pt x="4177" y="16640"/>
                  </a:lnTo>
                  <a:lnTo>
                    <a:pt x="4873" y="16775"/>
                  </a:lnTo>
                  <a:lnTo>
                    <a:pt x="5614" y="16865"/>
                  </a:lnTo>
                  <a:lnTo>
                    <a:pt x="6378" y="16932"/>
                  </a:lnTo>
                  <a:lnTo>
                    <a:pt x="7141" y="16977"/>
                  </a:lnTo>
                  <a:lnTo>
                    <a:pt x="8735" y="16977"/>
                  </a:lnTo>
                  <a:lnTo>
                    <a:pt x="9544" y="16932"/>
                  </a:lnTo>
                  <a:lnTo>
                    <a:pt x="10330" y="16865"/>
                  </a:lnTo>
                  <a:lnTo>
                    <a:pt x="11116" y="16775"/>
                  </a:lnTo>
                  <a:lnTo>
                    <a:pt x="11902" y="16663"/>
                  </a:lnTo>
                  <a:lnTo>
                    <a:pt x="12665" y="16528"/>
                  </a:lnTo>
                  <a:lnTo>
                    <a:pt x="13384" y="16371"/>
                  </a:lnTo>
                  <a:lnTo>
                    <a:pt x="14102" y="16191"/>
                  </a:lnTo>
                  <a:lnTo>
                    <a:pt x="14776" y="15966"/>
                  </a:lnTo>
                  <a:lnTo>
                    <a:pt x="15382" y="15742"/>
                  </a:lnTo>
                  <a:lnTo>
                    <a:pt x="15966" y="15495"/>
                  </a:lnTo>
                  <a:lnTo>
                    <a:pt x="16505" y="15203"/>
                  </a:lnTo>
                  <a:lnTo>
                    <a:pt x="16977" y="14911"/>
                  </a:lnTo>
                  <a:lnTo>
                    <a:pt x="17201" y="14754"/>
                  </a:lnTo>
                  <a:lnTo>
                    <a:pt x="17381" y="14597"/>
                  </a:lnTo>
                  <a:lnTo>
                    <a:pt x="17561" y="14417"/>
                  </a:lnTo>
                  <a:lnTo>
                    <a:pt x="17740" y="14260"/>
                  </a:lnTo>
                  <a:lnTo>
                    <a:pt x="17875" y="14080"/>
                  </a:lnTo>
                  <a:lnTo>
                    <a:pt x="18010" y="13878"/>
                  </a:lnTo>
                  <a:lnTo>
                    <a:pt x="18099" y="13698"/>
                  </a:lnTo>
                  <a:lnTo>
                    <a:pt x="18189" y="13496"/>
                  </a:lnTo>
                  <a:lnTo>
                    <a:pt x="18257" y="13294"/>
                  </a:lnTo>
                  <a:lnTo>
                    <a:pt x="18302" y="13092"/>
                  </a:lnTo>
                  <a:lnTo>
                    <a:pt x="18347" y="12665"/>
                  </a:lnTo>
                  <a:lnTo>
                    <a:pt x="18369" y="12216"/>
                  </a:lnTo>
                  <a:lnTo>
                    <a:pt x="18347" y="11767"/>
                  </a:lnTo>
                  <a:lnTo>
                    <a:pt x="18279" y="11273"/>
                  </a:lnTo>
                  <a:lnTo>
                    <a:pt x="18212" y="10757"/>
                  </a:lnTo>
                  <a:lnTo>
                    <a:pt x="18099" y="10263"/>
                  </a:lnTo>
                  <a:lnTo>
                    <a:pt x="17965" y="9724"/>
                  </a:lnTo>
                  <a:lnTo>
                    <a:pt x="17808" y="9185"/>
                  </a:lnTo>
                  <a:lnTo>
                    <a:pt x="17628" y="8646"/>
                  </a:lnTo>
                  <a:lnTo>
                    <a:pt x="17426" y="8107"/>
                  </a:lnTo>
                  <a:lnTo>
                    <a:pt x="17201" y="7568"/>
                  </a:lnTo>
                  <a:lnTo>
                    <a:pt x="16954" y="7007"/>
                  </a:lnTo>
                  <a:lnTo>
                    <a:pt x="16685" y="6468"/>
                  </a:lnTo>
                  <a:lnTo>
                    <a:pt x="16415" y="5929"/>
                  </a:lnTo>
                  <a:lnTo>
                    <a:pt x="16123" y="5412"/>
                  </a:lnTo>
                  <a:lnTo>
                    <a:pt x="15831" y="4896"/>
                  </a:lnTo>
                  <a:lnTo>
                    <a:pt x="15517" y="4379"/>
                  </a:lnTo>
                  <a:lnTo>
                    <a:pt x="15203" y="3908"/>
                  </a:lnTo>
                  <a:lnTo>
                    <a:pt x="14866" y="3436"/>
                  </a:lnTo>
                  <a:lnTo>
                    <a:pt x="14551" y="2965"/>
                  </a:lnTo>
                  <a:lnTo>
                    <a:pt x="14215" y="2538"/>
                  </a:lnTo>
                  <a:lnTo>
                    <a:pt x="13878" y="2134"/>
                  </a:lnTo>
                  <a:lnTo>
                    <a:pt x="13541" y="1774"/>
                  </a:lnTo>
                  <a:lnTo>
                    <a:pt x="13204" y="1415"/>
                  </a:lnTo>
                  <a:lnTo>
                    <a:pt x="12867" y="1101"/>
                  </a:lnTo>
                  <a:lnTo>
                    <a:pt x="12530" y="831"/>
                  </a:lnTo>
                  <a:lnTo>
                    <a:pt x="12216" y="584"/>
                  </a:lnTo>
                  <a:lnTo>
                    <a:pt x="11902" y="382"/>
                  </a:lnTo>
                  <a:lnTo>
                    <a:pt x="11587" y="203"/>
                  </a:lnTo>
                  <a:lnTo>
                    <a:pt x="11295" y="90"/>
                  </a:lnTo>
                  <a:lnTo>
                    <a:pt x="11003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6" name="Google Shape;2404;p62">
              <a:extLst>
                <a:ext uri="{FF2B5EF4-FFF2-40B4-BE49-F238E27FC236}">
                  <a16:creationId xmlns:a16="http://schemas.microsoft.com/office/drawing/2014/main" id="{4B9A2BEA-5758-20B5-5A19-1728544334A7}"/>
                </a:ext>
              </a:extLst>
            </p:cNvPr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1003" y="23"/>
                  </a:lnTo>
                  <a:lnTo>
                    <a:pt x="11295" y="90"/>
                  </a:lnTo>
                  <a:lnTo>
                    <a:pt x="11587" y="203"/>
                  </a:lnTo>
                  <a:lnTo>
                    <a:pt x="11902" y="382"/>
                  </a:lnTo>
                  <a:lnTo>
                    <a:pt x="12216" y="584"/>
                  </a:lnTo>
                  <a:lnTo>
                    <a:pt x="12530" y="831"/>
                  </a:lnTo>
                  <a:lnTo>
                    <a:pt x="12867" y="1101"/>
                  </a:lnTo>
                  <a:lnTo>
                    <a:pt x="13204" y="1415"/>
                  </a:lnTo>
                  <a:lnTo>
                    <a:pt x="13541" y="1774"/>
                  </a:lnTo>
                  <a:lnTo>
                    <a:pt x="13878" y="2134"/>
                  </a:lnTo>
                  <a:lnTo>
                    <a:pt x="14215" y="2538"/>
                  </a:lnTo>
                  <a:lnTo>
                    <a:pt x="14551" y="2965"/>
                  </a:lnTo>
                  <a:lnTo>
                    <a:pt x="14866" y="3436"/>
                  </a:lnTo>
                  <a:lnTo>
                    <a:pt x="15203" y="3908"/>
                  </a:lnTo>
                  <a:lnTo>
                    <a:pt x="15517" y="4379"/>
                  </a:lnTo>
                  <a:lnTo>
                    <a:pt x="15831" y="4896"/>
                  </a:lnTo>
                  <a:lnTo>
                    <a:pt x="16123" y="5412"/>
                  </a:lnTo>
                  <a:lnTo>
                    <a:pt x="16415" y="5929"/>
                  </a:lnTo>
                  <a:lnTo>
                    <a:pt x="16685" y="6468"/>
                  </a:lnTo>
                  <a:lnTo>
                    <a:pt x="16954" y="7007"/>
                  </a:lnTo>
                  <a:lnTo>
                    <a:pt x="17201" y="7568"/>
                  </a:lnTo>
                  <a:lnTo>
                    <a:pt x="17426" y="8107"/>
                  </a:lnTo>
                  <a:lnTo>
                    <a:pt x="17628" y="8646"/>
                  </a:lnTo>
                  <a:lnTo>
                    <a:pt x="17808" y="9185"/>
                  </a:lnTo>
                  <a:lnTo>
                    <a:pt x="17965" y="9724"/>
                  </a:lnTo>
                  <a:lnTo>
                    <a:pt x="18099" y="10263"/>
                  </a:lnTo>
                  <a:lnTo>
                    <a:pt x="18212" y="10757"/>
                  </a:lnTo>
                  <a:lnTo>
                    <a:pt x="18279" y="11273"/>
                  </a:lnTo>
                  <a:lnTo>
                    <a:pt x="18347" y="11767"/>
                  </a:lnTo>
                  <a:lnTo>
                    <a:pt x="18369" y="12216"/>
                  </a:lnTo>
                  <a:lnTo>
                    <a:pt x="18347" y="12665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257" y="13294"/>
                  </a:lnTo>
                  <a:lnTo>
                    <a:pt x="18189" y="13496"/>
                  </a:lnTo>
                  <a:lnTo>
                    <a:pt x="18099" y="13698"/>
                  </a:lnTo>
                  <a:lnTo>
                    <a:pt x="18010" y="13878"/>
                  </a:lnTo>
                  <a:lnTo>
                    <a:pt x="17875" y="14080"/>
                  </a:lnTo>
                  <a:lnTo>
                    <a:pt x="17740" y="14260"/>
                  </a:lnTo>
                  <a:lnTo>
                    <a:pt x="17561" y="14417"/>
                  </a:lnTo>
                  <a:lnTo>
                    <a:pt x="17381" y="14597"/>
                  </a:lnTo>
                  <a:lnTo>
                    <a:pt x="17201" y="14754"/>
                  </a:lnTo>
                  <a:lnTo>
                    <a:pt x="16977" y="14911"/>
                  </a:lnTo>
                  <a:lnTo>
                    <a:pt x="16505" y="15203"/>
                  </a:lnTo>
                  <a:lnTo>
                    <a:pt x="15966" y="15495"/>
                  </a:lnTo>
                  <a:lnTo>
                    <a:pt x="15382" y="15742"/>
                  </a:lnTo>
                  <a:lnTo>
                    <a:pt x="14776" y="15966"/>
                  </a:lnTo>
                  <a:lnTo>
                    <a:pt x="14102" y="16191"/>
                  </a:lnTo>
                  <a:lnTo>
                    <a:pt x="13384" y="16371"/>
                  </a:lnTo>
                  <a:lnTo>
                    <a:pt x="12665" y="16528"/>
                  </a:lnTo>
                  <a:lnTo>
                    <a:pt x="11902" y="16663"/>
                  </a:lnTo>
                  <a:lnTo>
                    <a:pt x="11116" y="16775"/>
                  </a:lnTo>
                  <a:lnTo>
                    <a:pt x="10330" y="16865"/>
                  </a:lnTo>
                  <a:lnTo>
                    <a:pt x="9544" y="16932"/>
                  </a:lnTo>
                  <a:lnTo>
                    <a:pt x="8735" y="16977"/>
                  </a:lnTo>
                  <a:lnTo>
                    <a:pt x="7949" y="16977"/>
                  </a:lnTo>
                  <a:lnTo>
                    <a:pt x="7141" y="16977"/>
                  </a:lnTo>
                  <a:lnTo>
                    <a:pt x="6378" y="16932"/>
                  </a:lnTo>
                  <a:lnTo>
                    <a:pt x="5614" y="16865"/>
                  </a:lnTo>
                  <a:lnTo>
                    <a:pt x="4873" y="16775"/>
                  </a:lnTo>
                  <a:lnTo>
                    <a:pt x="4177" y="16640"/>
                  </a:lnTo>
                  <a:lnTo>
                    <a:pt x="3503" y="16483"/>
                  </a:lnTo>
                  <a:lnTo>
                    <a:pt x="2897" y="16303"/>
                  </a:lnTo>
                  <a:lnTo>
                    <a:pt x="2313" y="16101"/>
                  </a:lnTo>
                  <a:lnTo>
                    <a:pt x="1774" y="15877"/>
                  </a:lnTo>
                  <a:lnTo>
                    <a:pt x="1527" y="15742"/>
                  </a:lnTo>
                  <a:lnTo>
                    <a:pt x="1303" y="15607"/>
                  </a:lnTo>
                  <a:lnTo>
                    <a:pt x="1100" y="15472"/>
                  </a:lnTo>
                  <a:lnTo>
                    <a:pt x="898" y="15315"/>
                  </a:lnTo>
                  <a:lnTo>
                    <a:pt x="719" y="15158"/>
                  </a:lnTo>
                  <a:lnTo>
                    <a:pt x="562" y="14978"/>
                  </a:lnTo>
                  <a:lnTo>
                    <a:pt x="404" y="14821"/>
                  </a:lnTo>
                  <a:lnTo>
                    <a:pt x="292" y="14619"/>
                  </a:lnTo>
                  <a:lnTo>
                    <a:pt x="180" y="14439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45" y="14103"/>
                  </a:lnTo>
                  <a:lnTo>
                    <a:pt x="23" y="13945"/>
                  </a:lnTo>
                  <a:lnTo>
                    <a:pt x="0" y="13766"/>
                  </a:lnTo>
                  <a:lnTo>
                    <a:pt x="0" y="13586"/>
                  </a:lnTo>
                  <a:lnTo>
                    <a:pt x="23" y="13204"/>
                  </a:lnTo>
                  <a:lnTo>
                    <a:pt x="90" y="12778"/>
                  </a:lnTo>
                  <a:lnTo>
                    <a:pt x="225" y="12306"/>
                  </a:lnTo>
                  <a:lnTo>
                    <a:pt x="382" y="11812"/>
                  </a:lnTo>
                  <a:lnTo>
                    <a:pt x="584" y="11296"/>
                  </a:lnTo>
                  <a:lnTo>
                    <a:pt x="831" y="10757"/>
                  </a:lnTo>
                  <a:lnTo>
                    <a:pt x="1100" y="10195"/>
                  </a:lnTo>
                  <a:lnTo>
                    <a:pt x="1415" y="9611"/>
                  </a:lnTo>
                  <a:lnTo>
                    <a:pt x="1752" y="9005"/>
                  </a:lnTo>
                  <a:lnTo>
                    <a:pt x="2111" y="8421"/>
                  </a:lnTo>
                  <a:lnTo>
                    <a:pt x="2493" y="7815"/>
                  </a:lnTo>
                  <a:lnTo>
                    <a:pt x="2897" y="7186"/>
                  </a:lnTo>
                  <a:lnTo>
                    <a:pt x="3324" y="6580"/>
                  </a:lnTo>
                  <a:lnTo>
                    <a:pt x="3773" y="5996"/>
                  </a:lnTo>
                  <a:lnTo>
                    <a:pt x="4222" y="5390"/>
                  </a:lnTo>
                  <a:lnTo>
                    <a:pt x="4671" y="4806"/>
                  </a:lnTo>
                  <a:lnTo>
                    <a:pt x="5142" y="4245"/>
                  </a:lnTo>
                  <a:lnTo>
                    <a:pt x="5637" y="3706"/>
                  </a:lnTo>
                  <a:lnTo>
                    <a:pt x="6108" y="3189"/>
                  </a:lnTo>
                  <a:lnTo>
                    <a:pt x="6580" y="2695"/>
                  </a:lnTo>
                  <a:lnTo>
                    <a:pt x="7051" y="2224"/>
                  </a:lnTo>
                  <a:lnTo>
                    <a:pt x="7523" y="1797"/>
                  </a:lnTo>
                  <a:lnTo>
                    <a:pt x="7994" y="1393"/>
                  </a:lnTo>
                  <a:lnTo>
                    <a:pt x="8443" y="1056"/>
                  </a:lnTo>
                  <a:lnTo>
                    <a:pt x="8870" y="741"/>
                  </a:lnTo>
                  <a:lnTo>
                    <a:pt x="9274" y="472"/>
                  </a:lnTo>
                  <a:lnTo>
                    <a:pt x="9679" y="270"/>
                  </a:lnTo>
                  <a:lnTo>
                    <a:pt x="10060" y="113"/>
                  </a:lnTo>
                  <a:lnTo>
                    <a:pt x="10397" y="23"/>
                  </a:lnTo>
                  <a:lnTo>
                    <a:pt x="10577" y="0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7" name="Google Shape;2405;p62">
              <a:extLst>
                <a:ext uri="{FF2B5EF4-FFF2-40B4-BE49-F238E27FC236}">
                  <a16:creationId xmlns:a16="http://schemas.microsoft.com/office/drawing/2014/main" id="{E425FD06-B4C3-7BCC-037E-D3F638E3F68C}"/>
                </a:ext>
              </a:extLst>
            </p:cNvPr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extrusionOk="0">
                  <a:moveTo>
                    <a:pt x="14147" y="8309"/>
                  </a:moveTo>
                  <a:lnTo>
                    <a:pt x="14282" y="8354"/>
                  </a:lnTo>
                  <a:lnTo>
                    <a:pt x="14417" y="8421"/>
                  </a:lnTo>
                  <a:lnTo>
                    <a:pt x="14529" y="8511"/>
                  </a:lnTo>
                  <a:lnTo>
                    <a:pt x="14664" y="8601"/>
                  </a:lnTo>
                  <a:lnTo>
                    <a:pt x="14776" y="8736"/>
                  </a:lnTo>
                  <a:lnTo>
                    <a:pt x="14888" y="8893"/>
                  </a:lnTo>
                  <a:lnTo>
                    <a:pt x="15001" y="9050"/>
                  </a:lnTo>
                  <a:lnTo>
                    <a:pt x="15113" y="9230"/>
                  </a:lnTo>
                  <a:lnTo>
                    <a:pt x="15203" y="9432"/>
                  </a:lnTo>
                  <a:lnTo>
                    <a:pt x="15270" y="9634"/>
                  </a:lnTo>
                  <a:lnTo>
                    <a:pt x="15360" y="9858"/>
                  </a:lnTo>
                  <a:lnTo>
                    <a:pt x="15405" y="10105"/>
                  </a:lnTo>
                  <a:lnTo>
                    <a:pt x="15472" y="10352"/>
                  </a:lnTo>
                  <a:lnTo>
                    <a:pt x="15517" y="10600"/>
                  </a:lnTo>
                  <a:lnTo>
                    <a:pt x="15540" y="10869"/>
                  </a:lnTo>
                  <a:lnTo>
                    <a:pt x="15540" y="11138"/>
                  </a:lnTo>
                  <a:lnTo>
                    <a:pt x="15540" y="11408"/>
                  </a:lnTo>
                  <a:lnTo>
                    <a:pt x="15540" y="11677"/>
                  </a:lnTo>
                  <a:lnTo>
                    <a:pt x="15495" y="11924"/>
                  </a:lnTo>
                  <a:lnTo>
                    <a:pt x="15472" y="12149"/>
                  </a:lnTo>
                  <a:lnTo>
                    <a:pt x="15405" y="12374"/>
                  </a:lnTo>
                  <a:lnTo>
                    <a:pt x="15337" y="12598"/>
                  </a:lnTo>
                  <a:lnTo>
                    <a:pt x="15270" y="12778"/>
                  </a:lnTo>
                  <a:lnTo>
                    <a:pt x="15180" y="12957"/>
                  </a:lnTo>
                  <a:lnTo>
                    <a:pt x="15090" y="13137"/>
                  </a:lnTo>
                  <a:lnTo>
                    <a:pt x="14978" y="13272"/>
                  </a:lnTo>
                  <a:lnTo>
                    <a:pt x="14866" y="13384"/>
                  </a:lnTo>
                  <a:lnTo>
                    <a:pt x="14754" y="13496"/>
                  </a:lnTo>
                  <a:lnTo>
                    <a:pt x="14619" y="13564"/>
                  </a:lnTo>
                  <a:lnTo>
                    <a:pt x="14484" y="13609"/>
                  </a:lnTo>
                  <a:lnTo>
                    <a:pt x="14349" y="13631"/>
                  </a:lnTo>
                  <a:lnTo>
                    <a:pt x="14282" y="13653"/>
                  </a:lnTo>
                  <a:lnTo>
                    <a:pt x="14147" y="13631"/>
                  </a:lnTo>
                  <a:lnTo>
                    <a:pt x="14013" y="13586"/>
                  </a:lnTo>
                  <a:lnTo>
                    <a:pt x="13878" y="13541"/>
                  </a:lnTo>
                  <a:lnTo>
                    <a:pt x="13743" y="13451"/>
                  </a:lnTo>
                  <a:lnTo>
                    <a:pt x="13631" y="13339"/>
                  </a:lnTo>
                  <a:lnTo>
                    <a:pt x="13496" y="13204"/>
                  </a:lnTo>
                  <a:lnTo>
                    <a:pt x="13384" y="13070"/>
                  </a:lnTo>
                  <a:lnTo>
                    <a:pt x="13271" y="12890"/>
                  </a:lnTo>
                  <a:lnTo>
                    <a:pt x="13182" y="12710"/>
                  </a:lnTo>
                  <a:lnTo>
                    <a:pt x="13092" y="12531"/>
                  </a:lnTo>
                  <a:lnTo>
                    <a:pt x="13002" y="12306"/>
                  </a:lnTo>
                  <a:lnTo>
                    <a:pt x="12935" y="12082"/>
                  </a:lnTo>
                  <a:lnTo>
                    <a:pt x="12867" y="11857"/>
                  </a:lnTo>
                  <a:lnTo>
                    <a:pt x="12822" y="11610"/>
                  </a:lnTo>
                  <a:lnTo>
                    <a:pt x="12777" y="11341"/>
                  </a:lnTo>
                  <a:lnTo>
                    <a:pt x="12755" y="11071"/>
                  </a:lnTo>
                  <a:lnTo>
                    <a:pt x="12733" y="10802"/>
                  </a:lnTo>
                  <a:lnTo>
                    <a:pt x="12733" y="10532"/>
                  </a:lnTo>
                  <a:lnTo>
                    <a:pt x="12755" y="10285"/>
                  </a:lnTo>
                  <a:lnTo>
                    <a:pt x="12777" y="10038"/>
                  </a:lnTo>
                  <a:lnTo>
                    <a:pt x="12822" y="9791"/>
                  </a:lnTo>
                  <a:lnTo>
                    <a:pt x="12867" y="9567"/>
                  </a:lnTo>
                  <a:lnTo>
                    <a:pt x="12935" y="9364"/>
                  </a:lnTo>
                  <a:lnTo>
                    <a:pt x="13024" y="9162"/>
                  </a:lnTo>
                  <a:lnTo>
                    <a:pt x="13114" y="8983"/>
                  </a:lnTo>
                  <a:lnTo>
                    <a:pt x="13204" y="8826"/>
                  </a:lnTo>
                  <a:lnTo>
                    <a:pt x="13294" y="8691"/>
                  </a:lnTo>
                  <a:lnTo>
                    <a:pt x="13406" y="8556"/>
                  </a:lnTo>
                  <a:lnTo>
                    <a:pt x="13541" y="8466"/>
                  </a:lnTo>
                  <a:lnTo>
                    <a:pt x="13676" y="8376"/>
                  </a:lnTo>
                  <a:lnTo>
                    <a:pt x="13810" y="8331"/>
                  </a:lnTo>
                  <a:lnTo>
                    <a:pt x="13945" y="8309"/>
                  </a:lnTo>
                  <a:close/>
                  <a:moveTo>
                    <a:pt x="8152" y="8511"/>
                  </a:moveTo>
                  <a:lnTo>
                    <a:pt x="8309" y="8534"/>
                  </a:lnTo>
                  <a:lnTo>
                    <a:pt x="8443" y="8578"/>
                  </a:lnTo>
                  <a:lnTo>
                    <a:pt x="8578" y="8646"/>
                  </a:lnTo>
                  <a:lnTo>
                    <a:pt x="8691" y="8736"/>
                  </a:lnTo>
                  <a:lnTo>
                    <a:pt x="8780" y="8848"/>
                  </a:lnTo>
                  <a:lnTo>
                    <a:pt x="8893" y="8983"/>
                  </a:lnTo>
                  <a:lnTo>
                    <a:pt x="8960" y="9140"/>
                  </a:lnTo>
                  <a:lnTo>
                    <a:pt x="9027" y="9320"/>
                  </a:lnTo>
                  <a:lnTo>
                    <a:pt x="9095" y="9522"/>
                  </a:lnTo>
                  <a:lnTo>
                    <a:pt x="9140" y="9724"/>
                  </a:lnTo>
                  <a:lnTo>
                    <a:pt x="9162" y="9926"/>
                  </a:lnTo>
                  <a:lnTo>
                    <a:pt x="9185" y="10173"/>
                  </a:lnTo>
                  <a:lnTo>
                    <a:pt x="9185" y="10420"/>
                  </a:lnTo>
                  <a:lnTo>
                    <a:pt x="9162" y="10667"/>
                  </a:lnTo>
                  <a:lnTo>
                    <a:pt x="9140" y="10914"/>
                  </a:lnTo>
                  <a:lnTo>
                    <a:pt x="9095" y="11183"/>
                  </a:lnTo>
                  <a:lnTo>
                    <a:pt x="9027" y="11453"/>
                  </a:lnTo>
                  <a:lnTo>
                    <a:pt x="8893" y="11947"/>
                  </a:lnTo>
                  <a:lnTo>
                    <a:pt x="8713" y="12374"/>
                  </a:lnTo>
                  <a:lnTo>
                    <a:pt x="8511" y="12778"/>
                  </a:lnTo>
                  <a:lnTo>
                    <a:pt x="8264" y="13115"/>
                  </a:lnTo>
                  <a:lnTo>
                    <a:pt x="8152" y="13249"/>
                  </a:lnTo>
                  <a:lnTo>
                    <a:pt x="8017" y="13384"/>
                  </a:lnTo>
                  <a:lnTo>
                    <a:pt x="7882" y="13496"/>
                  </a:lnTo>
                  <a:lnTo>
                    <a:pt x="7747" y="13586"/>
                  </a:lnTo>
                  <a:lnTo>
                    <a:pt x="7613" y="13676"/>
                  </a:lnTo>
                  <a:lnTo>
                    <a:pt x="7478" y="13721"/>
                  </a:lnTo>
                  <a:lnTo>
                    <a:pt x="7343" y="13743"/>
                  </a:lnTo>
                  <a:lnTo>
                    <a:pt x="7208" y="13766"/>
                  </a:lnTo>
                  <a:lnTo>
                    <a:pt x="7051" y="13743"/>
                  </a:lnTo>
                  <a:lnTo>
                    <a:pt x="6917" y="13698"/>
                  </a:lnTo>
                  <a:lnTo>
                    <a:pt x="6782" y="13631"/>
                  </a:lnTo>
                  <a:lnTo>
                    <a:pt x="6669" y="13541"/>
                  </a:lnTo>
                  <a:lnTo>
                    <a:pt x="6580" y="13429"/>
                  </a:lnTo>
                  <a:lnTo>
                    <a:pt x="6490" y="13272"/>
                  </a:lnTo>
                  <a:lnTo>
                    <a:pt x="6400" y="13115"/>
                  </a:lnTo>
                  <a:lnTo>
                    <a:pt x="6333" y="12957"/>
                  </a:lnTo>
                  <a:lnTo>
                    <a:pt x="6288" y="12755"/>
                  </a:lnTo>
                  <a:lnTo>
                    <a:pt x="6243" y="12553"/>
                  </a:lnTo>
                  <a:lnTo>
                    <a:pt x="6198" y="12329"/>
                  </a:lnTo>
                  <a:lnTo>
                    <a:pt x="6198" y="12104"/>
                  </a:lnTo>
                  <a:lnTo>
                    <a:pt x="6198" y="11857"/>
                  </a:lnTo>
                  <a:lnTo>
                    <a:pt x="6198" y="11610"/>
                  </a:lnTo>
                  <a:lnTo>
                    <a:pt x="6220" y="11341"/>
                  </a:lnTo>
                  <a:lnTo>
                    <a:pt x="6265" y="11094"/>
                  </a:lnTo>
                  <a:lnTo>
                    <a:pt x="6333" y="10824"/>
                  </a:lnTo>
                  <a:lnTo>
                    <a:pt x="6467" y="10330"/>
                  </a:lnTo>
                  <a:lnTo>
                    <a:pt x="6647" y="9903"/>
                  </a:lnTo>
                  <a:lnTo>
                    <a:pt x="6849" y="9499"/>
                  </a:lnTo>
                  <a:lnTo>
                    <a:pt x="7096" y="9162"/>
                  </a:lnTo>
                  <a:lnTo>
                    <a:pt x="7208" y="9028"/>
                  </a:lnTo>
                  <a:lnTo>
                    <a:pt x="7343" y="8893"/>
                  </a:lnTo>
                  <a:lnTo>
                    <a:pt x="7478" y="8781"/>
                  </a:lnTo>
                  <a:lnTo>
                    <a:pt x="7613" y="8691"/>
                  </a:lnTo>
                  <a:lnTo>
                    <a:pt x="7747" y="8623"/>
                  </a:lnTo>
                  <a:lnTo>
                    <a:pt x="7882" y="8556"/>
                  </a:lnTo>
                  <a:lnTo>
                    <a:pt x="8017" y="8534"/>
                  </a:lnTo>
                  <a:lnTo>
                    <a:pt x="8152" y="8511"/>
                  </a:lnTo>
                  <a:close/>
                  <a:moveTo>
                    <a:pt x="10577" y="0"/>
                  </a:move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8" name="Google Shape;2406;p62">
              <a:extLst>
                <a:ext uri="{FF2B5EF4-FFF2-40B4-BE49-F238E27FC236}">
                  <a16:creationId xmlns:a16="http://schemas.microsoft.com/office/drawing/2014/main" id="{BA7EA887-5D65-1E54-5B9D-606B235775B6}"/>
                </a:ext>
              </a:extLst>
            </p:cNvPr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011" y="5255"/>
                  </a:moveTo>
                  <a:lnTo>
                    <a:pt x="1011" y="5255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720" y="5187"/>
                  </a:lnTo>
                  <a:lnTo>
                    <a:pt x="585" y="5120"/>
                  </a:lnTo>
                  <a:lnTo>
                    <a:pt x="472" y="5030"/>
                  </a:lnTo>
                  <a:lnTo>
                    <a:pt x="383" y="4918"/>
                  </a:lnTo>
                  <a:lnTo>
                    <a:pt x="293" y="4761"/>
                  </a:lnTo>
                  <a:lnTo>
                    <a:pt x="203" y="4604"/>
                  </a:lnTo>
                  <a:lnTo>
                    <a:pt x="136" y="4446"/>
                  </a:lnTo>
                  <a:lnTo>
                    <a:pt x="91" y="4244"/>
                  </a:lnTo>
                  <a:lnTo>
                    <a:pt x="46" y="4042"/>
                  </a:lnTo>
                  <a:lnTo>
                    <a:pt x="1" y="3818"/>
                  </a:lnTo>
                  <a:lnTo>
                    <a:pt x="1" y="3593"/>
                  </a:lnTo>
                  <a:lnTo>
                    <a:pt x="1" y="3346"/>
                  </a:lnTo>
                  <a:lnTo>
                    <a:pt x="1" y="3099"/>
                  </a:lnTo>
                  <a:lnTo>
                    <a:pt x="23" y="2830"/>
                  </a:lnTo>
                  <a:lnTo>
                    <a:pt x="68" y="2583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270" y="1819"/>
                  </a:lnTo>
                  <a:lnTo>
                    <a:pt x="450" y="1392"/>
                  </a:lnTo>
                  <a:lnTo>
                    <a:pt x="652" y="988"/>
                  </a:lnTo>
                  <a:lnTo>
                    <a:pt x="899" y="651"/>
                  </a:lnTo>
                  <a:lnTo>
                    <a:pt x="1011" y="517"/>
                  </a:lnTo>
                  <a:lnTo>
                    <a:pt x="1146" y="382"/>
                  </a:lnTo>
                  <a:lnTo>
                    <a:pt x="1281" y="270"/>
                  </a:lnTo>
                  <a:lnTo>
                    <a:pt x="1416" y="180"/>
                  </a:lnTo>
                  <a:lnTo>
                    <a:pt x="1550" y="112"/>
                  </a:lnTo>
                  <a:lnTo>
                    <a:pt x="1685" y="45"/>
                  </a:lnTo>
                  <a:lnTo>
                    <a:pt x="1820" y="23"/>
                  </a:lnTo>
                  <a:lnTo>
                    <a:pt x="1955" y="0"/>
                  </a:lnTo>
                  <a:lnTo>
                    <a:pt x="1955" y="0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2246" y="67"/>
                  </a:lnTo>
                  <a:lnTo>
                    <a:pt x="2381" y="135"/>
                  </a:lnTo>
                  <a:lnTo>
                    <a:pt x="2494" y="225"/>
                  </a:lnTo>
                  <a:lnTo>
                    <a:pt x="2583" y="337"/>
                  </a:lnTo>
                  <a:lnTo>
                    <a:pt x="2696" y="472"/>
                  </a:lnTo>
                  <a:lnTo>
                    <a:pt x="2763" y="629"/>
                  </a:lnTo>
                  <a:lnTo>
                    <a:pt x="2830" y="809"/>
                  </a:lnTo>
                  <a:lnTo>
                    <a:pt x="2898" y="1011"/>
                  </a:lnTo>
                  <a:lnTo>
                    <a:pt x="2943" y="1213"/>
                  </a:lnTo>
                  <a:lnTo>
                    <a:pt x="2965" y="1415"/>
                  </a:lnTo>
                  <a:lnTo>
                    <a:pt x="2988" y="1662"/>
                  </a:lnTo>
                  <a:lnTo>
                    <a:pt x="2988" y="1909"/>
                  </a:lnTo>
                  <a:lnTo>
                    <a:pt x="2965" y="2156"/>
                  </a:lnTo>
                  <a:lnTo>
                    <a:pt x="2943" y="2403"/>
                  </a:lnTo>
                  <a:lnTo>
                    <a:pt x="2898" y="2672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696" y="3436"/>
                  </a:lnTo>
                  <a:lnTo>
                    <a:pt x="2516" y="3863"/>
                  </a:lnTo>
                  <a:lnTo>
                    <a:pt x="2314" y="4267"/>
                  </a:lnTo>
                  <a:lnTo>
                    <a:pt x="2067" y="4604"/>
                  </a:lnTo>
                  <a:lnTo>
                    <a:pt x="1955" y="4738"/>
                  </a:lnTo>
                  <a:lnTo>
                    <a:pt x="1820" y="4873"/>
                  </a:lnTo>
                  <a:lnTo>
                    <a:pt x="1685" y="4985"/>
                  </a:lnTo>
                  <a:lnTo>
                    <a:pt x="1550" y="5075"/>
                  </a:lnTo>
                  <a:lnTo>
                    <a:pt x="1416" y="5165"/>
                  </a:lnTo>
                  <a:lnTo>
                    <a:pt x="1281" y="5210"/>
                  </a:lnTo>
                  <a:lnTo>
                    <a:pt x="1146" y="5232"/>
                  </a:lnTo>
                  <a:lnTo>
                    <a:pt x="1011" y="52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79" name="Google Shape;2407;p62">
              <a:extLst>
                <a:ext uri="{FF2B5EF4-FFF2-40B4-BE49-F238E27FC236}">
                  <a16:creationId xmlns:a16="http://schemas.microsoft.com/office/drawing/2014/main" id="{B1B967D8-C231-9F0E-DCF1-761569BCDEE4}"/>
                </a:ext>
              </a:extLst>
            </p:cNvPr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550" y="5344"/>
                  </a:moveTo>
                  <a:lnTo>
                    <a:pt x="1550" y="5344"/>
                  </a:lnTo>
                  <a:lnTo>
                    <a:pt x="1415" y="5322"/>
                  </a:lnTo>
                  <a:lnTo>
                    <a:pt x="1281" y="5277"/>
                  </a:lnTo>
                  <a:lnTo>
                    <a:pt x="1146" y="5232"/>
                  </a:lnTo>
                  <a:lnTo>
                    <a:pt x="1011" y="5142"/>
                  </a:lnTo>
                  <a:lnTo>
                    <a:pt x="899" y="5030"/>
                  </a:lnTo>
                  <a:lnTo>
                    <a:pt x="764" y="4895"/>
                  </a:lnTo>
                  <a:lnTo>
                    <a:pt x="652" y="4761"/>
                  </a:lnTo>
                  <a:lnTo>
                    <a:pt x="539" y="4581"/>
                  </a:lnTo>
                  <a:lnTo>
                    <a:pt x="450" y="4401"/>
                  </a:lnTo>
                  <a:lnTo>
                    <a:pt x="360" y="4222"/>
                  </a:lnTo>
                  <a:lnTo>
                    <a:pt x="270" y="3997"/>
                  </a:lnTo>
                  <a:lnTo>
                    <a:pt x="203" y="3773"/>
                  </a:lnTo>
                  <a:lnTo>
                    <a:pt x="135" y="3548"/>
                  </a:lnTo>
                  <a:lnTo>
                    <a:pt x="90" y="3301"/>
                  </a:lnTo>
                  <a:lnTo>
                    <a:pt x="45" y="3032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1" y="2493"/>
                  </a:lnTo>
                  <a:lnTo>
                    <a:pt x="1" y="2223"/>
                  </a:lnTo>
                  <a:lnTo>
                    <a:pt x="23" y="1976"/>
                  </a:lnTo>
                  <a:lnTo>
                    <a:pt x="45" y="1729"/>
                  </a:lnTo>
                  <a:lnTo>
                    <a:pt x="90" y="1482"/>
                  </a:lnTo>
                  <a:lnTo>
                    <a:pt x="135" y="1258"/>
                  </a:lnTo>
                  <a:lnTo>
                    <a:pt x="203" y="1055"/>
                  </a:lnTo>
                  <a:lnTo>
                    <a:pt x="292" y="853"/>
                  </a:lnTo>
                  <a:lnTo>
                    <a:pt x="382" y="674"/>
                  </a:lnTo>
                  <a:lnTo>
                    <a:pt x="472" y="517"/>
                  </a:lnTo>
                  <a:lnTo>
                    <a:pt x="562" y="382"/>
                  </a:lnTo>
                  <a:lnTo>
                    <a:pt x="674" y="247"/>
                  </a:lnTo>
                  <a:lnTo>
                    <a:pt x="809" y="157"/>
                  </a:lnTo>
                  <a:lnTo>
                    <a:pt x="944" y="67"/>
                  </a:lnTo>
                  <a:lnTo>
                    <a:pt x="1078" y="22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258" y="0"/>
                  </a:lnTo>
                  <a:lnTo>
                    <a:pt x="1258" y="0"/>
                  </a:lnTo>
                  <a:lnTo>
                    <a:pt x="1415" y="0"/>
                  </a:lnTo>
                  <a:lnTo>
                    <a:pt x="1550" y="45"/>
                  </a:lnTo>
                  <a:lnTo>
                    <a:pt x="1685" y="112"/>
                  </a:lnTo>
                  <a:lnTo>
                    <a:pt x="1797" y="202"/>
                  </a:lnTo>
                  <a:lnTo>
                    <a:pt x="1932" y="292"/>
                  </a:lnTo>
                  <a:lnTo>
                    <a:pt x="2044" y="427"/>
                  </a:lnTo>
                  <a:lnTo>
                    <a:pt x="2156" y="584"/>
                  </a:lnTo>
                  <a:lnTo>
                    <a:pt x="2269" y="741"/>
                  </a:lnTo>
                  <a:lnTo>
                    <a:pt x="2381" y="921"/>
                  </a:lnTo>
                  <a:lnTo>
                    <a:pt x="2471" y="1123"/>
                  </a:lnTo>
                  <a:lnTo>
                    <a:pt x="2538" y="1325"/>
                  </a:lnTo>
                  <a:lnTo>
                    <a:pt x="2628" y="1549"/>
                  </a:lnTo>
                  <a:lnTo>
                    <a:pt x="2673" y="1796"/>
                  </a:lnTo>
                  <a:lnTo>
                    <a:pt x="2740" y="2043"/>
                  </a:lnTo>
                  <a:lnTo>
                    <a:pt x="2785" y="2291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808" y="2829"/>
                  </a:lnTo>
                  <a:lnTo>
                    <a:pt x="2808" y="3099"/>
                  </a:lnTo>
                  <a:lnTo>
                    <a:pt x="2808" y="3368"/>
                  </a:lnTo>
                  <a:lnTo>
                    <a:pt x="2763" y="3615"/>
                  </a:lnTo>
                  <a:lnTo>
                    <a:pt x="2740" y="3840"/>
                  </a:lnTo>
                  <a:lnTo>
                    <a:pt x="2673" y="4065"/>
                  </a:lnTo>
                  <a:lnTo>
                    <a:pt x="2605" y="4289"/>
                  </a:lnTo>
                  <a:lnTo>
                    <a:pt x="2538" y="4469"/>
                  </a:lnTo>
                  <a:lnTo>
                    <a:pt x="2448" y="4648"/>
                  </a:lnTo>
                  <a:lnTo>
                    <a:pt x="2358" y="4828"/>
                  </a:lnTo>
                  <a:lnTo>
                    <a:pt x="2246" y="4963"/>
                  </a:lnTo>
                  <a:lnTo>
                    <a:pt x="2134" y="5075"/>
                  </a:lnTo>
                  <a:lnTo>
                    <a:pt x="2022" y="5187"/>
                  </a:lnTo>
                  <a:lnTo>
                    <a:pt x="1887" y="5255"/>
                  </a:lnTo>
                  <a:lnTo>
                    <a:pt x="1752" y="5300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550" y="53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0" name="Google Shape;2408;p62">
              <a:extLst>
                <a:ext uri="{FF2B5EF4-FFF2-40B4-BE49-F238E27FC236}">
                  <a16:creationId xmlns:a16="http://schemas.microsoft.com/office/drawing/2014/main" id="{09DCBBB9-95B0-749A-5CF5-78D4A5E4B860}"/>
                </a:ext>
              </a:extLst>
            </p:cNvPr>
            <p:cNvSpPr/>
            <p:nvPr/>
          </p:nvSpPr>
          <p:spPr>
            <a:xfrm>
              <a:off x="-618445" y="-234577"/>
              <a:ext cx="236225" cy="218324"/>
            </a:xfrm>
            <a:custGeom>
              <a:avLst/>
              <a:gdLst/>
              <a:ahLst/>
              <a:cxnLst/>
              <a:rect l="l" t="t" r="r" b="b"/>
              <a:pathLst>
                <a:path w="18369" h="16977" fill="none" extrusionOk="0">
                  <a:moveTo>
                    <a:pt x="10734" y="0"/>
                  </a:moveTo>
                  <a:lnTo>
                    <a:pt x="10734" y="0"/>
                  </a:lnTo>
                  <a:lnTo>
                    <a:pt x="10577" y="0"/>
                  </a:lnTo>
                  <a:lnTo>
                    <a:pt x="10420" y="23"/>
                  </a:lnTo>
                  <a:lnTo>
                    <a:pt x="10105" y="113"/>
                  </a:lnTo>
                  <a:lnTo>
                    <a:pt x="9746" y="247"/>
                  </a:lnTo>
                  <a:lnTo>
                    <a:pt x="9387" y="427"/>
                  </a:lnTo>
                  <a:lnTo>
                    <a:pt x="9005" y="652"/>
                  </a:lnTo>
                  <a:lnTo>
                    <a:pt x="8601" y="921"/>
                  </a:lnTo>
                  <a:lnTo>
                    <a:pt x="8174" y="1235"/>
                  </a:lnTo>
                  <a:lnTo>
                    <a:pt x="7747" y="1595"/>
                  </a:lnTo>
                  <a:lnTo>
                    <a:pt x="7321" y="1977"/>
                  </a:lnTo>
                  <a:lnTo>
                    <a:pt x="6872" y="2403"/>
                  </a:lnTo>
                  <a:lnTo>
                    <a:pt x="6422" y="2852"/>
                  </a:lnTo>
                  <a:lnTo>
                    <a:pt x="5973" y="3324"/>
                  </a:lnTo>
                  <a:lnTo>
                    <a:pt x="5524" y="3818"/>
                  </a:lnTo>
                  <a:lnTo>
                    <a:pt x="5075" y="4334"/>
                  </a:lnTo>
                  <a:lnTo>
                    <a:pt x="4648" y="4873"/>
                  </a:lnTo>
                  <a:lnTo>
                    <a:pt x="4199" y="5412"/>
                  </a:lnTo>
                  <a:lnTo>
                    <a:pt x="3773" y="5974"/>
                  </a:lnTo>
                  <a:lnTo>
                    <a:pt x="3368" y="6535"/>
                  </a:lnTo>
                  <a:lnTo>
                    <a:pt x="2964" y="7096"/>
                  </a:lnTo>
                  <a:lnTo>
                    <a:pt x="2583" y="7680"/>
                  </a:lnTo>
                  <a:lnTo>
                    <a:pt x="2201" y="8242"/>
                  </a:lnTo>
                  <a:lnTo>
                    <a:pt x="1864" y="8803"/>
                  </a:lnTo>
                  <a:lnTo>
                    <a:pt x="1527" y="9364"/>
                  </a:lnTo>
                  <a:lnTo>
                    <a:pt x="1235" y="9926"/>
                  </a:lnTo>
                  <a:lnTo>
                    <a:pt x="966" y="10465"/>
                  </a:lnTo>
                  <a:lnTo>
                    <a:pt x="719" y="10981"/>
                  </a:lnTo>
                  <a:lnTo>
                    <a:pt x="494" y="11475"/>
                  </a:lnTo>
                  <a:lnTo>
                    <a:pt x="314" y="11969"/>
                  </a:lnTo>
                  <a:lnTo>
                    <a:pt x="180" y="12418"/>
                  </a:lnTo>
                  <a:lnTo>
                    <a:pt x="67" y="12845"/>
                  </a:lnTo>
                  <a:lnTo>
                    <a:pt x="23" y="13249"/>
                  </a:lnTo>
                  <a:lnTo>
                    <a:pt x="0" y="13609"/>
                  </a:lnTo>
                  <a:lnTo>
                    <a:pt x="0" y="13609"/>
                  </a:lnTo>
                  <a:lnTo>
                    <a:pt x="23" y="13945"/>
                  </a:lnTo>
                  <a:lnTo>
                    <a:pt x="45" y="14103"/>
                  </a:lnTo>
                  <a:lnTo>
                    <a:pt x="90" y="14237"/>
                  </a:lnTo>
                  <a:lnTo>
                    <a:pt x="90" y="14237"/>
                  </a:lnTo>
                  <a:lnTo>
                    <a:pt x="157" y="14417"/>
                  </a:lnTo>
                  <a:lnTo>
                    <a:pt x="247" y="14574"/>
                  </a:lnTo>
                  <a:lnTo>
                    <a:pt x="359" y="14754"/>
                  </a:lnTo>
                  <a:lnTo>
                    <a:pt x="472" y="14911"/>
                  </a:lnTo>
                  <a:lnTo>
                    <a:pt x="606" y="15046"/>
                  </a:lnTo>
                  <a:lnTo>
                    <a:pt x="764" y="15203"/>
                  </a:lnTo>
                  <a:lnTo>
                    <a:pt x="1100" y="15472"/>
                  </a:lnTo>
                  <a:lnTo>
                    <a:pt x="1482" y="15719"/>
                  </a:lnTo>
                  <a:lnTo>
                    <a:pt x="1909" y="15944"/>
                  </a:lnTo>
                  <a:lnTo>
                    <a:pt x="2380" y="16146"/>
                  </a:lnTo>
                  <a:lnTo>
                    <a:pt x="2897" y="16326"/>
                  </a:lnTo>
                  <a:lnTo>
                    <a:pt x="3436" y="16483"/>
                  </a:lnTo>
                  <a:lnTo>
                    <a:pt x="4020" y="16618"/>
                  </a:lnTo>
                  <a:lnTo>
                    <a:pt x="4626" y="16730"/>
                  </a:lnTo>
                  <a:lnTo>
                    <a:pt x="5277" y="16820"/>
                  </a:lnTo>
                  <a:lnTo>
                    <a:pt x="5928" y="16887"/>
                  </a:lnTo>
                  <a:lnTo>
                    <a:pt x="6602" y="16932"/>
                  </a:lnTo>
                  <a:lnTo>
                    <a:pt x="7276" y="16977"/>
                  </a:lnTo>
                  <a:lnTo>
                    <a:pt x="7972" y="16977"/>
                  </a:lnTo>
                  <a:lnTo>
                    <a:pt x="7972" y="16977"/>
                  </a:lnTo>
                  <a:lnTo>
                    <a:pt x="8870" y="16977"/>
                  </a:lnTo>
                  <a:lnTo>
                    <a:pt x="9768" y="16910"/>
                  </a:lnTo>
                  <a:lnTo>
                    <a:pt x="10667" y="16842"/>
                  </a:lnTo>
                  <a:lnTo>
                    <a:pt x="11542" y="16730"/>
                  </a:lnTo>
                  <a:lnTo>
                    <a:pt x="12396" y="16573"/>
                  </a:lnTo>
                  <a:lnTo>
                    <a:pt x="13227" y="16416"/>
                  </a:lnTo>
                  <a:lnTo>
                    <a:pt x="14035" y="16213"/>
                  </a:lnTo>
                  <a:lnTo>
                    <a:pt x="14776" y="15966"/>
                  </a:lnTo>
                  <a:lnTo>
                    <a:pt x="15472" y="15697"/>
                  </a:lnTo>
                  <a:lnTo>
                    <a:pt x="16123" y="15427"/>
                  </a:lnTo>
                  <a:lnTo>
                    <a:pt x="16415" y="15270"/>
                  </a:lnTo>
                  <a:lnTo>
                    <a:pt x="16685" y="15091"/>
                  </a:lnTo>
                  <a:lnTo>
                    <a:pt x="16954" y="14933"/>
                  </a:lnTo>
                  <a:lnTo>
                    <a:pt x="17201" y="14754"/>
                  </a:lnTo>
                  <a:lnTo>
                    <a:pt x="17426" y="14574"/>
                  </a:lnTo>
                  <a:lnTo>
                    <a:pt x="17605" y="14372"/>
                  </a:lnTo>
                  <a:lnTo>
                    <a:pt x="17785" y="14170"/>
                  </a:lnTo>
                  <a:lnTo>
                    <a:pt x="17942" y="13968"/>
                  </a:lnTo>
                  <a:lnTo>
                    <a:pt x="18077" y="13766"/>
                  </a:lnTo>
                  <a:lnTo>
                    <a:pt x="18167" y="13541"/>
                  </a:lnTo>
                  <a:lnTo>
                    <a:pt x="18257" y="13339"/>
                  </a:lnTo>
                  <a:lnTo>
                    <a:pt x="18302" y="13092"/>
                  </a:lnTo>
                  <a:lnTo>
                    <a:pt x="18302" y="13092"/>
                  </a:lnTo>
                  <a:lnTo>
                    <a:pt x="18347" y="12710"/>
                  </a:lnTo>
                  <a:lnTo>
                    <a:pt x="18369" y="12306"/>
                  </a:lnTo>
                  <a:lnTo>
                    <a:pt x="18369" y="12306"/>
                  </a:lnTo>
                  <a:lnTo>
                    <a:pt x="18347" y="11857"/>
                  </a:lnTo>
                  <a:lnTo>
                    <a:pt x="18302" y="11408"/>
                  </a:lnTo>
                  <a:lnTo>
                    <a:pt x="18234" y="10936"/>
                  </a:lnTo>
                  <a:lnTo>
                    <a:pt x="18144" y="10442"/>
                  </a:lnTo>
                  <a:lnTo>
                    <a:pt x="18032" y="9971"/>
                  </a:lnTo>
                  <a:lnTo>
                    <a:pt x="17875" y="9454"/>
                  </a:lnTo>
                  <a:lnTo>
                    <a:pt x="17718" y="8960"/>
                  </a:lnTo>
                  <a:lnTo>
                    <a:pt x="17538" y="8444"/>
                  </a:lnTo>
                  <a:lnTo>
                    <a:pt x="17336" y="7927"/>
                  </a:lnTo>
                  <a:lnTo>
                    <a:pt x="17134" y="7411"/>
                  </a:lnTo>
                  <a:lnTo>
                    <a:pt x="16887" y="6894"/>
                  </a:lnTo>
                  <a:lnTo>
                    <a:pt x="16640" y="6378"/>
                  </a:lnTo>
                  <a:lnTo>
                    <a:pt x="16393" y="5884"/>
                  </a:lnTo>
                  <a:lnTo>
                    <a:pt x="16123" y="5390"/>
                  </a:lnTo>
                  <a:lnTo>
                    <a:pt x="15831" y="4896"/>
                  </a:lnTo>
                  <a:lnTo>
                    <a:pt x="15540" y="4424"/>
                  </a:lnTo>
                  <a:lnTo>
                    <a:pt x="15248" y="3953"/>
                  </a:lnTo>
                  <a:lnTo>
                    <a:pt x="14933" y="3526"/>
                  </a:lnTo>
                  <a:lnTo>
                    <a:pt x="14619" y="3077"/>
                  </a:lnTo>
                  <a:lnTo>
                    <a:pt x="14304" y="2673"/>
                  </a:lnTo>
                  <a:lnTo>
                    <a:pt x="13990" y="2291"/>
                  </a:lnTo>
                  <a:lnTo>
                    <a:pt x="13676" y="1932"/>
                  </a:lnTo>
                  <a:lnTo>
                    <a:pt x="13361" y="1572"/>
                  </a:lnTo>
                  <a:lnTo>
                    <a:pt x="13047" y="1258"/>
                  </a:lnTo>
                  <a:lnTo>
                    <a:pt x="12733" y="988"/>
                  </a:lnTo>
                  <a:lnTo>
                    <a:pt x="12418" y="741"/>
                  </a:lnTo>
                  <a:lnTo>
                    <a:pt x="12126" y="517"/>
                  </a:lnTo>
                  <a:lnTo>
                    <a:pt x="11812" y="337"/>
                  </a:lnTo>
                  <a:lnTo>
                    <a:pt x="11542" y="180"/>
                  </a:lnTo>
                  <a:lnTo>
                    <a:pt x="11250" y="68"/>
                  </a:lnTo>
                  <a:lnTo>
                    <a:pt x="10981" y="23"/>
                  </a:lnTo>
                  <a:lnTo>
                    <a:pt x="107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1" name="Google Shape;2409;p62">
              <a:extLst>
                <a:ext uri="{FF2B5EF4-FFF2-40B4-BE49-F238E27FC236}">
                  <a16:creationId xmlns:a16="http://schemas.microsoft.com/office/drawing/2014/main" id="{24C12454-F17C-19DF-FD98-FC0278C1B317}"/>
                </a:ext>
              </a:extLst>
            </p:cNvPr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extrusionOk="0">
                  <a:moveTo>
                    <a:pt x="1955" y="0"/>
                  </a:move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19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2" name="Google Shape;2410;p62">
              <a:extLst>
                <a:ext uri="{FF2B5EF4-FFF2-40B4-BE49-F238E27FC236}">
                  <a16:creationId xmlns:a16="http://schemas.microsoft.com/office/drawing/2014/main" id="{4EE2EAAB-408C-8FED-2DA7-FC8DC74C97CC}"/>
                </a:ext>
              </a:extLst>
            </p:cNvPr>
            <p:cNvSpPr/>
            <p:nvPr/>
          </p:nvSpPr>
          <p:spPr>
            <a:xfrm>
              <a:off x="-538751" y="-125125"/>
              <a:ext cx="38426" cy="67579"/>
            </a:xfrm>
            <a:custGeom>
              <a:avLst/>
              <a:gdLst/>
              <a:ahLst/>
              <a:cxnLst/>
              <a:rect l="l" t="t" r="r" b="b"/>
              <a:pathLst>
                <a:path w="2988" h="5255" fill="none" extrusionOk="0">
                  <a:moveTo>
                    <a:pt x="1955" y="0"/>
                  </a:moveTo>
                  <a:lnTo>
                    <a:pt x="1955" y="0"/>
                  </a:lnTo>
                  <a:lnTo>
                    <a:pt x="1820" y="23"/>
                  </a:lnTo>
                  <a:lnTo>
                    <a:pt x="1685" y="45"/>
                  </a:lnTo>
                  <a:lnTo>
                    <a:pt x="1550" y="112"/>
                  </a:lnTo>
                  <a:lnTo>
                    <a:pt x="1416" y="180"/>
                  </a:lnTo>
                  <a:lnTo>
                    <a:pt x="1281" y="270"/>
                  </a:lnTo>
                  <a:lnTo>
                    <a:pt x="1146" y="382"/>
                  </a:lnTo>
                  <a:lnTo>
                    <a:pt x="1011" y="517"/>
                  </a:lnTo>
                  <a:lnTo>
                    <a:pt x="899" y="651"/>
                  </a:lnTo>
                  <a:lnTo>
                    <a:pt x="652" y="988"/>
                  </a:lnTo>
                  <a:lnTo>
                    <a:pt x="450" y="1392"/>
                  </a:lnTo>
                  <a:lnTo>
                    <a:pt x="270" y="1819"/>
                  </a:lnTo>
                  <a:lnTo>
                    <a:pt x="136" y="2313"/>
                  </a:lnTo>
                  <a:lnTo>
                    <a:pt x="136" y="2313"/>
                  </a:lnTo>
                  <a:lnTo>
                    <a:pt x="68" y="2583"/>
                  </a:lnTo>
                  <a:lnTo>
                    <a:pt x="23" y="2830"/>
                  </a:lnTo>
                  <a:lnTo>
                    <a:pt x="1" y="3099"/>
                  </a:lnTo>
                  <a:lnTo>
                    <a:pt x="1" y="3346"/>
                  </a:lnTo>
                  <a:lnTo>
                    <a:pt x="1" y="3593"/>
                  </a:lnTo>
                  <a:lnTo>
                    <a:pt x="1" y="3818"/>
                  </a:lnTo>
                  <a:lnTo>
                    <a:pt x="46" y="4042"/>
                  </a:lnTo>
                  <a:lnTo>
                    <a:pt x="91" y="4244"/>
                  </a:lnTo>
                  <a:lnTo>
                    <a:pt x="136" y="4446"/>
                  </a:lnTo>
                  <a:lnTo>
                    <a:pt x="203" y="4604"/>
                  </a:lnTo>
                  <a:lnTo>
                    <a:pt x="293" y="4761"/>
                  </a:lnTo>
                  <a:lnTo>
                    <a:pt x="383" y="4918"/>
                  </a:lnTo>
                  <a:lnTo>
                    <a:pt x="472" y="5030"/>
                  </a:lnTo>
                  <a:lnTo>
                    <a:pt x="585" y="5120"/>
                  </a:lnTo>
                  <a:lnTo>
                    <a:pt x="720" y="5187"/>
                  </a:lnTo>
                  <a:lnTo>
                    <a:pt x="854" y="5232"/>
                  </a:lnTo>
                  <a:lnTo>
                    <a:pt x="854" y="5232"/>
                  </a:lnTo>
                  <a:lnTo>
                    <a:pt x="1011" y="5255"/>
                  </a:lnTo>
                  <a:lnTo>
                    <a:pt x="1011" y="5255"/>
                  </a:lnTo>
                  <a:lnTo>
                    <a:pt x="1146" y="5232"/>
                  </a:lnTo>
                  <a:lnTo>
                    <a:pt x="1281" y="5210"/>
                  </a:lnTo>
                  <a:lnTo>
                    <a:pt x="1416" y="5165"/>
                  </a:lnTo>
                  <a:lnTo>
                    <a:pt x="1550" y="5075"/>
                  </a:lnTo>
                  <a:lnTo>
                    <a:pt x="1685" y="4985"/>
                  </a:lnTo>
                  <a:lnTo>
                    <a:pt x="1820" y="4873"/>
                  </a:lnTo>
                  <a:lnTo>
                    <a:pt x="1955" y="4738"/>
                  </a:lnTo>
                  <a:lnTo>
                    <a:pt x="2067" y="4604"/>
                  </a:lnTo>
                  <a:lnTo>
                    <a:pt x="2314" y="4267"/>
                  </a:lnTo>
                  <a:lnTo>
                    <a:pt x="2516" y="3863"/>
                  </a:lnTo>
                  <a:lnTo>
                    <a:pt x="2696" y="3436"/>
                  </a:lnTo>
                  <a:lnTo>
                    <a:pt x="2830" y="2942"/>
                  </a:lnTo>
                  <a:lnTo>
                    <a:pt x="2830" y="2942"/>
                  </a:lnTo>
                  <a:lnTo>
                    <a:pt x="2898" y="2672"/>
                  </a:lnTo>
                  <a:lnTo>
                    <a:pt x="2943" y="2403"/>
                  </a:lnTo>
                  <a:lnTo>
                    <a:pt x="2965" y="2156"/>
                  </a:lnTo>
                  <a:lnTo>
                    <a:pt x="2988" y="1909"/>
                  </a:lnTo>
                  <a:lnTo>
                    <a:pt x="2988" y="1662"/>
                  </a:lnTo>
                  <a:lnTo>
                    <a:pt x="2965" y="1415"/>
                  </a:lnTo>
                  <a:lnTo>
                    <a:pt x="2943" y="1213"/>
                  </a:lnTo>
                  <a:lnTo>
                    <a:pt x="2898" y="1011"/>
                  </a:lnTo>
                  <a:lnTo>
                    <a:pt x="2830" y="809"/>
                  </a:lnTo>
                  <a:lnTo>
                    <a:pt x="2763" y="629"/>
                  </a:lnTo>
                  <a:lnTo>
                    <a:pt x="2696" y="472"/>
                  </a:lnTo>
                  <a:lnTo>
                    <a:pt x="2583" y="337"/>
                  </a:lnTo>
                  <a:lnTo>
                    <a:pt x="2494" y="225"/>
                  </a:lnTo>
                  <a:lnTo>
                    <a:pt x="2381" y="135"/>
                  </a:lnTo>
                  <a:lnTo>
                    <a:pt x="2246" y="67"/>
                  </a:lnTo>
                  <a:lnTo>
                    <a:pt x="2112" y="23"/>
                  </a:lnTo>
                  <a:lnTo>
                    <a:pt x="2112" y="23"/>
                  </a:lnTo>
                  <a:lnTo>
                    <a:pt x="1955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3" name="Google Shape;2411;p62">
              <a:extLst>
                <a:ext uri="{FF2B5EF4-FFF2-40B4-BE49-F238E27FC236}">
                  <a16:creationId xmlns:a16="http://schemas.microsoft.com/office/drawing/2014/main" id="{0C7D7C11-3883-4007-58AC-737930D12F84}"/>
                </a:ext>
              </a:extLst>
            </p:cNvPr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extrusionOk="0">
                  <a:moveTo>
                    <a:pt x="1213" y="0"/>
                  </a:move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4" name="Google Shape;2412;p62">
              <a:extLst>
                <a:ext uri="{FF2B5EF4-FFF2-40B4-BE49-F238E27FC236}">
                  <a16:creationId xmlns:a16="http://schemas.microsoft.com/office/drawing/2014/main" id="{340C8AFE-B9E1-DA5D-4E27-15C198679D4E}"/>
                </a:ext>
              </a:extLst>
            </p:cNvPr>
            <p:cNvSpPr/>
            <p:nvPr/>
          </p:nvSpPr>
          <p:spPr>
            <a:xfrm>
              <a:off x="-454711" y="-127723"/>
              <a:ext cx="36111" cy="68737"/>
            </a:xfrm>
            <a:custGeom>
              <a:avLst/>
              <a:gdLst/>
              <a:ahLst/>
              <a:cxnLst/>
              <a:rect l="l" t="t" r="r" b="b"/>
              <a:pathLst>
                <a:path w="2808" h="5345" fill="none" extrusionOk="0">
                  <a:moveTo>
                    <a:pt x="1258" y="0"/>
                  </a:moveTo>
                  <a:lnTo>
                    <a:pt x="1258" y="0"/>
                  </a:lnTo>
                  <a:lnTo>
                    <a:pt x="1213" y="0"/>
                  </a:lnTo>
                  <a:lnTo>
                    <a:pt x="1213" y="0"/>
                  </a:lnTo>
                  <a:lnTo>
                    <a:pt x="1078" y="22"/>
                  </a:lnTo>
                  <a:lnTo>
                    <a:pt x="944" y="67"/>
                  </a:lnTo>
                  <a:lnTo>
                    <a:pt x="809" y="157"/>
                  </a:lnTo>
                  <a:lnTo>
                    <a:pt x="674" y="247"/>
                  </a:lnTo>
                  <a:lnTo>
                    <a:pt x="562" y="382"/>
                  </a:lnTo>
                  <a:lnTo>
                    <a:pt x="472" y="517"/>
                  </a:lnTo>
                  <a:lnTo>
                    <a:pt x="382" y="674"/>
                  </a:lnTo>
                  <a:lnTo>
                    <a:pt x="292" y="853"/>
                  </a:lnTo>
                  <a:lnTo>
                    <a:pt x="203" y="1055"/>
                  </a:lnTo>
                  <a:lnTo>
                    <a:pt x="135" y="1258"/>
                  </a:lnTo>
                  <a:lnTo>
                    <a:pt x="90" y="1482"/>
                  </a:lnTo>
                  <a:lnTo>
                    <a:pt x="45" y="1729"/>
                  </a:lnTo>
                  <a:lnTo>
                    <a:pt x="23" y="1976"/>
                  </a:lnTo>
                  <a:lnTo>
                    <a:pt x="1" y="2223"/>
                  </a:lnTo>
                  <a:lnTo>
                    <a:pt x="1" y="2493"/>
                  </a:lnTo>
                  <a:lnTo>
                    <a:pt x="23" y="2762"/>
                  </a:lnTo>
                  <a:lnTo>
                    <a:pt x="23" y="2762"/>
                  </a:lnTo>
                  <a:lnTo>
                    <a:pt x="45" y="3032"/>
                  </a:lnTo>
                  <a:lnTo>
                    <a:pt x="90" y="3301"/>
                  </a:lnTo>
                  <a:lnTo>
                    <a:pt x="135" y="3548"/>
                  </a:lnTo>
                  <a:lnTo>
                    <a:pt x="203" y="3773"/>
                  </a:lnTo>
                  <a:lnTo>
                    <a:pt x="270" y="3997"/>
                  </a:lnTo>
                  <a:lnTo>
                    <a:pt x="360" y="4222"/>
                  </a:lnTo>
                  <a:lnTo>
                    <a:pt x="450" y="4401"/>
                  </a:lnTo>
                  <a:lnTo>
                    <a:pt x="539" y="4581"/>
                  </a:lnTo>
                  <a:lnTo>
                    <a:pt x="652" y="4761"/>
                  </a:lnTo>
                  <a:lnTo>
                    <a:pt x="764" y="4895"/>
                  </a:lnTo>
                  <a:lnTo>
                    <a:pt x="899" y="5030"/>
                  </a:lnTo>
                  <a:lnTo>
                    <a:pt x="1011" y="5142"/>
                  </a:lnTo>
                  <a:lnTo>
                    <a:pt x="1146" y="5232"/>
                  </a:lnTo>
                  <a:lnTo>
                    <a:pt x="1281" y="5277"/>
                  </a:lnTo>
                  <a:lnTo>
                    <a:pt x="1415" y="5322"/>
                  </a:lnTo>
                  <a:lnTo>
                    <a:pt x="1550" y="5344"/>
                  </a:lnTo>
                  <a:lnTo>
                    <a:pt x="1550" y="5344"/>
                  </a:lnTo>
                  <a:lnTo>
                    <a:pt x="1617" y="5322"/>
                  </a:lnTo>
                  <a:lnTo>
                    <a:pt x="1617" y="5322"/>
                  </a:lnTo>
                  <a:lnTo>
                    <a:pt x="1752" y="5300"/>
                  </a:lnTo>
                  <a:lnTo>
                    <a:pt x="1887" y="5255"/>
                  </a:lnTo>
                  <a:lnTo>
                    <a:pt x="2022" y="5187"/>
                  </a:lnTo>
                  <a:lnTo>
                    <a:pt x="2134" y="5075"/>
                  </a:lnTo>
                  <a:lnTo>
                    <a:pt x="2246" y="4963"/>
                  </a:lnTo>
                  <a:lnTo>
                    <a:pt x="2358" y="4828"/>
                  </a:lnTo>
                  <a:lnTo>
                    <a:pt x="2448" y="4648"/>
                  </a:lnTo>
                  <a:lnTo>
                    <a:pt x="2538" y="4469"/>
                  </a:lnTo>
                  <a:lnTo>
                    <a:pt x="2605" y="4289"/>
                  </a:lnTo>
                  <a:lnTo>
                    <a:pt x="2673" y="4065"/>
                  </a:lnTo>
                  <a:lnTo>
                    <a:pt x="2740" y="3840"/>
                  </a:lnTo>
                  <a:lnTo>
                    <a:pt x="2763" y="3615"/>
                  </a:lnTo>
                  <a:lnTo>
                    <a:pt x="2808" y="3368"/>
                  </a:lnTo>
                  <a:lnTo>
                    <a:pt x="2808" y="3099"/>
                  </a:lnTo>
                  <a:lnTo>
                    <a:pt x="2808" y="2829"/>
                  </a:lnTo>
                  <a:lnTo>
                    <a:pt x="2808" y="2560"/>
                  </a:lnTo>
                  <a:lnTo>
                    <a:pt x="2808" y="2560"/>
                  </a:lnTo>
                  <a:lnTo>
                    <a:pt x="2785" y="2291"/>
                  </a:lnTo>
                  <a:lnTo>
                    <a:pt x="2740" y="2043"/>
                  </a:lnTo>
                  <a:lnTo>
                    <a:pt x="2673" y="1796"/>
                  </a:lnTo>
                  <a:lnTo>
                    <a:pt x="2628" y="1549"/>
                  </a:lnTo>
                  <a:lnTo>
                    <a:pt x="2538" y="1325"/>
                  </a:lnTo>
                  <a:lnTo>
                    <a:pt x="2471" y="1123"/>
                  </a:lnTo>
                  <a:lnTo>
                    <a:pt x="2381" y="921"/>
                  </a:lnTo>
                  <a:lnTo>
                    <a:pt x="2269" y="741"/>
                  </a:lnTo>
                  <a:lnTo>
                    <a:pt x="2156" y="584"/>
                  </a:lnTo>
                  <a:lnTo>
                    <a:pt x="2044" y="427"/>
                  </a:lnTo>
                  <a:lnTo>
                    <a:pt x="1932" y="292"/>
                  </a:lnTo>
                  <a:lnTo>
                    <a:pt x="1797" y="202"/>
                  </a:lnTo>
                  <a:lnTo>
                    <a:pt x="1685" y="112"/>
                  </a:lnTo>
                  <a:lnTo>
                    <a:pt x="1550" y="45"/>
                  </a:lnTo>
                  <a:lnTo>
                    <a:pt x="1415" y="0"/>
                  </a:lnTo>
                  <a:lnTo>
                    <a:pt x="12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5" name="Google Shape;2413;p62">
              <a:extLst>
                <a:ext uri="{FF2B5EF4-FFF2-40B4-BE49-F238E27FC236}">
                  <a16:creationId xmlns:a16="http://schemas.microsoft.com/office/drawing/2014/main" id="{868C517A-6D85-2612-6DCC-9042E71BA4B5}"/>
                </a:ext>
              </a:extLst>
            </p:cNvPr>
            <p:cNvSpPr/>
            <p:nvPr/>
          </p:nvSpPr>
          <p:spPr>
            <a:xfrm>
              <a:off x="-847160" y="-211184"/>
              <a:ext cx="47363" cy="77687"/>
            </a:xfrm>
            <a:custGeom>
              <a:avLst/>
              <a:gdLst/>
              <a:ahLst/>
              <a:cxnLst/>
              <a:rect l="l" t="t" r="r" b="b"/>
              <a:pathLst>
                <a:path w="3683" h="6041" extrusionOk="0">
                  <a:moveTo>
                    <a:pt x="1842" y="0"/>
                  </a:moveTo>
                  <a:lnTo>
                    <a:pt x="1662" y="23"/>
                  </a:lnTo>
                  <a:lnTo>
                    <a:pt x="1482" y="68"/>
                  </a:lnTo>
                  <a:lnTo>
                    <a:pt x="1303" y="158"/>
                  </a:lnTo>
                  <a:lnTo>
                    <a:pt x="1123" y="247"/>
                  </a:lnTo>
                  <a:lnTo>
                    <a:pt x="966" y="382"/>
                  </a:lnTo>
                  <a:lnTo>
                    <a:pt x="809" y="517"/>
                  </a:lnTo>
                  <a:lnTo>
                    <a:pt x="674" y="696"/>
                  </a:lnTo>
                  <a:lnTo>
                    <a:pt x="539" y="899"/>
                  </a:lnTo>
                  <a:lnTo>
                    <a:pt x="427" y="1101"/>
                  </a:lnTo>
                  <a:lnTo>
                    <a:pt x="315" y="1348"/>
                  </a:lnTo>
                  <a:lnTo>
                    <a:pt x="225" y="1595"/>
                  </a:lnTo>
                  <a:lnTo>
                    <a:pt x="157" y="1842"/>
                  </a:lnTo>
                  <a:lnTo>
                    <a:pt x="90" y="2134"/>
                  </a:lnTo>
                  <a:lnTo>
                    <a:pt x="45" y="2426"/>
                  </a:lnTo>
                  <a:lnTo>
                    <a:pt x="23" y="2717"/>
                  </a:lnTo>
                  <a:lnTo>
                    <a:pt x="0" y="3032"/>
                  </a:lnTo>
                  <a:lnTo>
                    <a:pt x="23" y="3324"/>
                  </a:lnTo>
                  <a:lnTo>
                    <a:pt x="45" y="3638"/>
                  </a:lnTo>
                  <a:lnTo>
                    <a:pt x="90" y="3908"/>
                  </a:lnTo>
                  <a:lnTo>
                    <a:pt x="157" y="4200"/>
                  </a:lnTo>
                  <a:lnTo>
                    <a:pt x="225" y="4469"/>
                  </a:lnTo>
                  <a:lnTo>
                    <a:pt x="315" y="4716"/>
                  </a:lnTo>
                  <a:lnTo>
                    <a:pt x="427" y="4941"/>
                  </a:lnTo>
                  <a:lnTo>
                    <a:pt x="539" y="5143"/>
                  </a:lnTo>
                  <a:lnTo>
                    <a:pt x="674" y="5345"/>
                  </a:lnTo>
                  <a:lnTo>
                    <a:pt x="809" y="5524"/>
                  </a:lnTo>
                  <a:lnTo>
                    <a:pt x="966" y="5682"/>
                  </a:lnTo>
                  <a:lnTo>
                    <a:pt x="1123" y="5794"/>
                  </a:lnTo>
                  <a:lnTo>
                    <a:pt x="1303" y="5906"/>
                  </a:lnTo>
                  <a:lnTo>
                    <a:pt x="1482" y="5974"/>
                  </a:lnTo>
                  <a:lnTo>
                    <a:pt x="1662" y="6018"/>
                  </a:lnTo>
                  <a:lnTo>
                    <a:pt x="1842" y="6041"/>
                  </a:lnTo>
                  <a:lnTo>
                    <a:pt x="2044" y="6018"/>
                  </a:lnTo>
                  <a:lnTo>
                    <a:pt x="2223" y="5974"/>
                  </a:lnTo>
                  <a:lnTo>
                    <a:pt x="2403" y="5906"/>
                  </a:lnTo>
                  <a:lnTo>
                    <a:pt x="2560" y="5794"/>
                  </a:lnTo>
                  <a:lnTo>
                    <a:pt x="2717" y="5682"/>
                  </a:lnTo>
                  <a:lnTo>
                    <a:pt x="2874" y="5524"/>
                  </a:lnTo>
                  <a:lnTo>
                    <a:pt x="3009" y="5345"/>
                  </a:lnTo>
                  <a:lnTo>
                    <a:pt x="3144" y="5143"/>
                  </a:lnTo>
                  <a:lnTo>
                    <a:pt x="3279" y="4941"/>
                  </a:lnTo>
                  <a:lnTo>
                    <a:pt x="3368" y="4716"/>
                  </a:lnTo>
                  <a:lnTo>
                    <a:pt x="3458" y="4469"/>
                  </a:lnTo>
                  <a:lnTo>
                    <a:pt x="3548" y="4200"/>
                  </a:lnTo>
                  <a:lnTo>
                    <a:pt x="3616" y="3908"/>
                  </a:lnTo>
                  <a:lnTo>
                    <a:pt x="3660" y="3638"/>
                  </a:lnTo>
                  <a:lnTo>
                    <a:pt x="3683" y="3324"/>
                  </a:lnTo>
                  <a:lnTo>
                    <a:pt x="3683" y="3032"/>
                  </a:lnTo>
                  <a:lnTo>
                    <a:pt x="3683" y="2717"/>
                  </a:lnTo>
                  <a:lnTo>
                    <a:pt x="3660" y="2426"/>
                  </a:lnTo>
                  <a:lnTo>
                    <a:pt x="3616" y="2134"/>
                  </a:lnTo>
                  <a:lnTo>
                    <a:pt x="3548" y="1842"/>
                  </a:lnTo>
                  <a:lnTo>
                    <a:pt x="3458" y="1595"/>
                  </a:lnTo>
                  <a:lnTo>
                    <a:pt x="3368" y="1348"/>
                  </a:lnTo>
                  <a:lnTo>
                    <a:pt x="3279" y="1101"/>
                  </a:lnTo>
                  <a:lnTo>
                    <a:pt x="3144" y="899"/>
                  </a:lnTo>
                  <a:lnTo>
                    <a:pt x="3009" y="696"/>
                  </a:lnTo>
                  <a:lnTo>
                    <a:pt x="2874" y="517"/>
                  </a:lnTo>
                  <a:lnTo>
                    <a:pt x="2717" y="382"/>
                  </a:lnTo>
                  <a:lnTo>
                    <a:pt x="2560" y="247"/>
                  </a:lnTo>
                  <a:lnTo>
                    <a:pt x="2403" y="158"/>
                  </a:lnTo>
                  <a:lnTo>
                    <a:pt x="2223" y="68"/>
                  </a:lnTo>
                  <a:lnTo>
                    <a:pt x="2044" y="23"/>
                  </a:lnTo>
                  <a:lnTo>
                    <a:pt x="18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6" name="Google Shape;2414;p62">
              <a:extLst>
                <a:ext uri="{FF2B5EF4-FFF2-40B4-BE49-F238E27FC236}">
                  <a16:creationId xmlns:a16="http://schemas.microsoft.com/office/drawing/2014/main" id="{A4EFE9F3-96D2-A5FB-C0D2-E1AF7C0B0C32}"/>
                </a:ext>
              </a:extLst>
            </p:cNvPr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16" y="46"/>
                  </a:lnTo>
                  <a:lnTo>
                    <a:pt x="9926" y="68"/>
                  </a:lnTo>
                  <a:lnTo>
                    <a:pt x="9455" y="517"/>
                  </a:lnTo>
                  <a:lnTo>
                    <a:pt x="8983" y="966"/>
                  </a:lnTo>
                  <a:lnTo>
                    <a:pt x="8534" y="1416"/>
                  </a:lnTo>
                  <a:lnTo>
                    <a:pt x="8107" y="1887"/>
                  </a:lnTo>
                  <a:lnTo>
                    <a:pt x="7681" y="2359"/>
                  </a:lnTo>
                  <a:lnTo>
                    <a:pt x="7276" y="2830"/>
                  </a:lnTo>
                  <a:lnTo>
                    <a:pt x="6872" y="3324"/>
                  </a:lnTo>
                  <a:lnTo>
                    <a:pt x="6513" y="3818"/>
                  </a:lnTo>
                  <a:lnTo>
                    <a:pt x="6131" y="4335"/>
                  </a:lnTo>
                  <a:lnTo>
                    <a:pt x="5794" y="4851"/>
                  </a:lnTo>
                  <a:lnTo>
                    <a:pt x="5458" y="5345"/>
                  </a:lnTo>
                  <a:lnTo>
                    <a:pt x="5143" y="5884"/>
                  </a:lnTo>
                  <a:lnTo>
                    <a:pt x="4537" y="6917"/>
                  </a:lnTo>
                  <a:lnTo>
                    <a:pt x="3975" y="7973"/>
                  </a:lnTo>
                  <a:lnTo>
                    <a:pt x="3459" y="9051"/>
                  </a:lnTo>
                  <a:lnTo>
                    <a:pt x="3010" y="10128"/>
                  </a:lnTo>
                  <a:lnTo>
                    <a:pt x="2583" y="11184"/>
                  </a:lnTo>
                  <a:lnTo>
                    <a:pt x="2201" y="12262"/>
                  </a:lnTo>
                  <a:lnTo>
                    <a:pt x="1865" y="13317"/>
                  </a:lnTo>
                  <a:lnTo>
                    <a:pt x="1550" y="14350"/>
                  </a:lnTo>
                  <a:lnTo>
                    <a:pt x="1281" y="15361"/>
                  </a:lnTo>
                  <a:lnTo>
                    <a:pt x="1056" y="16371"/>
                  </a:lnTo>
                  <a:lnTo>
                    <a:pt x="854" y="17337"/>
                  </a:lnTo>
                  <a:lnTo>
                    <a:pt x="674" y="18280"/>
                  </a:lnTo>
                  <a:lnTo>
                    <a:pt x="517" y="19178"/>
                  </a:lnTo>
                  <a:lnTo>
                    <a:pt x="405" y="20054"/>
                  </a:lnTo>
                  <a:lnTo>
                    <a:pt x="293" y="20862"/>
                  </a:lnTo>
                  <a:lnTo>
                    <a:pt x="203" y="21648"/>
                  </a:lnTo>
                  <a:lnTo>
                    <a:pt x="91" y="23018"/>
                  </a:lnTo>
                  <a:lnTo>
                    <a:pt x="23" y="24163"/>
                  </a:lnTo>
                  <a:lnTo>
                    <a:pt x="1" y="24994"/>
                  </a:lnTo>
                  <a:lnTo>
                    <a:pt x="23" y="25735"/>
                  </a:lnTo>
                  <a:lnTo>
                    <a:pt x="854" y="25600"/>
                  </a:lnTo>
                  <a:lnTo>
                    <a:pt x="1842" y="25421"/>
                  </a:lnTo>
                  <a:lnTo>
                    <a:pt x="3100" y="25196"/>
                  </a:lnTo>
                  <a:lnTo>
                    <a:pt x="4582" y="24882"/>
                  </a:lnTo>
                  <a:lnTo>
                    <a:pt x="6221" y="24523"/>
                  </a:lnTo>
                  <a:lnTo>
                    <a:pt x="7995" y="24096"/>
                  </a:lnTo>
                  <a:lnTo>
                    <a:pt x="8871" y="23849"/>
                  </a:lnTo>
                  <a:lnTo>
                    <a:pt x="9791" y="23579"/>
                  </a:lnTo>
                  <a:lnTo>
                    <a:pt x="10690" y="23310"/>
                  </a:lnTo>
                  <a:lnTo>
                    <a:pt x="11565" y="23018"/>
                  </a:lnTo>
                  <a:lnTo>
                    <a:pt x="12441" y="22704"/>
                  </a:lnTo>
                  <a:lnTo>
                    <a:pt x="13272" y="22367"/>
                  </a:lnTo>
                  <a:lnTo>
                    <a:pt x="14081" y="22030"/>
                  </a:lnTo>
                  <a:lnTo>
                    <a:pt x="14844" y="21671"/>
                  </a:lnTo>
                  <a:lnTo>
                    <a:pt x="15563" y="21289"/>
                  </a:lnTo>
                  <a:lnTo>
                    <a:pt x="16214" y="20907"/>
                  </a:lnTo>
                  <a:lnTo>
                    <a:pt x="16820" y="20481"/>
                  </a:lnTo>
                  <a:lnTo>
                    <a:pt x="17090" y="20278"/>
                  </a:lnTo>
                  <a:lnTo>
                    <a:pt x="17337" y="20054"/>
                  </a:lnTo>
                  <a:lnTo>
                    <a:pt x="17561" y="19829"/>
                  </a:lnTo>
                  <a:lnTo>
                    <a:pt x="17786" y="19605"/>
                  </a:lnTo>
                  <a:lnTo>
                    <a:pt x="17965" y="19380"/>
                  </a:lnTo>
                  <a:lnTo>
                    <a:pt x="18145" y="19156"/>
                  </a:lnTo>
                  <a:lnTo>
                    <a:pt x="18280" y="18909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51"/>
                  </a:lnTo>
                  <a:lnTo>
                    <a:pt x="18594" y="17382"/>
                  </a:lnTo>
                  <a:lnTo>
                    <a:pt x="18549" y="17112"/>
                  </a:lnTo>
                  <a:lnTo>
                    <a:pt x="18414" y="16573"/>
                  </a:lnTo>
                  <a:lnTo>
                    <a:pt x="18235" y="16012"/>
                  </a:lnTo>
                  <a:lnTo>
                    <a:pt x="18055" y="15428"/>
                  </a:lnTo>
                  <a:lnTo>
                    <a:pt x="17853" y="14822"/>
                  </a:lnTo>
                  <a:lnTo>
                    <a:pt x="17629" y="14215"/>
                  </a:lnTo>
                  <a:lnTo>
                    <a:pt x="17382" y="13609"/>
                  </a:lnTo>
                  <a:lnTo>
                    <a:pt x="16843" y="12352"/>
                  </a:lnTo>
                  <a:lnTo>
                    <a:pt x="16259" y="11094"/>
                  </a:lnTo>
                  <a:lnTo>
                    <a:pt x="15630" y="9859"/>
                  </a:lnTo>
                  <a:lnTo>
                    <a:pt x="15001" y="8646"/>
                  </a:lnTo>
                  <a:lnTo>
                    <a:pt x="14372" y="7501"/>
                  </a:lnTo>
                  <a:lnTo>
                    <a:pt x="13766" y="6401"/>
                  </a:lnTo>
                  <a:lnTo>
                    <a:pt x="13160" y="5390"/>
                  </a:lnTo>
                  <a:lnTo>
                    <a:pt x="12149" y="3706"/>
                  </a:lnTo>
                  <a:lnTo>
                    <a:pt x="11453" y="2583"/>
                  </a:lnTo>
                  <a:lnTo>
                    <a:pt x="11206" y="2179"/>
                  </a:lnTo>
                  <a:lnTo>
                    <a:pt x="11318" y="1708"/>
                  </a:lnTo>
                  <a:lnTo>
                    <a:pt x="11363" y="1281"/>
                  </a:lnTo>
                  <a:lnTo>
                    <a:pt x="11363" y="944"/>
                  </a:lnTo>
                  <a:lnTo>
                    <a:pt x="11318" y="675"/>
                  </a:lnTo>
                  <a:lnTo>
                    <a:pt x="11251" y="450"/>
                  </a:lnTo>
                  <a:lnTo>
                    <a:pt x="11139" y="270"/>
                  </a:lnTo>
                  <a:lnTo>
                    <a:pt x="11004" y="158"/>
                  </a:lnTo>
                  <a:lnTo>
                    <a:pt x="10847" y="68"/>
                  </a:lnTo>
                  <a:lnTo>
                    <a:pt x="10690" y="23"/>
                  </a:lnTo>
                  <a:lnTo>
                    <a:pt x="105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7" name="Google Shape;2415;p62">
              <a:extLst>
                <a:ext uri="{FF2B5EF4-FFF2-40B4-BE49-F238E27FC236}">
                  <a16:creationId xmlns:a16="http://schemas.microsoft.com/office/drawing/2014/main" id="{613FE1AA-7B6A-9F9B-331F-B1A9808156DF}"/>
                </a:ext>
              </a:extLst>
            </p:cNvPr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23" y="25735"/>
                  </a:moveTo>
                  <a:lnTo>
                    <a:pt x="23" y="25735"/>
                  </a:lnTo>
                  <a:lnTo>
                    <a:pt x="1" y="24994"/>
                  </a:lnTo>
                  <a:lnTo>
                    <a:pt x="23" y="24163"/>
                  </a:lnTo>
                  <a:lnTo>
                    <a:pt x="91" y="23018"/>
                  </a:lnTo>
                  <a:lnTo>
                    <a:pt x="203" y="21648"/>
                  </a:lnTo>
                  <a:lnTo>
                    <a:pt x="293" y="20862"/>
                  </a:lnTo>
                  <a:lnTo>
                    <a:pt x="405" y="20054"/>
                  </a:lnTo>
                  <a:lnTo>
                    <a:pt x="517" y="19178"/>
                  </a:lnTo>
                  <a:lnTo>
                    <a:pt x="674" y="18280"/>
                  </a:lnTo>
                  <a:lnTo>
                    <a:pt x="854" y="17337"/>
                  </a:lnTo>
                  <a:lnTo>
                    <a:pt x="1056" y="16371"/>
                  </a:lnTo>
                  <a:lnTo>
                    <a:pt x="1281" y="15361"/>
                  </a:lnTo>
                  <a:lnTo>
                    <a:pt x="1550" y="14350"/>
                  </a:lnTo>
                  <a:lnTo>
                    <a:pt x="1865" y="13317"/>
                  </a:lnTo>
                  <a:lnTo>
                    <a:pt x="2201" y="12262"/>
                  </a:lnTo>
                  <a:lnTo>
                    <a:pt x="2583" y="11184"/>
                  </a:lnTo>
                  <a:lnTo>
                    <a:pt x="3010" y="10128"/>
                  </a:lnTo>
                  <a:lnTo>
                    <a:pt x="3459" y="9051"/>
                  </a:lnTo>
                  <a:lnTo>
                    <a:pt x="3975" y="7973"/>
                  </a:lnTo>
                  <a:lnTo>
                    <a:pt x="4537" y="6917"/>
                  </a:lnTo>
                  <a:lnTo>
                    <a:pt x="5143" y="5884"/>
                  </a:lnTo>
                  <a:lnTo>
                    <a:pt x="5458" y="5345"/>
                  </a:lnTo>
                  <a:lnTo>
                    <a:pt x="5794" y="4851"/>
                  </a:lnTo>
                  <a:lnTo>
                    <a:pt x="6131" y="4335"/>
                  </a:lnTo>
                  <a:lnTo>
                    <a:pt x="6513" y="3818"/>
                  </a:lnTo>
                  <a:lnTo>
                    <a:pt x="6872" y="3324"/>
                  </a:lnTo>
                  <a:lnTo>
                    <a:pt x="7276" y="2830"/>
                  </a:lnTo>
                  <a:lnTo>
                    <a:pt x="7681" y="2359"/>
                  </a:lnTo>
                  <a:lnTo>
                    <a:pt x="8107" y="1887"/>
                  </a:lnTo>
                  <a:lnTo>
                    <a:pt x="8534" y="1416"/>
                  </a:lnTo>
                  <a:lnTo>
                    <a:pt x="8983" y="966"/>
                  </a:lnTo>
                  <a:lnTo>
                    <a:pt x="9455" y="517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10016" y="46"/>
                  </a:lnTo>
                  <a:lnTo>
                    <a:pt x="10241" y="1"/>
                  </a:lnTo>
                  <a:lnTo>
                    <a:pt x="10375" y="1"/>
                  </a:lnTo>
                  <a:lnTo>
                    <a:pt x="10533" y="1"/>
                  </a:lnTo>
                  <a:lnTo>
                    <a:pt x="10690" y="23"/>
                  </a:lnTo>
                  <a:lnTo>
                    <a:pt x="10847" y="68"/>
                  </a:lnTo>
                  <a:lnTo>
                    <a:pt x="11004" y="158"/>
                  </a:lnTo>
                  <a:lnTo>
                    <a:pt x="11139" y="270"/>
                  </a:lnTo>
                  <a:lnTo>
                    <a:pt x="11251" y="450"/>
                  </a:lnTo>
                  <a:lnTo>
                    <a:pt x="11318" y="675"/>
                  </a:lnTo>
                  <a:lnTo>
                    <a:pt x="11363" y="944"/>
                  </a:lnTo>
                  <a:lnTo>
                    <a:pt x="11363" y="1281"/>
                  </a:lnTo>
                  <a:lnTo>
                    <a:pt x="11318" y="1708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453" y="2583"/>
                  </a:lnTo>
                  <a:lnTo>
                    <a:pt x="12149" y="3706"/>
                  </a:lnTo>
                  <a:lnTo>
                    <a:pt x="13160" y="5390"/>
                  </a:lnTo>
                  <a:lnTo>
                    <a:pt x="13766" y="6401"/>
                  </a:lnTo>
                  <a:lnTo>
                    <a:pt x="14372" y="7501"/>
                  </a:lnTo>
                  <a:lnTo>
                    <a:pt x="15001" y="8646"/>
                  </a:lnTo>
                  <a:lnTo>
                    <a:pt x="15630" y="9859"/>
                  </a:lnTo>
                  <a:lnTo>
                    <a:pt x="16259" y="11094"/>
                  </a:lnTo>
                  <a:lnTo>
                    <a:pt x="16843" y="12352"/>
                  </a:lnTo>
                  <a:lnTo>
                    <a:pt x="17382" y="13609"/>
                  </a:lnTo>
                  <a:lnTo>
                    <a:pt x="17629" y="14215"/>
                  </a:lnTo>
                  <a:lnTo>
                    <a:pt x="17853" y="14822"/>
                  </a:lnTo>
                  <a:lnTo>
                    <a:pt x="18055" y="15428"/>
                  </a:lnTo>
                  <a:lnTo>
                    <a:pt x="18235" y="16012"/>
                  </a:lnTo>
                  <a:lnTo>
                    <a:pt x="18414" y="16573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594" y="17382"/>
                  </a:lnTo>
                  <a:lnTo>
                    <a:pt x="18617" y="17651"/>
                  </a:lnTo>
                  <a:lnTo>
                    <a:pt x="18594" y="17921"/>
                  </a:lnTo>
                  <a:lnTo>
                    <a:pt x="18549" y="18168"/>
                  </a:lnTo>
                  <a:lnTo>
                    <a:pt x="18482" y="18415"/>
                  </a:lnTo>
                  <a:lnTo>
                    <a:pt x="18392" y="18662"/>
                  </a:lnTo>
                  <a:lnTo>
                    <a:pt x="18280" y="18909"/>
                  </a:lnTo>
                  <a:lnTo>
                    <a:pt x="18145" y="19156"/>
                  </a:lnTo>
                  <a:lnTo>
                    <a:pt x="17965" y="19380"/>
                  </a:lnTo>
                  <a:lnTo>
                    <a:pt x="17786" y="19605"/>
                  </a:lnTo>
                  <a:lnTo>
                    <a:pt x="17561" y="19829"/>
                  </a:lnTo>
                  <a:lnTo>
                    <a:pt x="17337" y="20054"/>
                  </a:lnTo>
                  <a:lnTo>
                    <a:pt x="17090" y="20278"/>
                  </a:lnTo>
                  <a:lnTo>
                    <a:pt x="16820" y="20481"/>
                  </a:lnTo>
                  <a:lnTo>
                    <a:pt x="16214" y="20907"/>
                  </a:lnTo>
                  <a:lnTo>
                    <a:pt x="15563" y="21289"/>
                  </a:lnTo>
                  <a:lnTo>
                    <a:pt x="14844" y="21671"/>
                  </a:lnTo>
                  <a:lnTo>
                    <a:pt x="14081" y="22030"/>
                  </a:lnTo>
                  <a:lnTo>
                    <a:pt x="13272" y="22367"/>
                  </a:lnTo>
                  <a:lnTo>
                    <a:pt x="12441" y="22704"/>
                  </a:lnTo>
                  <a:lnTo>
                    <a:pt x="11565" y="23018"/>
                  </a:lnTo>
                  <a:lnTo>
                    <a:pt x="10690" y="23310"/>
                  </a:lnTo>
                  <a:lnTo>
                    <a:pt x="9791" y="23579"/>
                  </a:lnTo>
                  <a:lnTo>
                    <a:pt x="8871" y="23849"/>
                  </a:lnTo>
                  <a:lnTo>
                    <a:pt x="7995" y="24096"/>
                  </a:lnTo>
                  <a:lnTo>
                    <a:pt x="6221" y="24523"/>
                  </a:lnTo>
                  <a:lnTo>
                    <a:pt x="4582" y="24882"/>
                  </a:lnTo>
                  <a:lnTo>
                    <a:pt x="3100" y="25196"/>
                  </a:lnTo>
                  <a:lnTo>
                    <a:pt x="1842" y="25421"/>
                  </a:lnTo>
                  <a:lnTo>
                    <a:pt x="854" y="25600"/>
                  </a:lnTo>
                  <a:lnTo>
                    <a:pt x="23" y="2573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8" name="Google Shape;2416;p62">
              <a:extLst>
                <a:ext uri="{FF2B5EF4-FFF2-40B4-BE49-F238E27FC236}">
                  <a16:creationId xmlns:a16="http://schemas.microsoft.com/office/drawing/2014/main" id="{14472BAC-293D-72CA-A2DB-CE2F61995752}"/>
                </a:ext>
              </a:extLst>
            </p:cNvPr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extrusionOk="0">
                  <a:moveTo>
                    <a:pt x="10241" y="1"/>
                  </a:moveTo>
                  <a:lnTo>
                    <a:pt x="10083" y="23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89" name="Google Shape;2417;p62">
              <a:extLst>
                <a:ext uri="{FF2B5EF4-FFF2-40B4-BE49-F238E27FC236}">
                  <a16:creationId xmlns:a16="http://schemas.microsoft.com/office/drawing/2014/main" id="{C56688EB-FE31-59EC-B8B0-87E710080268}"/>
                </a:ext>
              </a:extLst>
            </p:cNvPr>
            <p:cNvSpPr/>
            <p:nvPr/>
          </p:nvSpPr>
          <p:spPr>
            <a:xfrm>
              <a:off x="-1145190" y="-648695"/>
              <a:ext cx="239415" cy="330965"/>
            </a:xfrm>
            <a:custGeom>
              <a:avLst/>
              <a:gdLst/>
              <a:ahLst/>
              <a:cxnLst/>
              <a:rect l="l" t="t" r="r" b="b"/>
              <a:pathLst>
                <a:path w="18617" h="25736" fill="none" extrusionOk="0">
                  <a:moveTo>
                    <a:pt x="10420" y="1"/>
                  </a:moveTo>
                  <a:lnTo>
                    <a:pt x="10420" y="1"/>
                  </a:lnTo>
                  <a:lnTo>
                    <a:pt x="10241" y="1"/>
                  </a:lnTo>
                  <a:lnTo>
                    <a:pt x="10083" y="23"/>
                  </a:lnTo>
                  <a:lnTo>
                    <a:pt x="9926" y="68"/>
                  </a:lnTo>
                  <a:lnTo>
                    <a:pt x="9926" y="68"/>
                  </a:lnTo>
                  <a:lnTo>
                    <a:pt x="9253" y="697"/>
                  </a:lnTo>
                  <a:lnTo>
                    <a:pt x="8601" y="1348"/>
                  </a:lnTo>
                  <a:lnTo>
                    <a:pt x="7973" y="1999"/>
                  </a:lnTo>
                  <a:lnTo>
                    <a:pt x="7389" y="2696"/>
                  </a:lnTo>
                  <a:lnTo>
                    <a:pt x="7389" y="2696"/>
                  </a:lnTo>
                  <a:lnTo>
                    <a:pt x="6805" y="3437"/>
                  </a:lnTo>
                  <a:lnTo>
                    <a:pt x="6243" y="4178"/>
                  </a:lnTo>
                  <a:lnTo>
                    <a:pt x="5705" y="4964"/>
                  </a:lnTo>
                  <a:lnTo>
                    <a:pt x="5210" y="5750"/>
                  </a:lnTo>
                  <a:lnTo>
                    <a:pt x="4739" y="6535"/>
                  </a:lnTo>
                  <a:lnTo>
                    <a:pt x="4312" y="7321"/>
                  </a:lnTo>
                  <a:lnTo>
                    <a:pt x="3886" y="8130"/>
                  </a:lnTo>
                  <a:lnTo>
                    <a:pt x="3504" y="8938"/>
                  </a:lnTo>
                  <a:lnTo>
                    <a:pt x="3504" y="8938"/>
                  </a:lnTo>
                  <a:lnTo>
                    <a:pt x="3212" y="9612"/>
                  </a:lnTo>
                  <a:lnTo>
                    <a:pt x="2920" y="10286"/>
                  </a:lnTo>
                  <a:lnTo>
                    <a:pt x="2673" y="10959"/>
                  </a:lnTo>
                  <a:lnTo>
                    <a:pt x="2426" y="11633"/>
                  </a:lnTo>
                  <a:lnTo>
                    <a:pt x="2179" y="12307"/>
                  </a:lnTo>
                  <a:lnTo>
                    <a:pt x="1977" y="12980"/>
                  </a:lnTo>
                  <a:lnTo>
                    <a:pt x="1573" y="14283"/>
                  </a:lnTo>
                  <a:lnTo>
                    <a:pt x="1236" y="15563"/>
                  </a:lnTo>
                  <a:lnTo>
                    <a:pt x="966" y="16820"/>
                  </a:lnTo>
                  <a:lnTo>
                    <a:pt x="719" y="18010"/>
                  </a:lnTo>
                  <a:lnTo>
                    <a:pt x="517" y="19156"/>
                  </a:lnTo>
                  <a:lnTo>
                    <a:pt x="360" y="20256"/>
                  </a:lnTo>
                  <a:lnTo>
                    <a:pt x="248" y="21266"/>
                  </a:lnTo>
                  <a:lnTo>
                    <a:pt x="158" y="22187"/>
                  </a:lnTo>
                  <a:lnTo>
                    <a:pt x="91" y="23018"/>
                  </a:lnTo>
                  <a:lnTo>
                    <a:pt x="46" y="23781"/>
                  </a:lnTo>
                  <a:lnTo>
                    <a:pt x="23" y="24410"/>
                  </a:lnTo>
                  <a:lnTo>
                    <a:pt x="1" y="25331"/>
                  </a:lnTo>
                  <a:lnTo>
                    <a:pt x="1" y="25331"/>
                  </a:lnTo>
                  <a:lnTo>
                    <a:pt x="23" y="25735"/>
                  </a:lnTo>
                  <a:lnTo>
                    <a:pt x="23" y="25735"/>
                  </a:lnTo>
                  <a:lnTo>
                    <a:pt x="809" y="25600"/>
                  </a:lnTo>
                  <a:lnTo>
                    <a:pt x="1730" y="25443"/>
                  </a:lnTo>
                  <a:lnTo>
                    <a:pt x="2920" y="25219"/>
                  </a:lnTo>
                  <a:lnTo>
                    <a:pt x="4335" y="24949"/>
                  </a:lnTo>
                  <a:lnTo>
                    <a:pt x="5907" y="24612"/>
                  </a:lnTo>
                  <a:lnTo>
                    <a:pt x="7568" y="24186"/>
                  </a:lnTo>
                  <a:lnTo>
                    <a:pt x="8444" y="23961"/>
                  </a:lnTo>
                  <a:lnTo>
                    <a:pt x="9320" y="23714"/>
                  </a:lnTo>
                  <a:lnTo>
                    <a:pt x="10173" y="23467"/>
                  </a:lnTo>
                  <a:lnTo>
                    <a:pt x="11049" y="23198"/>
                  </a:lnTo>
                  <a:lnTo>
                    <a:pt x="11902" y="22906"/>
                  </a:lnTo>
                  <a:lnTo>
                    <a:pt x="12733" y="22591"/>
                  </a:lnTo>
                  <a:lnTo>
                    <a:pt x="13519" y="22277"/>
                  </a:lnTo>
                  <a:lnTo>
                    <a:pt x="14305" y="21940"/>
                  </a:lnTo>
                  <a:lnTo>
                    <a:pt x="15024" y="21581"/>
                  </a:lnTo>
                  <a:lnTo>
                    <a:pt x="15697" y="21199"/>
                  </a:lnTo>
                  <a:lnTo>
                    <a:pt x="16326" y="20817"/>
                  </a:lnTo>
                  <a:lnTo>
                    <a:pt x="16888" y="20413"/>
                  </a:lnTo>
                  <a:lnTo>
                    <a:pt x="17157" y="20211"/>
                  </a:lnTo>
                  <a:lnTo>
                    <a:pt x="17382" y="20009"/>
                  </a:lnTo>
                  <a:lnTo>
                    <a:pt x="17606" y="19784"/>
                  </a:lnTo>
                  <a:lnTo>
                    <a:pt x="17808" y="19560"/>
                  </a:lnTo>
                  <a:lnTo>
                    <a:pt x="17988" y="19358"/>
                  </a:lnTo>
                  <a:lnTo>
                    <a:pt x="18145" y="19111"/>
                  </a:lnTo>
                  <a:lnTo>
                    <a:pt x="18280" y="18886"/>
                  </a:lnTo>
                  <a:lnTo>
                    <a:pt x="18392" y="18662"/>
                  </a:lnTo>
                  <a:lnTo>
                    <a:pt x="18482" y="18415"/>
                  </a:lnTo>
                  <a:lnTo>
                    <a:pt x="18549" y="18168"/>
                  </a:lnTo>
                  <a:lnTo>
                    <a:pt x="18594" y="17921"/>
                  </a:lnTo>
                  <a:lnTo>
                    <a:pt x="18617" y="17674"/>
                  </a:lnTo>
                  <a:lnTo>
                    <a:pt x="18617" y="17674"/>
                  </a:lnTo>
                  <a:lnTo>
                    <a:pt x="18594" y="17404"/>
                  </a:lnTo>
                  <a:lnTo>
                    <a:pt x="18549" y="17112"/>
                  </a:lnTo>
                  <a:lnTo>
                    <a:pt x="18549" y="17112"/>
                  </a:lnTo>
                  <a:lnTo>
                    <a:pt x="18414" y="16641"/>
                  </a:lnTo>
                  <a:lnTo>
                    <a:pt x="18280" y="16124"/>
                  </a:lnTo>
                  <a:lnTo>
                    <a:pt x="18280" y="16124"/>
                  </a:lnTo>
                  <a:lnTo>
                    <a:pt x="18055" y="15406"/>
                  </a:lnTo>
                  <a:lnTo>
                    <a:pt x="17786" y="14664"/>
                  </a:lnTo>
                  <a:lnTo>
                    <a:pt x="17494" y="13923"/>
                  </a:lnTo>
                  <a:lnTo>
                    <a:pt x="17179" y="13137"/>
                  </a:lnTo>
                  <a:lnTo>
                    <a:pt x="16843" y="12374"/>
                  </a:lnTo>
                  <a:lnTo>
                    <a:pt x="16483" y="11588"/>
                  </a:lnTo>
                  <a:lnTo>
                    <a:pt x="15720" y="10061"/>
                  </a:lnTo>
                  <a:lnTo>
                    <a:pt x="15720" y="10061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5720" y="10039"/>
                  </a:lnTo>
                  <a:lnTo>
                    <a:pt x="14934" y="8512"/>
                  </a:lnTo>
                  <a:lnTo>
                    <a:pt x="14125" y="7052"/>
                  </a:lnTo>
                  <a:lnTo>
                    <a:pt x="13362" y="5727"/>
                  </a:lnTo>
                  <a:lnTo>
                    <a:pt x="12666" y="4559"/>
                  </a:lnTo>
                  <a:lnTo>
                    <a:pt x="11610" y="2830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06" y="2179"/>
                  </a:lnTo>
                  <a:lnTo>
                    <a:pt x="11274" y="1865"/>
                  </a:lnTo>
                  <a:lnTo>
                    <a:pt x="11341" y="1573"/>
                  </a:lnTo>
                  <a:lnTo>
                    <a:pt x="11363" y="1326"/>
                  </a:lnTo>
                  <a:lnTo>
                    <a:pt x="11363" y="1101"/>
                  </a:lnTo>
                  <a:lnTo>
                    <a:pt x="11363" y="1101"/>
                  </a:lnTo>
                  <a:lnTo>
                    <a:pt x="11341" y="787"/>
                  </a:lnTo>
                  <a:lnTo>
                    <a:pt x="11274" y="540"/>
                  </a:lnTo>
                  <a:lnTo>
                    <a:pt x="11184" y="338"/>
                  </a:lnTo>
                  <a:lnTo>
                    <a:pt x="11049" y="203"/>
                  </a:lnTo>
                  <a:lnTo>
                    <a:pt x="10914" y="91"/>
                  </a:lnTo>
                  <a:lnTo>
                    <a:pt x="10757" y="23"/>
                  </a:lnTo>
                  <a:lnTo>
                    <a:pt x="10577" y="1"/>
                  </a:lnTo>
                  <a:lnTo>
                    <a:pt x="1042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0" name="Google Shape;2418;p62">
              <a:extLst>
                <a:ext uri="{FF2B5EF4-FFF2-40B4-BE49-F238E27FC236}">
                  <a16:creationId xmlns:a16="http://schemas.microsoft.com/office/drawing/2014/main" id="{D05C865E-97AD-F856-6AB4-22CD54C442D5}"/>
                </a:ext>
              </a:extLst>
            </p:cNvPr>
            <p:cNvSpPr/>
            <p:nvPr/>
          </p:nvSpPr>
          <p:spPr>
            <a:xfrm>
              <a:off x="-1066924" y="-594400"/>
              <a:ext cx="131121" cy="232483"/>
            </a:xfrm>
            <a:custGeom>
              <a:avLst/>
              <a:gdLst/>
              <a:ahLst/>
              <a:cxnLst/>
              <a:rect l="l" t="t" r="r" b="b"/>
              <a:pathLst>
                <a:path w="10196" h="18078" extrusionOk="0">
                  <a:moveTo>
                    <a:pt x="4020" y="1"/>
                  </a:moveTo>
                  <a:lnTo>
                    <a:pt x="3840" y="427"/>
                  </a:lnTo>
                  <a:lnTo>
                    <a:pt x="3346" y="1572"/>
                  </a:lnTo>
                  <a:lnTo>
                    <a:pt x="3009" y="2403"/>
                  </a:lnTo>
                  <a:lnTo>
                    <a:pt x="2650" y="3391"/>
                  </a:lnTo>
                  <a:lnTo>
                    <a:pt x="2268" y="4492"/>
                  </a:lnTo>
                  <a:lnTo>
                    <a:pt x="1887" y="5704"/>
                  </a:lnTo>
                  <a:lnTo>
                    <a:pt x="1505" y="7052"/>
                  </a:lnTo>
                  <a:lnTo>
                    <a:pt x="1123" y="8466"/>
                  </a:lnTo>
                  <a:lnTo>
                    <a:pt x="786" y="9948"/>
                  </a:lnTo>
                  <a:lnTo>
                    <a:pt x="629" y="10734"/>
                  </a:lnTo>
                  <a:lnTo>
                    <a:pt x="494" y="11520"/>
                  </a:lnTo>
                  <a:lnTo>
                    <a:pt x="360" y="12306"/>
                  </a:lnTo>
                  <a:lnTo>
                    <a:pt x="247" y="13115"/>
                  </a:lnTo>
                  <a:lnTo>
                    <a:pt x="157" y="13946"/>
                  </a:lnTo>
                  <a:lnTo>
                    <a:pt x="90" y="14754"/>
                  </a:lnTo>
                  <a:lnTo>
                    <a:pt x="45" y="15585"/>
                  </a:lnTo>
                  <a:lnTo>
                    <a:pt x="0" y="16416"/>
                  </a:lnTo>
                  <a:lnTo>
                    <a:pt x="0" y="17247"/>
                  </a:lnTo>
                  <a:lnTo>
                    <a:pt x="23" y="18077"/>
                  </a:lnTo>
                  <a:lnTo>
                    <a:pt x="337" y="18010"/>
                  </a:lnTo>
                  <a:lnTo>
                    <a:pt x="719" y="17920"/>
                  </a:lnTo>
                  <a:lnTo>
                    <a:pt x="1213" y="17763"/>
                  </a:lnTo>
                  <a:lnTo>
                    <a:pt x="1819" y="17583"/>
                  </a:lnTo>
                  <a:lnTo>
                    <a:pt x="2493" y="17314"/>
                  </a:lnTo>
                  <a:lnTo>
                    <a:pt x="3234" y="17022"/>
                  </a:lnTo>
                  <a:lnTo>
                    <a:pt x="4042" y="16663"/>
                  </a:lnTo>
                  <a:lnTo>
                    <a:pt x="4873" y="16236"/>
                  </a:lnTo>
                  <a:lnTo>
                    <a:pt x="5300" y="15989"/>
                  </a:lnTo>
                  <a:lnTo>
                    <a:pt x="5726" y="15742"/>
                  </a:lnTo>
                  <a:lnTo>
                    <a:pt x="6153" y="15450"/>
                  </a:lnTo>
                  <a:lnTo>
                    <a:pt x="6580" y="15158"/>
                  </a:lnTo>
                  <a:lnTo>
                    <a:pt x="7006" y="14866"/>
                  </a:lnTo>
                  <a:lnTo>
                    <a:pt x="7411" y="14529"/>
                  </a:lnTo>
                  <a:lnTo>
                    <a:pt x="7815" y="14170"/>
                  </a:lnTo>
                  <a:lnTo>
                    <a:pt x="8197" y="13811"/>
                  </a:lnTo>
                  <a:lnTo>
                    <a:pt x="8578" y="13429"/>
                  </a:lnTo>
                  <a:lnTo>
                    <a:pt x="8938" y="13002"/>
                  </a:lnTo>
                  <a:lnTo>
                    <a:pt x="9297" y="12576"/>
                  </a:lnTo>
                  <a:lnTo>
                    <a:pt x="9611" y="12127"/>
                  </a:lnTo>
                  <a:lnTo>
                    <a:pt x="9926" y="11655"/>
                  </a:lnTo>
                  <a:lnTo>
                    <a:pt x="10195" y="11161"/>
                  </a:lnTo>
                  <a:lnTo>
                    <a:pt x="10105" y="10869"/>
                  </a:lnTo>
                  <a:lnTo>
                    <a:pt x="9813" y="10061"/>
                  </a:lnTo>
                  <a:lnTo>
                    <a:pt x="9611" y="9499"/>
                  </a:lnTo>
                  <a:lnTo>
                    <a:pt x="9342" y="8826"/>
                  </a:lnTo>
                  <a:lnTo>
                    <a:pt x="9050" y="8107"/>
                  </a:lnTo>
                  <a:lnTo>
                    <a:pt x="8691" y="7299"/>
                  </a:lnTo>
                  <a:lnTo>
                    <a:pt x="8286" y="6445"/>
                  </a:lnTo>
                  <a:lnTo>
                    <a:pt x="7837" y="5547"/>
                  </a:lnTo>
                  <a:lnTo>
                    <a:pt x="7321" y="4626"/>
                  </a:lnTo>
                  <a:lnTo>
                    <a:pt x="6782" y="3683"/>
                  </a:lnTo>
                  <a:lnTo>
                    <a:pt x="6176" y="2740"/>
                  </a:lnTo>
                  <a:lnTo>
                    <a:pt x="5839" y="2269"/>
                  </a:lnTo>
                  <a:lnTo>
                    <a:pt x="5502" y="1797"/>
                  </a:lnTo>
                  <a:lnTo>
                    <a:pt x="5165" y="1348"/>
                  </a:lnTo>
                  <a:lnTo>
                    <a:pt x="4783" y="876"/>
                  </a:lnTo>
                  <a:lnTo>
                    <a:pt x="4402" y="450"/>
                  </a:lnTo>
                  <a:lnTo>
                    <a:pt x="40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1" name="Google Shape;2419;p62">
              <a:extLst>
                <a:ext uri="{FF2B5EF4-FFF2-40B4-BE49-F238E27FC236}">
                  <a16:creationId xmlns:a16="http://schemas.microsoft.com/office/drawing/2014/main" id="{EA3F8B3A-7DCC-3581-1B0C-5AA5BC132044}"/>
                </a:ext>
              </a:extLst>
            </p:cNvPr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extrusionOk="0">
                  <a:moveTo>
                    <a:pt x="5142" y="0"/>
                  </a:move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2" name="Google Shape;2420;p62">
              <a:extLst>
                <a:ext uri="{FF2B5EF4-FFF2-40B4-BE49-F238E27FC236}">
                  <a16:creationId xmlns:a16="http://schemas.microsoft.com/office/drawing/2014/main" id="{D3294790-B374-5530-DF31-591A50FD8DEB}"/>
                </a:ext>
              </a:extLst>
            </p:cNvPr>
            <p:cNvSpPr/>
            <p:nvPr/>
          </p:nvSpPr>
          <p:spPr>
            <a:xfrm>
              <a:off x="-1620805" y="239893"/>
              <a:ext cx="357521" cy="395638"/>
            </a:xfrm>
            <a:custGeom>
              <a:avLst/>
              <a:gdLst/>
              <a:ahLst/>
              <a:cxnLst/>
              <a:rect l="l" t="t" r="r" b="b"/>
              <a:pathLst>
                <a:path w="27801" h="30765" fill="none" extrusionOk="0">
                  <a:moveTo>
                    <a:pt x="2942" y="247"/>
                  </a:moveTo>
                  <a:lnTo>
                    <a:pt x="0" y="30765"/>
                  </a:lnTo>
                  <a:lnTo>
                    <a:pt x="18526" y="30765"/>
                  </a:lnTo>
                  <a:lnTo>
                    <a:pt x="27800" y="9072"/>
                  </a:lnTo>
                  <a:lnTo>
                    <a:pt x="27800" y="9072"/>
                  </a:lnTo>
                  <a:lnTo>
                    <a:pt x="27216" y="8601"/>
                  </a:lnTo>
                  <a:lnTo>
                    <a:pt x="26520" y="8084"/>
                  </a:lnTo>
                  <a:lnTo>
                    <a:pt x="25577" y="7411"/>
                  </a:lnTo>
                  <a:lnTo>
                    <a:pt x="24410" y="6625"/>
                  </a:lnTo>
                  <a:lnTo>
                    <a:pt x="23040" y="5749"/>
                  </a:lnTo>
                  <a:lnTo>
                    <a:pt x="22276" y="5300"/>
                  </a:lnTo>
                  <a:lnTo>
                    <a:pt x="21490" y="4828"/>
                  </a:lnTo>
                  <a:lnTo>
                    <a:pt x="20659" y="4379"/>
                  </a:lnTo>
                  <a:lnTo>
                    <a:pt x="19784" y="3907"/>
                  </a:lnTo>
                  <a:lnTo>
                    <a:pt x="18863" y="3458"/>
                  </a:lnTo>
                  <a:lnTo>
                    <a:pt x="17942" y="3009"/>
                  </a:lnTo>
                  <a:lnTo>
                    <a:pt x="16954" y="2560"/>
                  </a:lnTo>
                  <a:lnTo>
                    <a:pt x="15966" y="2156"/>
                  </a:lnTo>
                  <a:lnTo>
                    <a:pt x="14956" y="1774"/>
                  </a:lnTo>
                  <a:lnTo>
                    <a:pt x="13923" y="1392"/>
                  </a:lnTo>
                  <a:lnTo>
                    <a:pt x="12845" y="1078"/>
                  </a:lnTo>
                  <a:lnTo>
                    <a:pt x="11789" y="786"/>
                  </a:lnTo>
                  <a:lnTo>
                    <a:pt x="10689" y="517"/>
                  </a:lnTo>
                  <a:lnTo>
                    <a:pt x="9589" y="315"/>
                  </a:lnTo>
                  <a:lnTo>
                    <a:pt x="8488" y="157"/>
                  </a:lnTo>
                  <a:lnTo>
                    <a:pt x="7927" y="90"/>
                  </a:lnTo>
                  <a:lnTo>
                    <a:pt x="7388" y="45"/>
                  </a:lnTo>
                  <a:lnTo>
                    <a:pt x="6827" y="0"/>
                  </a:lnTo>
                  <a:lnTo>
                    <a:pt x="6265" y="0"/>
                  </a:lnTo>
                  <a:lnTo>
                    <a:pt x="5704" y="0"/>
                  </a:lnTo>
                  <a:lnTo>
                    <a:pt x="5142" y="0"/>
                  </a:lnTo>
                  <a:lnTo>
                    <a:pt x="4603" y="45"/>
                  </a:lnTo>
                  <a:lnTo>
                    <a:pt x="4042" y="90"/>
                  </a:lnTo>
                  <a:lnTo>
                    <a:pt x="3481" y="157"/>
                  </a:lnTo>
                  <a:lnTo>
                    <a:pt x="2942" y="24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3" name="Google Shape;2421;p62">
              <a:extLst>
                <a:ext uri="{FF2B5EF4-FFF2-40B4-BE49-F238E27FC236}">
                  <a16:creationId xmlns:a16="http://schemas.microsoft.com/office/drawing/2014/main" id="{1DC8EAEE-C8D3-7C2E-7616-FBC56886943F}"/>
                </a:ext>
              </a:extLst>
            </p:cNvPr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4" name="Google Shape;2422;p62">
              <a:extLst>
                <a:ext uri="{FF2B5EF4-FFF2-40B4-BE49-F238E27FC236}">
                  <a16:creationId xmlns:a16="http://schemas.microsoft.com/office/drawing/2014/main" id="{801F5EFE-F1EE-8A40-8635-9069DF04C480}"/>
                </a:ext>
              </a:extLst>
            </p:cNvPr>
            <p:cNvSpPr/>
            <p:nvPr/>
          </p:nvSpPr>
          <p:spPr>
            <a:xfrm>
              <a:off x="-2105678" y="125825"/>
              <a:ext cx="357534" cy="509423"/>
            </a:xfrm>
            <a:custGeom>
              <a:avLst/>
              <a:gdLst/>
              <a:ahLst/>
              <a:cxnLst/>
              <a:rect l="l" t="t" r="r" b="b"/>
              <a:pathLst>
                <a:path w="27802" h="39613" fill="none" extrusionOk="0">
                  <a:moveTo>
                    <a:pt x="5143" y="0"/>
                  </a:moveTo>
                  <a:lnTo>
                    <a:pt x="1" y="39612"/>
                  </a:lnTo>
                  <a:lnTo>
                    <a:pt x="18549" y="39612"/>
                  </a:lnTo>
                  <a:lnTo>
                    <a:pt x="27801" y="17920"/>
                  </a:lnTo>
                  <a:lnTo>
                    <a:pt x="27801" y="17920"/>
                  </a:lnTo>
                  <a:lnTo>
                    <a:pt x="27756" y="17718"/>
                  </a:lnTo>
                  <a:lnTo>
                    <a:pt x="27576" y="17134"/>
                  </a:lnTo>
                  <a:lnTo>
                    <a:pt x="27285" y="16258"/>
                  </a:lnTo>
                  <a:lnTo>
                    <a:pt x="27082" y="15719"/>
                  </a:lnTo>
                  <a:lnTo>
                    <a:pt x="26835" y="15113"/>
                  </a:lnTo>
                  <a:lnTo>
                    <a:pt x="26566" y="14439"/>
                  </a:lnTo>
                  <a:lnTo>
                    <a:pt x="26252" y="13743"/>
                  </a:lnTo>
                  <a:lnTo>
                    <a:pt x="25870" y="13002"/>
                  </a:lnTo>
                  <a:lnTo>
                    <a:pt x="25466" y="12216"/>
                  </a:lnTo>
                  <a:lnTo>
                    <a:pt x="25017" y="11408"/>
                  </a:lnTo>
                  <a:lnTo>
                    <a:pt x="24500" y="10599"/>
                  </a:lnTo>
                  <a:lnTo>
                    <a:pt x="23961" y="9768"/>
                  </a:lnTo>
                  <a:lnTo>
                    <a:pt x="23355" y="8915"/>
                  </a:lnTo>
                  <a:lnTo>
                    <a:pt x="22681" y="8084"/>
                  </a:lnTo>
                  <a:lnTo>
                    <a:pt x="21963" y="7253"/>
                  </a:lnTo>
                  <a:lnTo>
                    <a:pt x="21581" y="6827"/>
                  </a:lnTo>
                  <a:lnTo>
                    <a:pt x="21199" y="6422"/>
                  </a:lnTo>
                  <a:lnTo>
                    <a:pt x="20795" y="6018"/>
                  </a:lnTo>
                  <a:lnTo>
                    <a:pt x="20368" y="5614"/>
                  </a:lnTo>
                  <a:lnTo>
                    <a:pt x="19919" y="5232"/>
                  </a:lnTo>
                  <a:lnTo>
                    <a:pt x="19470" y="4851"/>
                  </a:lnTo>
                  <a:lnTo>
                    <a:pt x="18998" y="4469"/>
                  </a:lnTo>
                  <a:lnTo>
                    <a:pt x="18504" y="4110"/>
                  </a:lnTo>
                  <a:lnTo>
                    <a:pt x="18010" y="3750"/>
                  </a:lnTo>
                  <a:lnTo>
                    <a:pt x="17494" y="3413"/>
                  </a:lnTo>
                  <a:lnTo>
                    <a:pt x="16955" y="3077"/>
                  </a:lnTo>
                  <a:lnTo>
                    <a:pt x="16416" y="2762"/>
                  </a:lnTo>
                  <a:lnTo>
                    <a:pt x="15832" y="2448"/>
                  </a:lnTo>
                  <a:lnTo>
                    <a:pt x="15248" y="2156"/>
                  </a:lnTo>
                  <a:lnTo>
                    <a:pt x="14664" y="1886"/>
                  </a:lnTo>
                  <a:lnTo>
                    <a:pt x="14036" y="1617"/>
                  </a:lnTo>
                  <a:lnTo>
                    <a:pt x="13407" y="1370"/>
                  </a:lnTo>
                  <a:lnTo>
                    <a:pt x="12733" y="1145"/>
                  </a:lnTo>
                  <a:lnTo>
                    <a:pt x="12060" y="943"/>
                  </a:lnTo>
                  <a:lnTo>
                    <a:pt x="11386" y="741"/>
                  </a:lnTo>
                  <a:lnTo>
                    <a:pt x="10667" y="562"/>
                  </a:lnTo>
                  <a:lnTo>
                    <a:pt x="9926" y="427"/>
                  </a:lnTo>
                  <a:lnTo>
                    <a:pt x="9185" y="292"/>
                  </a:lnTo>
                  <a:lnTo>
                    <a:pt x="8422" y="180"/>
                  </a:lnTo>
                  <a:lnTo>
                    <a:pt x="7636" y="112"/>
                  </a:lnTo>
                  <a:lnTo>
                    <a:pt x="6827" y="45"/>
                  </a:lnTo>
                  <a:lnTo>
                    <a:pt x="5996" y="23"/>
                  </a:lnTo>
                  <a:lnTo>
                    <a:pt x="514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5" name="Google Shape;2423;p62">
              <a:extLst>
                <a:ext uri="{FF2B5EF4-FFF2-40B4-BE49-F238E27FC236}">
                  <a16:creationId xmlns:a16="http://schemas.microsoft.com/office/drawing/2014/main" id="{C72EC487-1B69-2275-AB24-5B822AABEF31}"/>
                </a:ext>
              </a:extLst>
            </p:cNvPr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extrusionOk="0">
                  <a:moveTo>
                    <a:pt x="3840" y="0"/>
                  </a:move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6" name="Google Shape;2424;p62">
              <a:extLst>
                <a:ext uri="{FF2B5EF4-FFF2-40B4-BE49-F238E27FC236}">
                  <a16:creationId xmlns:a16="http://schemas.microsoft.com/office/drawing/2014/main" id="{D266CB97-DDFD-EE53-E1CF-9D5A76857429}"/>
                </a:ext>
              </a:extLst>
            </p:cNvPr>
            <p:cNvSpPr/>
            <p:nvPr/>
          </p:nvSpPr>
          <p:spPr>
            <a:xfrm>
              <a:off x="-1620805" y="356559"/>
              <a:ext cx="357521" cy="278972"/>
            </a:xfrm>
            <a:custGeom>
              <a:avLst/>
              <a:gdLst/>
              <a:ahLst/>
              <a:cxnLst/>
              <a:rect l="l" t="t" r="r" b="b"/>
              <a:pathLst>
                <a:path w="27801" h="21693" fill="none" extrusionOk="0">
                  <a:moveTo>
                    <a:pt x="27800" y="0"/>
                  </a:moveTo>
                  <a:lnTo>
                    <a:pt x="18526" y="21693"/>
                  </a:lnTo>
                  <a:lnTo>
                    <a:pt x="0" y="21693"/>
                  </a:lnTo>
                  <a:lnTo>
                    <a:pt x="18526" y="21693"/>
                  </a:lnTo>
                  <a:lnTo>
                    <a:pt x="27800" y="0"/>
                  </a:lnTo>
                  <a:lnTo>
                    <a:pt x="27800" y="0"/>
                  </a:lnTo>
                  <a:lnTo>
                    <a:pt x="278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7" name="Google Shape;2425;p62">
              <a:extLst>
                <a:ext uri="{FF2B5EF4-FFF2-40B4-BE49-F238E27FC236}">
                  <a16:creationId xmlns:a16="http://schemas.microsoft.com/office/drawing/2014/main" id="{74E2C170-C5A8-A196-6363-01224A4E2828}"/>
                </a:ext>
              </a:extLst>
            </p:cNvPr>
            <p:cNvSpPr/>
            <p:nvPr/>
          </p:nvSpPr>
          <p:spPr>
            <a:xfrm>
              <a:off x="-1603482" y="239893"/>
              <a:ext cx="268002" cy="368490"/>
            </a:xfrm>
            <a:custGeom>
              <a:avLst/>
              <a:gdLst/>
              <a:ahLst/>
              <a:cxnLst/>
              <a:rect l="l" t="t" r="r" b="b"/>
              <a:pathLst>
                <a:path w="20840" h="28654" fill="none" extrusionOk="0">
                  <a:moveTo>
                    <a:pt x="4581" y="0"/>
                  </a:moveTo>
                  <a:lnTo>
                    <a:pt x="4581" y="0"/>
                  </a:lnTo>
                  <a:lnTo>
                    <a:pt x="3840" y="0"/>
                  </a:lnTo>
                  <a:lnTo>
                    <a:pt x="3077" y="45"/>
                  </a:lnTo>
                  <a:lnTo>
                    <a:pt x="2336" y="135"/>
                  </a:lnTo>
                  <a:lnTo>
                    <a:pt x="1595" y="247"/>
                  </a:lnTo>
                  <a:lnTo>
                    <a:pt x="1595" y="247"/>
                  </a:lnTo>
                  <a:lnTo>
                    <a:pt x="0" y="28654"/>
                  </a:lnTo>
                  <a:lnTo>
                    <a:pt x="15023" y="28654"/>
                  </a:lnTo>
                  <a:lnTo>
                    <a:pt x="20839" y="9993"/>
                  </a:lnTo>
                  <a:lnTo>
                    <a:pt x="20839" y="9993"/>
                  </a:lnTo>
                  <a:lnTo>
                    <a:pt x="20794" y="9836"/>
                  </a:lnTo>
                  <a:lnTo>
                    <a:pt x="20637" y="9387"/>
                  </a:lnTo>
                  <a:lnTo>
                    <a:pt x="20503" y="9050"/>
                  </a:lnTo>
                  <a:lnTo>
                    <a:pt x="20323" y="8668"/>
                  </a:lnTo>
                  <a:lnTo>
                    <a:pt x="20098" y="8219"/>
                  </a:lnTo>
                  <a:lnTo>
                    <a:pt x="19829" y="7725"/>
                  </a:lnTo>
                  <a:lnTo>
                    <a:pt x="19514" y="7186"/>
                  </a:lnTo>
                  <a:lnTo>
                    <a:pt x="19155" y="6625"/>
                  </a:lnTo>
                  <a:lnTo>
                    <a:pt x="18706" y="5996"/>
                  </a:lnTo>
                  <a:lnTo>
                    <a:pt x="18212" y="5345"/>
                  </a:lnTo>
                  <a:lnTo>
                    <a:pt x="17628" y="4671"/>
                  </a:lnTo>
                  <a:lnTo>
                    <a:pt x="16999" y="3975"/>
                  </a:lnTo>
                  <a:lnTo>
                    <a:pt x="16281" y="3256"/>
                  </a:lnTo>
                  <a:lnTo>
                    <a:pt x="15472" y="2515"/>
                  </a:lnTo>
                  <a:lnTo>
                    <a:pt x="15472" y="2515"/>
                  </a:lnTo>
                  <a:lnTo>
                    <a:pt x="15450" y="2493"/>
                  </a:lnTo>
                  <a:lnTo>
                    <a:pt x="15450" y="2493"/>
                  </a:lnTo>
                  <a:lnTo>
                    <a:pt x="14170" y="1976"/>
                  </a:lnTo>
                  <a:lnTo>
                    <a:pt x="13541" y="1752"/>
                  </a:lnTo>
                  <a:lnTo>
                    <a:pt x="12868" y="1505"/>
                  </a:lnTo>
                  <a:lnTo>
                    <a:pt x="12216" y="1280"/>
                  </a:lnTo>
                  <a:lnTo>
                    <a:pt x="11543" y="1078"/>
                  </a:lnTo>
                  <a:lnTo>
                    <a:pt x="10869" y="898"/>
                  </a:lnTo>
                  <a:lnTo>
                    <a:pt x="10173" y="719"/>
                  </a:lnTo>
                  <a:lnTo>
                    <a:pt x="9499" y="562"/>
                  </a:lnTo>
                  <a:lnTo>
                    <a:pt x="8803" y="404"/>
                  </a:lnTo>
                  <a:lnTo>
                    <a:pt x="8107" y="292"/>
                  </a:lnTo>
                  <a:lnTo>
                    <a:pt x="7411" y="180"/>
                  </a:lnTo>
                  <a:lnTo>
                    <a:pt x="6692" y="112"/>
                  </a:lnTo>
                  <a:lnTo>
                    <a:pt x="5996" y="45"/>
                  </a:lnTo>
                  <a:lnTo>
                    <a:pt x="5300" y="0"/>
                  </a:lnTo>
                  <a:lnTo>
                    <a:pt x="458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8" name="Google Shape;2426;p62">
              <a:extLst>
                <a:ext uri="{FF2B5EF4-FFF2-40B4-BE49-F238E27FC236}">
                  <a16:creationId xmlns:a16="http://schemas.microsoft.com/office/drawing/2014/main" id="{D50AD468-F549-EA57-F885-C0C58A173F10}"/>
                </a:ext>
              </a:extLst>
            </p:cNvPr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extrusionOk="0">
                  <a:moveTo>
                    <a:pt x="17718" y="4537"/>
                  </a:moveTo>
                  <a:lnTo>
                    <a:pt x="17737" y="4564"/>
                  </a:lnTo>
                  <a:lnTo>
                    <a:pt x="17876" y="4672"/>
                  </a:lnTo>
                  <a:lnTo>
                    <a:pt x="17718" y="4537"/>
                  </a:lnTo>
                  <a:close/>
                  <a:moveTo>
                    <a:pt x="7524" y="1"/>
                  </a:move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37" y="4564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99" name="Google Shape;2427;p62">
              <a:extLst>
                <a:ext uri="{FF2B5EF4-FFF2-40B4-BE49-F238E27FC236}">
                  <a16:creationId xmlns:a16="http://schemas.microsoft.com/office/drawing/2014/main" id="{80D619ED-0BA0-FCE8-8DE2-A8D9BFAE1CAC}"/>
                </a:ext>
              </a:extLst>
            </p:cNvPr>
            <p:cNvSpPr/>
            <p:nvPr/>
          </p:nvSpPr>
          <p:spPr>
            <a:xfrm>
              <a:off x="-1748453" y="35655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0" name="Google Shape;2428;p62">
              <a:extLst>
                <a:ext uri="{FF2B5EF4-FFF2-40B4-BE49-F238E27FC236}">
                  <a16:creationId xmlns:a16="http://schemas.microsoft.com/office/drawing/2014/main" id="{FF4D445F-8D24-16EF-A6F3-423FB99287D3}"/>
                </a:ext>
              </a:extLst>
            </p:cNvPr>
            <p:cNvSpPr/>
            <p:nvPr/>
          </p:nvSpPr>
          <p:spPr>
            <a:xfrm>
              <a:off x="-2083443" y="130146"/>
              <a:ext cx="293992" cy="478238"/>
            </a:xfrm>
            <a:custGeom>
              <a:avLst/>
              <a:gdLst/>
              <a:ahLst/>
              <a:cxnLst/>
              <a:rect l="l" t="t" r="r" b="b"/>
              <a:pathLst>
                <a:path w="22861" h="37188" fill="none" extrusionOk="0">
                  <a:moveTo>
                    <a:pt x="7524" y="1"/>
                  </a:moveTo>
                  <a:lnTo>
                    <a:pt x="6311" y="2314"/>
                  </a:lnTo>
                  <a:lnTo>
                    <a:pt x="6311" y="2314"/>
                  </a:lnTo>
                  <a:lnTo>
                    <a:pt x="5503" y="1865"/>
                  </a:lnTo>
                  <a:lnTo>
                    <a:pt x="3302" y="675"/>
                  </a:lnTo>
                  <a:lnTo>
                    <a:pt x="1" y="37188"/>
                  </a:lnTo>
                  <a:lnTo>
                    <a:pt x="14215" y="37188"/>
                  </a:lnTo>
                  <a:lnTo>
                    <a:pt x="22861" y="15967"/>
                  </a:lnTo>
                  <a:lnTo>
                    <a:pt x="22861" y="15967"/>
                  </a:lnTo>
                  <a:lnTo>
                    <a:pt x="22816" y="15742"/>
                  </a:lnTo>
                  <a:lnTo>
                    <a:pt x="22704" y="15069"/>
                  </a:lnTo>
                  <a:lnTo>
                    <a:pt x="22591" y="14575"/>
                  </a:lnTo>
                  <a:lnTo>
                    <a:pt x="22434" y="13991"/>
                  </a:lnTo>
                  <a:lnTo>
                    <a:pt x="22232" y="13340"/>
                  </a:lnTo>
                  <a:lnTo>
                    <a:pt x="22008" y="12599"/>
                  </a:lnTo>
                  <a:lnTo>
                    <a:pt x="21716" y="11768"/>
                  </a:lnTo>
                  <a:lnTo>
                    <a:pt x="21356" y="10892"/>
                  </a:lnTo>
                  <a:lnTo>
                    <a:pt x="20930" y="9949"/>
                  </a:lnTo>
                  <a:lnTo>
                    <a:pt x="20458" y="8961"/>
                  </a:lnTo>
                  <a:lnTo>
                    <a:pt x="19897" y="7905"/>
                  </a:lnTo>
                  <a:lnTo>
                    <a:pt x="19245" y="6828"/>
                  </a:lnTo>
                  <a:lnTo>
                    <a:pt x="18909" y="6266"/>
                  </a:lnTo>
                  <a:lnTo>
                    <a:pt x="18527" y="5705"/>
                  </a:lnTo>
                  <a:lnTo>
                    <a:pt x="18123" y="5121"/>
                  </a:lnTo>
                  <a:lnTo>
                    <a:pt x="17718" y="4537"/>
                  </a:lnTo>
                  <a:lnTo>
                    <a:pt x="17718" y="4537"/>
                  </a:lnTo>
                  <a:lnTo>
                    <a:pt x="17876" y="4672"/>
                  </a:lnTo>
                  <a:lnTo>
                    <a:pt x="17876" y="4672"/>
                  </a:lnTo>
                  <a:lnTo>
                    <a:pt x="17674" y="4515"/>
                  </a:lnTo>
                  <a:lnTo>
                    <a:pt x="17674" y="4515"/>
                  </a:lnTo>
                  <a:lnTo>
                    <a:pt x="17180" y="4110"/>
                  </a:lnTo>
                  <a:lnTo>
                    <a:pt x="16686" y="3729"/>
                  </a:lnTo>
                  <a:lnTo>
                    <a:pt x="16147" y="3369"/>
                  </a:lnTo>
                  <a:lnTo>
                    <a:pt x="15608" y="3010"/>
                  </a:lnTo>
                  <a:lnTo>
                    <a:pt x="15046" y="2651"/>
                  </a:lnTo>
                  <a:lnTo>
                    <a:pt x="14462" y="2314"/>
                  </a:lnTo>
                  <a:lnTo>
                    <a:pt x="13856" y="2000"/>
                  </a:lnTo>
                  <a:lnTo>
                    <a:pt x="13227" y="1708"/>
                  </a:lnTo>
                  <a:lnTo>
                    <a:pt x="12576" y="1416"/>
                  </a:lnTo>
                  <a:lnTo>
                    <a:pt x="11925" y="1146"/>
                  </a:lnTo>
                  <a:lnTo>
                    <a:pt x="11251" y="899"/>
                  </a:lnTo>
                  <a:lnTo>
                    <a:pt x="10533" y="675"/>
                  </a:lnTo>
                  <a:lnTo>
                    <a:pt x="9814" y="473"/>
                  </a:lnTo>
                  <a:lnTo>
                    <a:pt x="9073" y="293"/>
                  </a:lnTo>
                  <a:lnTo>
                    <a:pt x="8310" y="136"/>
                  </a:lnTo>
                  <a:lnTo>
                    <a:pt x="752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1" name="Google Shape;2429;p62">
              <a:extLst>
                <a:ext uri="{FF2B5EF4-FFF2-40B4-BE49-F238E27FC236}">
                  <a16:creationId xmlns:a16="http://schemas.microsoft.com/office/drawing/2014/main" id="{3A77EE81-FB01-DC6B-D9B6-4A9217AB4A40}"/>
                </a:ext>
              </a:extLst>
            </p:cNvPr>
            <p:cNvSpPr/>
            <p:nvPr/>
          </p:nvSpPr>
          <p:spPr>
            <a:xfrm>
              <a:off x="-1839129" y="203216"/>
              <a:ext cx="89248" cy="147864"/>
            </a:xfrm>
            <a:custGeom>
              <a:avLst/>
              <a:gdLst/>
              <a:ahLst/>
              <a:cxnLst/>
              <a:rect l="l" t="t" r="r" b="b"/>
              <a:pathLst>
                <a:path w="6940" h="11498" extrusionOk="0">
                  <a:moveTo>
                    <a:pt x="0" y="0"/>
                  </a:moveTo>
                  <a:lnTo>
                    <a:pt x="517" y="517"/>
                  </a:lnTo>
                  <a:lnTo>
                    <a:pt x="1033" y="1033"/>
                  </a:lnTo>
                  <a:lnTo>
                    <a:pt x="1033" y="1033"/>
                  </a:lnTo>
                  <a:lnTo>
                    <a:pt x="539" y="517"/>
                  </a:lnTo>
                  <a:lnTo>
                    <a:pt x="0" y="0"/>
                  </a:lnTo>
                  <a:close/>
                  <a:moveTo>
                    <a:pt x="1505" y="1572"/>
                  </a:moveTo>
                  <a:lnTo>
                    <a:pt x="1954" y="2111"/>
                  </a:lnTo>
                  <a:lnTo>
                    <a:pt x="2381" y="2650"/>
                  </a:lnTo>
                  <a:lnTo>
                    <a:pt x="2785" y="3189"/>
                  </a:lnTo>
                  <a:lnTo>
                    <a:pt x="3167" y="3728"/>
                  </a:lnTo>
                  <a:lnTo>
                    <a:pt x="3526" y="4267"/>
                  </a:lnTo>
                  <a:lnTo>
                    <a:pt x="3885" y="4783"/>
                  </a:lnTo>
                  <a:lnTo>
                    <a:pt x="3526" y="4244"/>
                  </a:lnTo>
                  <a:lnTo>
                    <a:pt x="3167" y="3705"/>
                  </a:lnTo>
                  <a:lnTo>
                    <a:pt x="2785" y="3167"/>
                  </a:lnTo>
                  <a:lnTo>
                    <a:pt x="2381" y="2628"/>
                  </a:lnTo>
                  <a:lnTo>
                    <a:pt x="1954" y="2089"/>
                  </a:lnTo>
                  <a:lnTo>
                    <a:pt x="1505" y="1572"/>
                  </a:lnTo>
                  <a:close/>
                  <a:moveTo>
                    <a:pt x="3885" y="4783"/>
                  </a:moveTo>
                  <a:lnTo>
                    <a:pt x="4200" y="5322"/>
                  </a:lnTo>
                  <a:lnTo>
                    <a:pt x="4784" y="6333"/>
                  </a:lnTo>
                  <a:lnTo>
                    <a:pt x="4784" y="6333"/>
                  </a:lnTo>
                  <a:lnTo>
                    <a:pt x="4200" y="5300"/>
                  </a:lnTo>
                  <a:lnTo>
                    <a:pt x="3885" y="4783"/>
                  </a:lnTo>
                  <a:close/>
                  <a:moveTo>
                    <a:pt x="6625" y="10532"/>
                  </a:moveTo>
                  <a:lnTo>
                    <a:pt x="6827" y="11093"/>
                  </a:lnTo>
                  <a:lnTo>
                    <a:pt x="6939" y="11498"/>
                  </a:lnTo>
                  <a:lnTo>
                    <a:pt x="6827" y="11071"/>
                  </a:lnTo>
                  <a:lnTo>
                    <a:pt x="6625" y="10532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2" name="Google Shape;2430;p62">
              <a:extLst>
                <a:ext uri="{FF2B5EF4-FFF2-40B4-BE49-F238E27FC236}">
                  <a16:creationId xmlns:a16="http://schemas.microsoft.com/office/drawing/2014/main" id="{439FB0FA-C513-8FC6-8691-3438B1468DB8}"/>
                </a:ext>
              </a:extLst>
            </p:cNvPr>
            <p:cNvSpPr/>
            <p:nvPr/>
          </p:nvSpPr>
          <p:spPr>
            <a:xfrm>
              <a:off x="-1853571" y="190215"/>
              <a:ext cx="105131" cy="166357"/>
            </a:xfrm>
            <a:custGeom>
              <a:avLst/>
              <a:gdLst/>
              <a:ahLst/>
              <a:cxnLst/>
              <a:rect l="l" t="t" r="r" b="b"/>
              <a:pathLst>
                <a:path w="8175" h="12936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85" y="495"/>
                  </a:lnTo>
                  <a:lnTo>
                    <a:pt x="1123" y="1011"/>
                  </a:lnTo>
                  <a:lnTo>
                    <a:pt x="1662" y="1528"/>
                  </a:lnTo>
                  <a:lnTo>
                    <a:pt x="2156" y="2044"/>
                  </a:lnTo>
                  <a:lnTo>
                    <a:pt x="2628" y="2583"/>
                  </a:lnTo>
                  <a:lnTo>
                    <a:pt x="3077" y="3122"/>
                  </a:lnTo>
                  <a:lnTo>
                    <a:pt x="3504" y="3661"/>
                  </a:lnTo>
                  <a:lnTo>
                    <a:pt x="3908" y="4200"/>
                  </a:lnTo>
                  <a:lnTo>
                    <a:pt x="4290" y="4739"/>
                  </a:lnTo>
                  <a:lnTo>
                    <a:pt x="4649" y="5278"/>
                  </a:lnTo>
                  <a:lnTo>
                    <a:pt x="5008" y="5794"/>
                  </a:lnTo>
                  <a:lnTo>
                    <a:pt x="5323" y="6333"/>
                  </a:lnTo>
                  <a:lnTo>
                    <a:pt x="5907" y="7344"/>
                  </a:lnTo>
                  <a:lnTo>
                    <a:pt x="6423" y="8332"/>
                  </a:lnTo>
                  <a:lnTo>
                    <a:pt x="6850" y="9253"/>
                  </a:lnTo>
                  <a:lnTo>
                    <a:pt x="7209" y="10106"/>
                  </a:lnTo>
                  <a:lnTo>
                    <a:pt x="7523" y="10869"/>
                  </a:lnTo>
                  <a:lnTo>
                    <a:pt x="7748" y="11543"/>
                  </a:lnTo>
                  <a:lnTo>
                    <a:pt x="7950" y="12104"/>
                  </a:lnTo>
                  <a:lnTo>
                    <a:pt x="8062" y="12509"/>
                  </a:lnTo>
                  <a:lnTo>
                    <a:pt x="8175" y="12935"/>
                  </a:lnTo>
                  <a:lnTo>
                    <a:pt x="8175" y="12935"/>
                  </a:lnTo>
                  <a:lnTo>
                    <a:pt x="8062" y="12509"/>
                  </a:lnTo>
                  <a:lnTo>
                    <a:pt x="7950" y="12082"/>
                  </a:lnTo>
                  <a:lnTo>
                    <a:pt x="7748" y="11543"/>
                  </a:lnTo>
                  <a:lnTo>
                    <a:pt x="7523" y="10869"/>
                  </a:lnTo>
                  <a:lnTo>
                    <a:pt x="7209" y="10106"/>
                  </a:lnTo>
                  <a:lnTo>
                    <a:pt x="6850" y="9253"/>
                  </a:lnTo>
                  <a:lnTo>
                    <a:pt x="6423" y="8332"/>
                  </a:lnTo>
                  <a:lnTo>
                    <a:pt x="5907" y="7344"/>
                  </a:lnTo>
                  <a:lnTo>
                    <a:pt x="5323" y="6311"/>
                  </a:lnTo>
                  <a:lnTo>
                    <a:pt x="5008" y="5794"/>
                  </a:lnTo>
                  <a:lnTo>
                    <a:pt x="4649" y="5255"/>
                  </a:lnTo>
                  <a:lnTo>
                    <a:pt x="4290" y="4716"/>
                  </a:lnTo>
                  <a:lnTo>
                    <a:pt x="3908" y="4178"/>
                  </a:lnTo>
                  <a:lnTo>
                    <a:pt x="3504" y="3639"/>
                  </a:lnTo>
                  <a:lnTo>
                    <a:pt x="3077" y="3100"/>
                  </a:lnTo>
                  <a:lnTo>
                    <a:pt x="2628" y="2583"/>
                  </a:lnTo>
                  <a:lnTo>
                    <a:pt x="2156" y="2044"/>
                  </a:lnTo>
                  <a:lnTo>
                    <a:pt x="1640" y="1528"/>
                  </a:lnTo>
                  <a:lnTo>
                    <a:pt x="1123" y="1011"/>
                  </a:lnTo>
                  <a:lnTo>
                    <a:pt x="585" y="4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3" name="Google Shape;2431;p62">
              <a:extLst>
                <a:ext uri="{FF2B5EF4-FFF2-40B4-BE49-F238E27FC236}">
                  <a16:creationId xmlns:a16="http://schemas.microsoft.com/office/drawing/2014/main" id="{4B724FAD-C080-8BF5-AF8E-7AB7D8AF5A4F}"/>
                </a:ext>
              </a:extLst>
            </p:cNvPr>
            <p:cNvSpPr/>
            <p:nvPr/>
          </p:nvSpPr>
          <p:spPr>
            <a:xfrm>
              <a:off x="-2094413" y="374460"/>
              <a:ext cx="22544" cy="172414"/>
            </a:xfrm>
            <a:custGeom>
              <a:avLst/>
              <a:gdLst/>
              <a:ahLst/>
              <a:cxnLst/>
              <a:rect l="l" t="t" r="r" b="b"/>
              <a:pathLst>
                <a:path w="1753" h="13407" extrusionOk="0">
                  <a:moveTo>
                    <a:pt x="1730" y="1"/>
                  </a:moveTo>
                  <a:lnTo>
                    <a:pt x="1685" y="337"/>
                  </a:lnTo>
                  <a:lnTo>
                    <a:pt x="1707" y="337"/>
                  </a:lnTo>
                  <a:lnTo>
                    <a:pt x="1752" y="1"/>
                  </a:lnTo>
                  <a:close/>
                  <a:moveTo>
                    <a:pt x="1685" y="472"/>
                  </a:moveTo>
                  <a:lnTo>
                    <a:pt x="742" y="7591"/>
                  </a:lnTo>
                  <a:lnTo>
                    <a:pt x="764" y="7591"/>
                  </a:lnTo>
                  <a:lnTo>
                    <a:pt x="1707" y="472"/>
                  </a:lnTo>
                  <a:close/>
                  <a:moveTo>
                    <a:pt x="742" y="7748"/>
                  </a:moveTo>
                  <a:lnTo>
                    <a:pt x="1" y="13407"/>
                  </a:lnTo>
                  <a:lnTo>
                    <a:pt x="23" y="13407"/>
                  </a:lnTo>
                  <a:lnTo>
                    <a:pt x="764" y="774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4" name="Google Shape;2432;p62">
              <a:extLst>
                <a:ext uri="{FF2B5EF4-FFF2-40B4-BE49-F238E27FC236}">
                  <a16:creationId xmlns:a16="http://schemas.microsoft.com/office/drawing/2014/main" id="{22DE1007-B70A-2018-5AAF-2AEFDDC3290A}"/>
                </a:ext>
              </a:extLst>
            </p:cNvPr>
            <p:cNvSpPr/>
            <p:nvPr/>
          </p:nvSpPr>
          <p:spPr>
            <a:xfrm>
              <a:off x="-2094413" y="474086"/>
              <a:ext cx="9838" cy="72788"/>
            </a:xfrm>
            <a:custGeom>
              <a:avLst/>
              <a:gdLst/>
              <a:ahLst/>
              <a:cxnLst/>
              <a:rect l="l" t="t" r="r" b="b"/>
              <a:pathLst>
                <a:path w="765" h="5660" fill="none" extrusionOk="0">
                  <a:moveTo>
                    <a:pt x="764" y="1"/>
                  </a:moveTo>
                  <a:lnTo>
                    <a:pt x="742" y="1"/>
                  </a:lnTo>
                  <a:lnTo>
                    <a:pt x="1" y="5660"/>
                  </a:lnTo>
                  <a:lnTo>
                    <a:pt x="1" y="5660"/>
                  </a:lnTo>
                  <a:lnTo>
                    <a:pt x="23" y="5660"/>
                  </a:lnTo>
                  <a:lnTo>
                    <a:pt x="76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5" name="Google Shape;2433;p62">
              <a:extLst>
                <a:ext uri="{FF2B5EF4-FFF2-40B4-BE49-F238E27FC236}">
                  <a16:creationId xmlns:a16="http://schemas.microsoft.com/office/drawing/2014/main" id="{1DC0223D-C9CE-5A2F-72E5-6A45E5534E48}"/>
                </a:ext>
              </a:extLst>
            </p:cNvPr>
            <p:cNvSpPr/>
            <p:nvPr/>
          </p:nvSpPr>
          <p:spPr>
            <a:xfrm>
              <a:off x="-2084883" y="380530"/>
              <a:ext cx="12436" cy="91550"/>
            </a:xfrm>
            <a:custGeom>
              <a:avLst/>
              <a:gdLst/>
              <a:ahLst/>
              <a:cxnLst/>
              <a:rect l="l" t="t" r="r" b="b"/>
              <a:pathLst>
                <a:path w="967" h="7119" fill="none" extrusionOk="0">
                  <a:moveTo>
                    <a:pt x="966" y="0"/>
                  </a:moveTo>
                  <a:lnTo>
                    <a:pt x="944" y="0"/>
                  </a:lnTo>
                  <a:lnTo>
                    <a:pt x="1" y="7119"/>
                  </a:lnTo>
                  <a:lnTo>
                    <a:pt x="23" y="7119"/>
                  </a:lnTo>
                  <a:lnTo>
                    <a:pt x="9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6" name="Google Shape;2434;p62">
              <a:extLst>
                <a:ext uri="{FF2B5EF4-FFF2-40B4-BE49-F238E27FC236}">
                  <a16:creationId xmlns:a16="http://schemas.microsoft.com/office/drawing/2014/main" id="{829156BE-68D5-A23A-F42E-0AC84FBAB3FB}"/>
                </a:ext>
              </a:extLst>
            </p:cNvPr>
            <p:cNvSpPr/>
            <p:nvPr/>
          </p:nvSpPr>
          <p:spPr>
            <a:xfrm>
              <a:off x="-2072756" y="374460"/>
              <a:ext cx="887" cy="4347"/>
            </a:xfrm>
            <a:custGeom>
              <a:avLst/>
              <a:gdLst/>
              <a:ahLst/>
              <a:cxnLst/>
              <a:rect l="l" t="t" r="r" b="b"/>
              <a:pathLst>
                <a:path w="69" h="338" fill="none" extrusionOk="0">
                  <a:moveTo>
                    <a:pt x="68" y="1"/>
                  </a:moveTo>
                  <a:lnTo>
                    <a:pt x="46" y="1"/>
                  </a:lnTo>
                  <a:lnTo>
                    <a:pt x="1" y="337"/>
                  </a:lnTo>
                  <a:lnTo>
                    <a:pt x="23" y="337"/>
                  </a:lnTo>
                  <a:lnTo>
                    <a:pt x="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7" name="Google Shape;2435;p62">
              <a:extLst>
                <a:ext uri="{FF2B5EF4-FFF2-40B4-BE49-F238E27FC236}">
                  <a16:creationId xmlns:a16="http://schemas.microsoft.com/office/drawing/2014/main" id="{68424938-8A16-2DF2-26F4-BC5ABDE59754}"/>
                </a:ext>
              </a:extLst>
            </p:cNvPr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extrusionOk="0">
                  <a:moveTo>
                    <a:pt x="1" y="0"/>
                  </a:move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8" name="Google Shape;2436;p62">
              <a:extLst>
                <a:ext uri="{FF2B5EF4-FFF2-40B4-BE49-F238E27FC236}">
                  <a16:creationId xmlns:a16="http://schemas.microsoft.com/office/drawing/2014/main" id="{6232A892-1F8A-5F4A-ABFE-DBA890D11F2A}"/>
                </a:ext>
              </a:extLst>
            </p:cNvPr>
            <p:cNvSpPr/>
            <p:nvPr/>
          </p:nvSpPr>
          <p:spPr>
            <a:xfrm>
              <a:off x="-2072756" y="378794"/>
              <a:ext cx="309" cy="1749"/>
            </a:xfrm>
            <a:custGeom>
              <a:avLst/>
              <a:gdLst/>
              <a:ahLst/>
              <a:cxnLst/>
              <a:rect l="l" t="t" r="r" b="b"/>
              <a:pathLst>
                <a:path w="24" h="136" fill="none" extrusionOk="0">
                  <a:moveTo>
                    <a:pt x="23" y="0"/>
                  </a:moveTo>
                  <a:lnTo>
                    <a:pt x="1" y="0"/>
                  </a:lnTo>
                  <a:lnTo>
                    <a:pt x="1" y="135"/>
                  </a:lnTo>
                  <a:lnTo>
                    <a:pt x="23" y="135"/>
                  </a:lnTo>
                  <a:lnTo>
                    <a:pt x="2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09" name="Google Shape;2437;p62">
              <a:extLst>
                <a:ext uri="{FF2B5EF4-FFF2-40B4-BE49-F238E27FC236}">
                  <a16:creationId xmlns:a16="http://schemas.microsoft.com/office/drawing/2014/main" id="{A523D31C-41D0-3A56-E822-E82BE58763FE}"/>
                </a:ext>
              </a:extLst>
            </p:cNvPr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extrusionOk="0">
                  <a:moveTo>
                    <a:pt x="1" y="1"/>
                  </a:move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0" name="Google Shape;2438;p62">
              <a:extLst>
                <a:ext uri="{FF2B5EF4-FFF2-40B4-BE49-F238E27FC236}">
                  <a16:creationId xmlns:a16="http://schemas.microsoft.com/office/drawing/2014/main" id="{94787D60-27B1-72A8-FE72-D51B36B6126B}"/>
                </a:ext>
              </a:extLst>
            </p:cNvPr>
            <p:cNvSpPr/>
            <p:nvPr/>
          </p:nvSpPr>
          <p:spPr>
            <a:xfrm>
              <a:off x="-2084883" y="472067"/>
              <a:ext cx="309" cy="2032"/>
            </a:xfrm>
            <a:custGeom>
              <a:avLst/>
              <a:gdLst/>
              <a:ahLst/>
              <a:cxnLst/>
              <a:rect l="l" t="t" r="r" b="b"/>
              <a:pathLst>
                <a:path w="24" h="158" fill="none" extrusionOk="0">
                  <a:moveTo>
                    <a:pt x="23" y="1"/>
                  </a:moveTo>
                  <a:lnTo>
                    <a:pt x="1" y="1"/>
                  </a:lnTo>
                  <a:lnTo>
                    <a:pt x="1" y="158"/>
                  </a:lnTo>
                  <a:lnTo>
                    <a:pt x="23" y="158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1" name="Google Shape;2439;p62">
              <a:extLst>
                <a:ext uri="{FF2B5EF4-FFF2-40B4-BE49-F238E27FC236}">
                  <a16:creationId xmlns:a16="http://schemas.microsoft.com/office/drawing/2014/main" id="{941B0B09-4784-76A7-7A4E-5C9A4AC290D4}"/>
                </a:ext>
              </a:extLst>
            </p:cNvPr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extrusionOk="0">
                  <a:moveTo>
                    <a:pt x="158" y="0"/>
                  </a:moveTo>
                  <a:lnTo>
                    <a:pt x="0" y="1190"/>
                  </a:lnTo>
                  <a:lnTo>
                    <a:pt x="158" y="23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CBC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2" name="Google Shape;2440;p62">
              <a:extLst>
                <a:ext uri="{FF2B5EF4-FFF2-40B4-BE49-F238E27FC236}">
                  <a16:creationId xmlns:a16="http://schemas.microsoft.com/office/drawing/2014/main" id="{1ADDD55B-04E3-B76D-FA20-A3D6E34DB333}"/>
                </a:ext>
              </a:extLst>
            </p:cNvPr>
            <p:cNvSpPr/>
            <p:nvPr/>
          </p:nvSpPr>
          <p:spPr>
            <a:xfrm>
              <a:off x="-2045030" y="151815"/>
              <a:ext cx="2032" cy="15316"/>
            </a:xfrm>
            <a:custGeom>
              <a:avLst/>
              <a:gdLst/>
              <a:ahLst/>
              <a:cxnLst/>
              <a:rect l="l" t="t" r="r" b="b"/>
              <a:pathLst>
                <a:path w="158" h="1191" fill="none" extrusionOk="0">
                  <a:moveTo>
                    <a:pt x="158" y="0"/>
                  </a:moveTo>
                  <a:lnTo>
                    <a:pt x="0" y="1190"/>
                  </a:lnTo>
                  <a:lnTo>
                    <a:pt x="0" y="1190"/>
                  </a:lnTo>
                  <a:lnTo>
                    <a:pt x="158" y="23"/>
                  </a:lnTo>
                  <a:lnTo>
                    <a:pt x="158" y="23"/>
                  </a:lnTo>
                  <a:lnTo>
                    <a:pt x="1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3" name="Google Shape;2441;p62">
              <a:extLst>
                <a:ext uri="{FF2B5EF4-FFF2-40B4-BE49-F238E27FC236}">
                  <a16:creationId xmlns:a16="http://schemas.microsoft.com/office/drawing/2014/main" id="{367233F5-F354-D2F9-EBBA-1384D6416390}"/>
                </a:ext>
              </a:extLst>
            </p:cNvPr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extrusionOk="0">
                  <a:moveTo>
                    <a:pt x="2111" y="0"/>
                  </a:move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4" name="Google Shape;2442;p62">
              <a:extLst>
                <a:ext uri="{FF2B5EF4-FFF2-40B4-BE49-F238E27FC236}">
                  <a16:creationId xmlns:a16="http://schemas.microsoft.com/office/drawing/2014/main" id="{6EE456FD-6664-8337-AAA0-DECAF5AAA820}"/>
                </a:ext>
              </a:extLst>
            </p:cNvPr>
            <p:cNvSpPr/>
            <p:nvPr/>
          </p:nvSpPr>
          <p:spPr>
            <a:xfrm>
              <a:off x="-2072178" y="167118"/>
              <a:ext cx="27160" cy="207355"/>
            </a:xfrm>
            <a:custGeom>
              <a:avLst/>
              <a:gdLst/>
              <a:ahLst/>
              <a:cxnLst/>
              <a:rect l="l" t="t" r="r" b="b"/>
              <a:pathLst>
                <a:path w="2112" h="16124" fill="none" extrusionOk="0">
                  <a:moveTo>
                    <a:pt x="2111" y="0"/>
                  </a:moveTo>
                  <a:lnTo>
                    <a:pt x="2111" y="0"/>
                  </a:lnTo>
                  <a:lnTo>
                    <a:pt x="1" y="16124"/>
                  </a:lnTo>
                  <a:lnTo>
                    <a:pt x="23" y="16124"/>
                  </a:lnTo>
                  <a:lnTo>
                    <a:pt x="21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5" name="Google Shape;2443;p62">
              <a:extLst>
                <a:ext uri="{FF2B5EF4-FFF2-40B4-BE49-F238E27FC236}">
                  <a16:creationId xmlns:a16="http://schemas.microsoft.com/office/drawing/2014/main" id="{E22934CA-EA98-AEDB-9CD3-3842E94FFCB6}"/>
                </a:ext>
              </a:extLst>
            </p:cNvPr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extrusionOk="0">
                  <a:moveTo>
                    <a:pt x="899" y="1"/>
                  </a:move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6" name="Google Shape;2444;p62">
              <a:extLst>
                <a:ext uri="{FF2B5EF4-FFF2-40B4-BE49-F238E27FC236}">
                  <a16:creationId xmlns:a16="http://schemas.microsoft.com/office/drawing/2014/main" id="{CE83AB2D-195A-A3B9-92B5-84C6F985F639}"/>
                </a:ext>
              </a:extLst>
            </p:cNvPr>
            <p:cNvSpPr/>
            <p:nvPr/>
          </p:nvSpPr>
          <p:spPr>
            <a:xfrm>
              <a:off x="-2105961" y="546861"/>
              <a:ext cx="238540" cy="88670"/>
            </a:xfrm>
            <a:custGeom>
              <a:avLst/>
              <a:gdLst/>
              <a:ahLst/>
              <a:cxnLst/>
              <a:rect l="l" t="t" r="r" b="b"/>
              <a:pathLst>
                <a:path w="18549" h="6895" fill="none" extrusionOk="0">
                  <a:moveTo>
                    <a:pt x="921" y="1"/>
                  </a:moveTo>
                  <a:lnTo>
                    <a:pt x="921" y="1"/>
                  </a:lnTo>
                  <a:lnTo>
                    <a:pt x="899" y="1"/>
                  </a:lnTo>
                  <a:lnTo>
                    <a:pt x="0" y="6895"/>
                  </a:lnTo>
                  <a:lnTo>
                    <a:pt x="18549" y="6895"/>
                  </a:lnTo>
                  <a:lnTo>
                    <a:pt x="18549" y="6872"/>
                  </a:lnTo>
                  <a:lnTo>
                    <a:pt x="23" y="6872"/>
                  </a:lnTo>
                  <a:lnTo>
                    <a:pt x="92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7" name="Google Shape;2445;p62">
              <a:extLst>
                <a:ext uri="{FF2B5EF4-FFF2-40B4-BE49-F238E27FC236}">
                  <a16:creationId xmlns:a16="http://schemas.microsoft.com/office/drawing/2014/main" id="{2683E008-0C78-E908-0625-33AA6BFDE1ED}"/>
                </a:ext>
              </a:extLst>
            </p:cNvPr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8" name="Google Shape;2446;p62">
              <a:extLst>
                <a:ext uri="{FF2B5EF4-FFF2-40B4-BE49-F238E27FC236}">
                  <a16:creationId xmlns:a16="http://schemas.microsoft.com/office/drawing/2014/main" id="{1140E2FB-A5FC-09E0-5FA8-2CE539231BEC}"/>
                </a:ext>
              </a:extLst>
            </p:cNvPr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19" name="Google Shape;2447;p62">
              <a:extLst>
                <a:ext uri="{FF2B5EF4-FFF2-40B4-BE49-F238E27FC236}">
                  <a16:creationId xmlns:a16="http://schemas.microsoft.com/office/drawing/2014/main" id="{A581CCB2-6463-E7E8-A634-7E9A823E9F48}"/>
                </a:ext>
              </a:extLst>
            </p:cNvPr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581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0" name="Google Shape;2448;p62">
              <a:extLst>
                <a:ext uri="{FF2B5EF4-FFF2-40B4-BE49-F238E27FC236}">
                  <a16:creationId xmlns:a16="http://schemas.microsoft.com/office/drawing/2014/main" id="{C5D4E00F-DC5B-ED4D-E046-F939D9AC1620}"/>
                </a:ext>
              </a:extLst>
            </p:cNvPr>
            <p:cNvSpPr/>
            <p:nvPr/>
          </p:nvSpPr>
          <p:spPr>
            <a:xfrm>
              <a:off x="-2043011" y="151815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1" name="Google Shape;2449;p62">
              <a:extLst>
                <a:ext uri="{FF2B5EF4-FFF2-40B4-BE49-F238E27FC236}">
                  <a16:creationId xmlns:a16="http://schemas.microsoft.com/office/drawing/2014/main" id="{D54EF110-B8E9-27E8-E7FB-0E81A9F0B835}"/>
                </a:ext>
              </a:extLst>
            </p:cNvPr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A68A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2" name="Google Shape;2450;p62">
              <a:extLst>
                <a:ext uri="{FF2B5EF4-FFF2-40B4-BE49-F238E27FC236}">
                  <a16:creationId xmlns:a16="http://schemas.microsoft.com/office/drawing/2014/main" id="{9E3900C1-F828-207A-D5FB-1F2E455603E9}"/>
                </a:ext>
              </a:extLst>
            </p:cNvPr>
            <p:cNvSpPr/>
            <p:nvPr/>
          </p:nvSpPr>
          <p:spPr>
            <a:xfrm>
              <a:off x="-2043011" y="138530"/>
              <a:ext cx="1749" cy="13580"/>
            </a:xfrm>
            <a:custGeom>
              <a:avLst/>
              <a:gdLst/>
              <a:ahLst/>
              <a:cxnLst/>
              <a:rect l="l" t="t" r="r" b="b"/>
              <a:pathLst>
                <a:path w="136" h="1056" fill="none" extrusionOk="0">
                  <a:moveTo>
                    <a:pt x="113" y="0"/>
                  </a:moveTo>
                  <a:lnTo>
                    <a:pt x="1" y="1033"/>
                  </a:lnTo>
                  <a:lnTo>
                    <a:pt x="1" y="1033"/>
                  </a:lnTo>
                  <a:lnTo>
                    <a:pt x="1" y="1056"/>
                  </a:lnTo>
                  <a:lnTo>
                    <a:pt x="135" y="23"/>
                  </a:lnTo>
                  <a:lnTo>
                    <a:pt x="135" y="23"/>
                  </a:lnTo>
                  <a:lnTo>
                    <a:pt x="1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3" name="Google Shape;2451;p62">
              <a:extLst>
                <a:ext uri="{FF2B5EF4-FFF2-40B4-BE49-F238E27FC236}">
                  <a16:creationId xmlns:a16="http://schemas.microsoft.com/office/drawing/2014/main" id="{67FDCB4C-8D3E-8000-11BA-C4E4260CD776}"/>
                </a:ext>
              </a:extLst>
            </p:cNvPr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extrusionOk="0">
                  <a:moveTo>
                    <a:pt x="5008" y="1"/>
                  </a:move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4" name="Google Shape;2452;p62">
              <a:extLst>
                <a:ext uri="{FF2B5EF4-FFF2-40B4-BE49-F238E27FC236}">
                  <a16:creationId xmlns:a16="http://schemas.microsoft.com/office/drawing/2014/main" id="{6B99CE10-7F8F-E8D4-2076-36B951A74597}"/>
                </a:ext>
              </a:extLst>
            </p:cNvPr>
            <p:cNvSpPr/>
            <p:nvPr/>
          </p:nvSpPr>
          <p:spPr>
            <a:xfrm>
              <a:off x="-2105678" y="138813"/>
              <a:ext cx="357238" cy="496435"/>
            </a:xfrm>
            <a:custGeom>
              <a:avLst/>
              <a:gdLst/>
              <a:ahLst/>
              <a:cxnLst/>
              <a:rect l="l" t="t" r="r" b="b"/>
              <a:pathLst>
                <a:path w="27779" h="38603" fill="none" extrusionOk="0">
                  <a:moveTo>
                    <a:pt x="5008" y="1"/>
                  </a:moveTo>
                  <a:lnTo>
                    <a:pt x="4874" y="1034"/>
                  </a:lnTo>
                  <a:lnTo>
                    <a:pt x="4874" y="1034"/>
                  </a:lnTo>
                  <a:lnTo>
                    <a:pt x="4874" y="1034"/>
                  </a:lnTo>
                  <a:lnTo>
                    <a:pt x="4716" y="2201"/>
                  </a:lnTo>
                  <a:lnTo>
                    <a:pt x="2628" y="18325"/>
                  </a:lnTo>
                  <a:lnTo>
                    <a:pt x="2583" y="18661"/>
                  </a:lnTo>
                  <a:lnTo>
                    <a:pt x="2583" y="18796"/>
                  </a:lnTo>
                  <a:lnTo>
                    <a:pt x="1640" y="25915"/>
                  </a:lnTo>
                  <a:lnTo>
                    <a:pt x="1640" y="26072"/>
                  </a:lnTo>
                  <a:lnTo>
                    <a:pt x="899" y="31731"/>
                  </a:lnTo>
                  <a:lnTo>
                    <a:pt x="1" y="38602"/>
                  </a:lnTo>
                  <a:lnTo>
                    <a:pt x="18527" y="3860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779" y="16932"/>
                  </a:lnTo>
                  <a:lnTo>
                    <a:pt x="27666" y="16506"/>
                  </a:lnTo>
                  <a:lnTo>
                    <a:pt x="27554" y="16101"/>
                  </a:lnTo>
                  <a:lnTo>
                    <a:pt x="27352" y="15540"/>
                  </a:lnTo>
                  <a:lnTo>
                    <a:pt x="27127" y="14866"/>
                  </a:lnTo>
                  <a:lnTo>
                    <a:pt x="26813" y="14103"/>
                  </a:lnTo>
                  <a:lnTo>
                    <a:pt x="26454" y="13250"/>
                  </a:lnTo>
                  <a:lnTo>
                    <a:pt x="26027" y="12329"/>
                  </a:lnTo>
                  <a:lnTo>
                    <a:pt x="25511" y="11341"/>
                  </a:lnTo>
                  <a:lnTo>
                    <a:pt x="24927" y="10330"/>
                  </a:lnTo>
                  <a:lnTo>
                    <a:pt x="24612" y="9791"/>
                  </a:lnTo>
                  <a:lnTo>
                    <a:pt x="24253" y="9275"/>
                  </a:lnTo>
                  <a:lnTo>
                    <a:pt x="23894" y="8736"/>
                  </a:lnTo>
                  <a:lnTo>
                    <a:pt x="23512" y="8197"/>
                  </a:lnTo>
                  <a:lnTo>
                    <a:pt x="23108" y="7658"/>
                  </a:lnTo>
                  <a:lnTo>
                    <a:pt x="22681" y="7119"/>
                  </a:lnTo>
                  <a:lnTo>
                    <a:pt x="22232" y="6580"/>
                  </a:lnTo>
                  <a:lnTo>
                    <a:pt x="21760" y="6041"/>
                  </a:lnTo>
                  <a:lnTo>
                    <a:pt x="21266" y="5525"/>
                  </a:lnTo>
                  <a:lnTo>
                    <a:pt x="20727" y="5008"/>
                  </a:lnTo>
                  <a:lnTo>
                    <a:pt x="20189" y="4492"/>
                  </a:lnTo>
                  <a:lnTo>
                    <a:pt x="19605" y="3998"/>
                  </a:lnTo>
                  <a:lnTo>
                    <a:pt x="19605" y="3998"/>
                  </a:lnTo>
                  <a:lnTo>
                    <a:pt x="19447" y="3863"/>
                  </a:lnTo>
                  <a:lnTo>
                    <a:pt x="19447" y="3863"/>
                  </a:lnTo>
                  <a:lnTo>
                    <a:pt x="19852" y="4447"/>
                  </a:lnTo>
                  <a:lnTo>
                    <a:pt x="20256" y="5031"/>
                  </a:lnTo>
                  <a:lnTo>
                    <a:pt x="20638" y="5592"/>
                  </a:lnTo>
                  <a:lnTo>
                    <a:pt x="20974" y="6154"/>
                  </a:lnTo>
                  <a:lnTo>
                    <a:pt x="21626" y="7231"/>
                  </a:lnTo>
                  <a:lnTo>
                    <a:pt x="22187" y="8287"/>
                  </a:lnTo>
                  <a:lnTo>
                    <a:pt x="22659" y="9275"/>
                  </a:lnTo>
                  <a:lnTo>
                    <a:pt x="23085" y="10218"/>
                  </a:lnTo>
                  <a:lnTo>
                    <a:pt x="23445" y="11094"/>
                  </a:lnTo>
                  <a:lnTo>
                    <a:pt x="23737" y="11925"/>
                  </a:lnTo>
                  <a:lnTo>
                    <a:pt x="23961" y="12666"/>
                  </a:lnTo>
                  <a:lnTo>
                    <a:pt x="24163" y="13317"/>
                  </a:lnTo>
                  <a:lnTo>
                    <a:pt x="24320" y="13901"/>
                  </a:lnTo>
                  <a:lnTo>
                    <a:pt x="24433" y="14395"/>
                  </a:lnTo>
                  <a:lnTo>
                    <a:pt x="24545" y="15068"/>
                  </a:lnTo>
                  <a:lnTo>
                    <a:pt x="24590" y="15293"/>
                  </a:lnTo>
                  <a:lnTo>
                    <a:pt x="15944" y="36514"/>
                  </a:lnTo>
                  <a:lnTo>
                    <a:pt x="1730" y="36514"/>
                  </a:lnTo>
                  <a:lnTo>
                    <a:pt x="5031" y="1"/>
                  </a:lnTo>
                  <a:lnTo>
                    <a:pt x="5031" y="1"/>
                  </a:lnTo>
                  <a:lnTo>
                    <a:pt x="50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5" name="Google Shape;2453;p62">
              <a:extLst>
                <a:ext uri="{FF2B5EF4-FFF2-40B4-BE49-F238E27FC236}">
                  <a16:creationId xmlns:a16="http://schemas.microsoft.com/office/drawing/2014/main" id="{776FF46F-0F04-90AA-09DB-B8D5EF816FC7}"/>
                </a:ext>
              </a:extLst>
            </p:cNvPr>
            <p:cNvSpPr/>
            <p:nvPr/>
          </p:nvSpPr>
          <p:spPr>
            <a:xfrm>
              <a:off x="-1404808" y="271940"/>
              <a:ext cx="91563" cy="48817"/>
            </a:xfrm>
            <a:custGeom>
              <a:avLst/>
              <a:gdLst/>
              <a:ahLst/>
              <a:cxnLst/>
              <a:rect l="l" t="t" r="r" b="b"/>
              <a:pathLst>
                <a:path w="7120" h="3796" extrusionOk="0">
                  <a:moveTo>
                    <a:pt x="1" y="1"/>
                  </a:moveTo>
                  <a:lnTo>
                    <a:pt x="23" y="23"/>
                  </a:lnTo>
                  <a:lnTo>
                    <a:pt x="526" y="243"/>
                  </a:lnTo>
                  <a:lnTo>
                    <a:pt x="526" y="243"/>
                  </a:lnTo>
                  <a:lnTo>
                    <a:pt x="1" y="1"/>
                  </a:lnTo>
                  <a:close/>
                  <a:moveTo>
                    <a:pt x="526" y="243"/>
                  </a:moveTo>
                  <a:lnTo>
                    <a:pt x="1461" y="674"/>
                  </a:lnTo>
                  <a:lnTo>
                    <a:pt x="742" y="338"/>
                  </a:lnTo>
                  <a:lnTo>
                    <a:pt x="526" y="243"/>
                  </a:lnTo>
                  <a:close/>
                  <a:moveTo>
                    <a:pt x="3459" y="1662"/>
                  </a:moveTo>
                  <a:lnTo>
                    <a:pt x="4447" y="2201"/>
                  </a:lnTo>
                  <a:lnTo>
                    <a:pt x="4840" y="2426"/>
                  </a:lnTo>
                  <a:lnTo>
                    <a:pt x="4840" y="2426"/>
                  </a:lnTo>
                  <a:lnTo>
                    <a:pt x="4380" y="2157"/>
                  </a:lnTo>
                  <a:lnTo>
                    <a:pt x="3459" y="1662"/>
                  </a:lnTo>
                  <a:close/>
                  <a:moveTo>
                    <a:pt x="4840" y="2426"/>
                  </a:moveTo>
                  <a:lnTo>
                    <a:pt x="5301" y="2695"/>
                  </a:lnTo>
                  <a:lnTo>
                    <a:pt x="5914" y="3055"/>
                  </a:lnTo>
                  <a:lnTo>
                    <a:pt x="5390" y="2740"/>
                  </a:lnTo>
                  <a:lnTo>
                    <a:pt x="4840" y="2426"/>
                  </a:lnTo>
                  <a:close/>
                  <a:moveTo>
                    <a:pt x="5914" y="3055"/>
                  </a:moveTo>
                  <a:lnTo>
                    <a:pt x="6289" y="3279"/>
                  </a:lnTo>
                  <a:lnTo>
                    <a:pt x="7097" y="3796"/>
                  </a:lnTo>
                  <a:lnTo>
                    <a:pt x="7119" y="3796"/>
                  </a:lnTo>
                  <a:lnTo>
                    <a:pt x="6221" y="3234"/>
                  </a:lnTo>
                  <a:lnTo>
                    <a:pt x="5914" y="3055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6" name="Google Shape;2454;p62">
              <a:extLst>
                <a:ext uri="{FF2B5EF4-FFF2-40B4-BE49-F238E27FC236}">
                  <a16:creationId xmlns:a16="http://schemas.microsoft.com/office/drawing/2014/main" id="{CF39AC71-EAC7-0DA9-5FCA-8247B29B7E7A}"/>
                </a:ext>
              </a:extLst>
            </p:cNvPr>
            <p:cNvSpPr/>
            <p:nvPr/>
          </p:nvSpPr>
          <p:spPr>
            <a:xfrm>
              <a:off x="-1360325" y="293313"/>
              <a:ext cx="47080" cy="27443"/>
            </a:xfrm>
            <a:custGeom>
              <a:avLst/>
              <a:gdLst/>
              <a:ahLst/>
              <a:cxnLst/>
              <a:rect l="l" t="t" r="r" b="b"/>
              <a:pathLst>
                <a:path w="3661" h="2134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8" y="539"/>
                  </a:lnTo>
                  <a:lnTo>
                    <a:pt x="1931" y="1078"/>
                  </a:lnTo>
                  <a:lnTo>
                    <a:pt x="2830" y="1617"/>
                  </a:lnTo>
                  <a:lnTo>
                    <a:pt x="3638" y="2134"/>
                  </a:lnTo>
                  <a:lnTo>
                    <a:pt x="3638" y="2134"/>
                  </a:lnTo>
                  <a:lnTo>
                    <a:pt x="3660" y="2134"/>
                  </a:lnTo>
                  <a:lnTo>
                    <a:pt x="3660" y="2134"/>
                  </a:lnTo>
                  <a:lnTo>
                    <a:pt x="2762" y="1572"/>
                  </a:lnTo>
                  <a:lnTo>
                    <a:pt x="1842" y="1033"/>
                  </a:lnTo>
                  <a:lnTo>
                    <a:pt x="921" y="49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7" name="Google Shape;2455;p62">
              <a:extLst>
                <a:ext uri="{FF2B5EF4-FFF2-40B4-BE49-F238E27FC236}">
                  <a16:creationId xmlns:a16="http://schemas.microsoft.com/office/drawing/2014/main" id="{2A52F3CB-27A9-34F0-1548-CD77AF536EF5}"/>
                </a:ext>
              </a:extLst>
            </p:cNvPr>
            <p:cNvSpPr/>
            <p:nvPr/>
          </p:nvSpPr>
          <p:spPr>
            <a:xfrm>
              <a:off x="-1404808" y="271940"/>
              <a:ext cx="18788" cy="8680"/>
            </a:xfrm>
            <a:custGeom>
              <a:avLst/>
              <a:gdLst/>
              <a:ahLst/>
              <a:cxnLst/>
              <a:rect l="l" t="t" r="r" b="b"/>
              <a:pathLst>
                <a:path w="1461" h="67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" y="23"/>
                  </a:lnTo>
                  <a:lnTo>
                    <a:pt x="23" y="23"/>
                  </a:lnTo>
                  <a:lnTo>
                    <a:pt x="742" y="338"/>
                  </a:lnTo>
                  <a:lnTo>
                    <a:pt x="1461" y="674"/>
                  </a:lnTo>
                  <a:lnTo>
                    <a:pt x="1461" y="67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8" name="Google Shape;2456;p62">
              <a:extLst>
                <a:ext uri="{FF2B5EF4-FFF2-40B4-BE49-F238E27FC236}">
                  <a16:creationId xmlns:a16="http://schemas.microsoft.com/office/drawing/2014/main" id="{267DD462-479A-9B75-A98B-6483EC9384F5}"/>
                </a:ext>
              </a:extLst>
            </p:cNvPr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extrusionOk="0">
                  <a:moveTo>
                    <a:pt x="0" y="1"/>
                  </a:moveTo>
                  <a:lnTo>
                    <a:pt x="1325" y="877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29" name="Google Shape;2457;p62">
              <a:extLst>
                <a:ext uri="{FF2B5EF4-FFF2-40B4-BE49-F238E27FC236}">
                  <a16:creationId xmlns:a16="http://schemas.microsoft.com/office/drawing/2014/main" id="{9D5E0D34-068B-345E-4C3E-B3AC3611F011}"/>
                </a:ext>
              </a:extLst>
            </p:cNvPr>
            <p:cNvSpPr/>
            <p:nvPr/>
          </p:nvSpPr>
          <p:spPr>
            <a:xfrm>
              <a:off x="-1313541" y="320744"/>
              <a:ext cx="17040" cy="11278"/>
            </a:xfrm>
            <a:custGeom>
              <a:avLst/>
              <a:gdLst/>
              <a:ahLst/>
              <a:cxnLst/>
              <a:rect l="l" t="t" r="r" b="b"/>
              <a:pathLst>
                <a:path w="1325" h="877" fill="none" extrusionOk="0">
                  <a:moveTo>
                    <a:pt x="22" y="1"/>
                  </a:moveTo>
                  <a:lnTo>
                    <a:pt x="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5" y="877"/>
                  </a:lnTo>
                  <a:lnTo>
                    <a:pt x="1325" y="877"/>
                  </a:lnTo>
                  <a:lnTo>
                    <a:pt x="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0" name="Google Shape;2458;p62">
              <a:extLst>
                <a:ext uri="{FF2B5EF4-FFF2-40B4-BE49-F238E27FC236}">
                  <a16:creationId xmlns:a16="http://schemas.microsoft.com/office/drawing/2014/main" id="{A106D868-2EA0-5F77-445D-12C851EF409C}"/>
                </a:ext>
              </a:extLst>
            </p:cNvPr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extrusionOk="0">
                  <a:moveTo>
                    <a:pt x="0" y="0"/>
                  </a:moveTo>
                  <a:lnTo>
                    <a:pt x="994" y="444"/>
                  </a:lnTo>
                  <a:lnTo>
                    <a:pt x="994" y="444"/>
                  </a:lnTo>
                  <a:lnTo>
                    <a:pt x="719" y="315"/>
                  </a:lnTo>
                  <a:lnTo>
                    <a:pt x="0" y="0"/>
                  </a:lnTo>
                  <a:close/>
                  <a:moveTo>
                    <a:pt x="994" y="444"/>
                  </a:moveTo>
                  <a:lnTo>
                    <a:pt x="1438" y="651"/>
                  </a:lnTo>
                  <a:lnTo>
                    <a:pt x="1774" y="809"/>
                  </a:lnTo>
                  <a:lnTo>
                    <a:pt x="1460" y="651"/>
                  </a:lnTo>
                  <a:lnTo>
                    <a:pt x="994" y="444"/>
                  </a:lnTo>
                  <a:close/>
                  <a:moveTo>
                    <a:pt x="1774" y="809"/>
                  </a:move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774" y="809"/>
                  </a:lnTo>
                  <a:close/>
                  <a:moveTo>
                    <a:pt x="8399" y="4649"/>
                  </a:moveTo>
                  <a:lnTo>
                    <a:pt x="9701" y="5592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1" name="Google Shape;2459;p62">
              <a:extLst>
                <a:ext uri="{FF2B5EF4-FFF2-40B4-BE49-F238E27FC236}">
                  <a16:creationId xmlns:a16="http://schemas.microsoft.com/office/drawing/2014/main" id="{ADCAA766-0A26-3DB9-7A9E-5CBAA4A38BD2}"/>
                </a:ext>
              </a:extLst>
            </p:cNvPr>
            <p:cNvSpPr/>
            <p:nvPr/>
          </p:nvSpPr>
          <p:spPr>
            <a:xfrm>
              <a:off x="-1404512" y="272236"/>
              <a:ext cx="141229" cy="84336"/>
            </a:xfrm>
            <a:custGeom>
              <a:avLst/>
              <a:gdLst/>
              <a:ahLst/>
              <a:cxnLst/>
              <a:rect l="l" t="t" r="r" b="b"/>
              <a:pathLst>
                <a:path w="10982" h="655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1460" y="651"/>
                  </a:lnTo>
                  <a:lnTo>
                    <a:pt x="2897" y="1370"/>
                  </a:lnTo>
                  <a:lnTo>
                    <a:pt x="4312" y="2134"/>
                  </a:lnTo>
                  <a:lnTo>
                    <a:pt x="5704" y="2919"/>
                  </a:lnTo>
                  <a:lnTo>
                    <a:pt x="7074" y="3773"/>
                  </a:lnTo>
                  <a:lnTo>
                    <a:pt x="8399" y="4649"/>
                  </a:lnTo>
                  <a:lnTo>
                    <a:pt x="9701" y="5592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10981" y="6557"/>
                  </a:lnTo>
                  <a:lnTo>
                    <a:pt x="9701" y="5569"/>
                  </a:lnTo>
                  <a:lnTo>
                    <a:pt x="8399" y="4649"/>
                  </a:lnTo>
                  <a:lnTo>
                    <a:pt x="8399" y="4649"/>
                  </a:lnTo>
                  <a:lnTo>
                    <a:pt x="7074" y="3773"/>
                  </a:lnTo>
                  <a:lnTo>
                    <a:pt x="7074" y="3773"/>
                  </a:lnTo>
                  <a:lnTo>
                    <a:pt x="6266" y="3256"/>
                  </a:lnTo>
                  <a:lnTo>
                    <a:pt x="5367" y="2717"/>
                  </a:lnTo>
                  <a:lnTo>
                    <a:pt x="4424" y="2178"/>
                  </a:lnTo>
                  <a:lnTo>
                    <a:pt x="3436" y="1639"/>
                  </a:lnTo>
                  <a:lnTo>
                    <a:pt x="3436" y="1639"/>
                  </a:lnTo>
                  <a:lnTo>
                    <a:pt x="2448" y="1123"/>
                  </a:lnTo>
                  <a:lnTo>
                    <a:pt x="1438" y="651"/>
                  </a:lnTo>
                  <a:lnTo>
                    <a:pt x="1438" y="651"/>
                  </a:lnTo>
                  <a:lnTo>
                    <a:pt x="719" y="31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2" name="Google Shape;2460;p62">
              <a:extLst>
                <a:ext uri="{FF2B5EF4-FFF2-40B4-BE49-F238E27FC236}">
                  <a16:creationId xmlns:a16="http://schemas.microsoft.com/office/drawing/2014/main" id="{F31B63B8-733A-18F9-5343-A649648A58CC}"/>
                </a:ext>
              </a:extLst>
            </p:cNvPr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3" name="Google Shape;2461;p62">
              <a:extLst>
                <a:ext uri="{FF2B5EF4-FFF2-40B4-BE49-F238E27FC236}">
                  <a16:creationId xmlns:a16="http://schemas.microsoft.com/office/drawing/2014/main" id="{F30504F2-93C3-EB56-2374-491DBDEF069D}"/>
                </a:ext>
              </a:extLst>
            </p:cNvPr>
            <p:cNvSpPr/>
            <p:nvPr/>
          </p:nvSpPr>
          <p:spPr>
            <a:xfrm>
              <a:off x="-1620805" y="243069"/>
              <a:ext cx="357521" cy="392461"/>
            </a:xfrm>
            <a:custGeom>
              <a:avLst/>
              <a:gdLst/>
              <a:ahLst/>
              <a:cxnLst/>
              <a:rect l="l" t="t" r="r" b="b"/>
              <a:pathLst>
                <a:path w="27801" h="30518" fill="none" extrusionOk="0">
                  <a:moveTo>
                    <a:pt x="2942" y="0"/>
                  </a:moveTo>
                  <a:lnTo>
                    <a:pt x="0" y="30518"/>
                  </a:lnTo>
                  <a:lnTo>
                    <a:pt x="18526" y="30518"/>
                  </a:lnTo>
                  <a:lnTo>
                    <a:pt x="27800" y="8825"/>
                  </a:lnTo>
                  <a:lnTo>
                    <a:pt x="27800" y="8825"/>
                  </a:lnTo>
                  <a:lnTo>
                    <a:pt x="26520" y="7860"/>
                  </a:lnTo>
                  <a:lnTo>
                    <a:pt x="25218" y="6917"/>
                  </a:lnTo>
                  <a:lnTo>
                    <a:pt x="23893" y="6041"/>
                  </a:lnTo>
                  <a:lnTo>
                    <a:pt x="22523" y="5187"/>
                  </a:lnTo>
                  <a:lnTo>
                    <a:pt x="21131" y="4402"/>
                  </a:lnTo>
                  <a:lnTo>
                    <a:pt x="19716" y="3638"/>
                  </a:lnTo>
                  <a:lnTo>
                    <a:pt x="18279" y="2919"/>
                  </a:lnTo>
                  <a:lnTo>
                    <a:pt x="16819" y="2268"/>
                  </a:lnTo>
                  <a:lnTo>
                    <a:pt x="16819" y="2268"/>
                  </a:lnTo>
                  <a:lnTo>
                    <a:pt x="17628" y="3009"/>
                  </a:lnTo>
                  <a:lnTo>
                    <a:pt x="18346" y="3728"/>
                  </a:lnTo>
                  <a:lnTo>
                    <a:pt x="18975" y="4424"/>
                  </a:lnTo>
                  <a:lnTo>
                    <a:pt x="19559" y="5098"/>
                  </a:lnTo>
                  <a:lnTo>
                    <a:pt x="20053" y="5749"/>
                  </a:lnTo>
                  <a:lnTo>
                    <a:pt x="20502" y="6378"/>
                  </a:lnTo>
                  <a:lnTo>
                    <a:pt x="20861" y="6939"/>
                  </a:lnTo>
                  <a:lnTo>
                    <a:pt x="21176" y="7478"/>
                  </a:lnTo>
                  <a:lnTo>
                    <a:pt x="21445" y="7972"/>
                  </a:lnTo>
                  <a:lnTo>
                    <a:pt x="21670" y="8421"/>
                  </a:lnTo>
                  <a:lnTo>
                    <a:pt x="21850" y="8803"/>
                  </a:lnTo>
                  <a:lnTo>
                    <a:pt x="21984" y="9140"/>
                  </a:lnTo>
                  <a:lnTo>
                    <a:pt x="22141" y="9589"/>
                  </a:lnTo>
                  <a:lnTo>
                    <a:pt x="22186" y="9746"/>
                  </a:lnTo>
                  <a:lnTo>
                    <a:pt x="16370" y="28407"/>
                  </a:lnTo>
                  <a:lnTo>
                    <a:pt x="1347" y="28407"/>
                  </a:lnTo>
                  <a:lnTo>
                    <a:pt x="29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4" name="Google Shape;2462;p62">
              <a:extLst>
                <a:ext uri="{FF2B5EF4-FFF2-40B4-BE49-F238E27FC236}">
                  <a16:creationId xmlns:a16="http://schemas.microsoft.com/office/drawing/2014/main" id="{105686AB-0E61-DA40-7DF3-D800496F92DA}"/>
                </a:ext>
              </a:extLst>
            </p:cNvPr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extrusionOk="0">
                  <a:moveTo>
                    <a:pt x="13833" y="1"/>
                  </a:move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5" name="Google Shape;2463;p62">
              <a:extLst>
                <a:ext uri="{FF2B5EF4-FFF2-40B4-BE49-F238E27FC236}">
                  <a16:creationId xmlns:a16="http://schemas.microsoft.com/office/drawing/2014/main" id="{416FA9F1-59D3-61C4-7452-A0B2DA3B78E3}"/>
                </a:ext>
              </a:extLst>
            </p:cNvPr>
            <p:cNvSpPr/>
            <p:nvPr/>
          </p:nvSpPr>
          <p:spPr>
            <a:xfrm>
              <a:off x="-2341608" y="-953644"/>
              <a:ext cx="202442" cy="475923"/>
            </a:xfrm>
            <a:custGeom>
              <a:avLst/>
              <a:gdLst/>
              <a:ahLst/>
              <a:cxnLst/>
              <a:rect l="l" t="t" r="r" b="b"/>
              <a:pathLst>
                <a:path w="15742" h="37008" fill="none" extrusionOk="0">
                  <a:moveTo>
                    <a:pt x="13833" y="1"/>
                  </a:moveTo>
                  <a:lnTo>
                    <a:pt x="13833" y="1"/>
                  </a:lnTo>
                  <a:lnTo>
                    <a:pt x="13654" y="68"/>
                  </a:lnTo>
                  <a:lnTo>
                    <a:pt x="13496" y="135"/>
                  </a:lnTo>
                  <a:lnTo>
                    <a:pt x="13317" y="248"/>
                  </a:lnTo>
                  <a:lnTo>
                    <a:pt x="13159" y="360"/>
                  </a:lnTo>
                  <a:lnTo>
                    <a:pt x="13002" y="472"/>
                  </a:lnTo>
                  <a:lnTo>
                    <a:pt x="12845" y="629"/>
                  </a:lnTo>
                  <a:lnTo>
                    <a:pt x="12553" y="966"/>
                  </a:lnTo>
                  <a:lnTo>
                    <a:pt x="12261" y="1348"/>
                  </a:lnTo>
                  <a:lnTo>
                    <a:pt x="11969" y="1797"/>
                  </a:lnTo>
                  <a:lnTo>
                    <a:pt x="11700" y="2291"/>
                  </a:lnTo>
                  <a:lnTo>
                    <a:pt x="11453" y="2830"/>
                  </a:lnTo>
                  <a:lnTo>
                    <a:pt x="11183" y="3414"/>
                  </a:lnTo>
                  <a:lnTo>
                    <a:pt x="10936" y="4043"/>
                  </a:lnTo>
                  <a:lnTo>
                    <a:pt x="10712" y="4694"/>
                  </a:lnTo>
                  <a:lnTo>
                    <a:pt x="10487" y="5390"/>
                  </a:lnTo>
                  <a:lnTo>
                    <a:pt x="10038" y="6850"/>
                  </a:lnTo>
                  <a:lnTo>
                    <a:pt x="9611" y="8377"/>
                  </a:lnTo>
                  <a:lnTo>
                    <a:pt x="9207" y="9949"/>
                  </a:lnTo>
                  <a:lnTo>
                    <a:pt x="8826" y="11543"/>
                  </a:lnTo>
                  <a:lnTo>
                    <a:pt x="8062" y="14664"/>
                  </a:lnTo>
                  <a:lnTo>
                    <a:pt x="7703" y="16124"/>
                  </a:lnTo>
                  <a:lnTo>
                    <a:pt x="7321" y="17494"/>
                  </a:lnTo>
                  <a:lnTo>
                    <a:pt x="7141" y="18122"/>
                  </a:lnTo>
                  <a:lnTo>
                    <a:pt x="6939" y="18729"/>
                  </a:lnTo>
                  <a:lnTo>
                    <a:pt x="6737" y="19268"/>
                  </a:lnTo>
                  <a:lnTo>
                    <a:pt x="6535" y="19784"/>
                  </a:lnTo>
                  <a:lnTo>
                    <a:pt x="6535" y="19784"/>
                  </a:lnTo>
                  <a:lnTo>
                    <a:pt x="4626" y="24388"/>
                  </a:lnTo>
                  <a:lnTo>
                    <a:pt x="2471" y="29440"/>
                  </a:lnTo>
                  <a:lnTo>
                    <a:pt x="0" y="35211"/>
                  </a:lnTo>
                  <a:lnTo>
                    <a:pt x="1707" y="37008"/>
                  </a:lnTo>
                  <a:lnTo>
                    <a:pt x="1707" y="37008"/>
                  </a:lnTo>
                  <a:lnTo>
                    <a:pt x="5614" y="30473"/>
                  </a:lnTo>
                  <a:lnTo>
                    <a:pt x="8511" y="25600"/>
                  </a:lnTo>
                  <a:lnTo>
                    <a:pt x="9634" y="23714"/>
                  </a:lnTo>
                  <a:lnTo>
                    <a:pt x="10285" y="22546"/>
                  </a:lnTo>
                  <a:lnTo>
                    <a:pt x="10285" y="22546"/>
                  </a:lnTo>
                  <a:lnTo>
                    <a:pt x="10510" y="22052"/>
                  </a:lnTo>
                  <a:lnTo>
                    <a:pt x="10802" y="21334"/>
                  </a:lnTo>
                  <a:lnTo>
                    <a:pt x="11161" y="20368"/>
                  </a:lnTo>
                  <a:lnTo>
                    <a:pt x="11543" y="19268"/>
                  </a:lnTo>
                  <a:lnTo>
                    <a:pt x="12441" y="16663"/>
                  </a:lnTo>
                  <a:lnTo>
                    <a:pt x="13384" y="13856"/>
                  </a:lnTo>
                  <a:lnTo>
                    <a:pt x="15023" y="8781"/>
                  </a:lnTo>
                  <a:lnTo>
                    <a:pt x="15742" y="6558"/>
                  </a:lnTo>
                  <a:lnTo>
                    <a:pt x="138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6" name="Google Shape;2464;p62">
              <a:extLst>
                <a:ext uri="{FF2B5EF4-FFF2-40B4-BE49-F238E27FC236}">
                  <a16:creationId xmlns:a16="http://schemas.microsoft.com/office/drawing/2014/main" id="{C952F406-46BE-0491-EACD-F97BB7558B92}"/>
                </a:ext>
              </a:extLst>
            </p:cNvPr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extrusionOk="0">
                  <a:moveTo>
                    <a:pt x="13047" y="1"/>
                  </a:move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7" name="Google Shape;2465;p62">
              <a:extLst>
                <a:ext uri="{FF2B5EF4-FFF2-40B4-BE49-F238E27FC236}">
                  <a16:creationId xmlns:a16="http://schemas.microsoft.com/office/drawing/2014/main" id="{E1966825-58DB-A045-3D50-3D2A81C816F1}"/>
                </a:ext>
              </a:extLst>
            </p:cNvPr>
            <p:cNvSpPr/>
            <p:nvPr/>
          </p:nvSpPr>
          <p:spPr>
            <a:xfrm>
              <a:off x="-2331500" y="-953644"/>
              <a:ext cx="196089" cy="440121"/>
            </a:xfrm>
            <a:custGeom>
              <a:avLst/>
              <a:gdLst/>
              <a:ahLst/>
              <a:cxnLst/>
              <a:rect l="l" t="t" r="r" b="b"/>
              <a:pathLst>
                <a:path w="15248" h="34224" fill="none" extrusionOk="0">
                  <a:moveTo>
                    <a:pt x="13047" y="1"/>
                  </a:moveTo>
                  <a:lnTo>
                    <a:pt x="13047" y="1"/>
                  </a:lnTo>
                  <a:lnTo>
                    <a:pt x="12643" y="113"/>
                  </a:lnTo>
                  <a:lnTo>
                    <a:pt x="12261" y="248"/>
                  </a:lnTo>
                  <a:lnTo>
                    <a:pt x="11924" y="405"/>
                  </a:lnTo>
                  <a:lnTo>
                    <a:pt x="11745" y="495"/>
                  </a:lnTo>
                  <a:lnTo>
                    <a:pt x="11588" y="607"/>
                  </a:lnTo>
                  <a:lnTo>
                    <a:pt x="11408" y="742"/>
                  </a:lnTo>
                  <a:lnTo>
                    <a:pt x="11251" y="921"/>
                  </a:lnTo>
                  <a:lnTo>
                    <a:pt x="11093" y="1101"/>
                  </a:lnTo>
                  <a:lnTo>
                    <a:pt x="10936" y="1326"/>
                  </a:lnTo>
                  <a:lnTo>
                    <a:pt x="10779" y="1573"/>
                  </a:lnTo>
                  <a:lnTo>
                    <a:pt x="10599" y="1842"/>
                  </a:lnTo>
                  <a:lnTo>
                    <a:pt x="10442" y="2179"/>
                  </a:lnTo>
                  <a:lnTo>
                    <a:pt x="10285" y="2538"/>
                  </a:lnTo>
                  <a:lnTo>
                    <a:pt x="10105" y="2942"/>
                  </a:lnTo>
                  <a:lnTo>
                    <a:pt x="9948" y="3414"/>
                  </a:lnTo>
                  <a:lnTo>
                    <a:pt x="9589" y="4469"/>
                  </a:lnTo>
                  <a:lnTo>
                    <a:pt x="9207" y="5772"/>
                  </a:lnTo>
                  <a:lnTo>
                    <a:pt x="8803" y="7321"/>
                  </a:lnTo>
                  <a:lnTo>
                    <a:pt x="8376" y="9140"/>
                  </a:lnTo>
                  <a:lnTo>
                    <a:pt x="7882" y="11273"/>
                  </a:lnTo>
                  <a:lnTo>
                    <a:pt x="7388" y="13699"/>
                  </a:lnTo>
                  <a:lnTo>
                    <a:pt x="6827" y="16483"/>
                  </a:lnTo>
                  <a:lnTo>
                    <a:pt x="0" y="32202"/>
                  </a:lnTo>
                  <a:lnTo>
                    <a:pt x="3212" y="34223"/>
                  </a:lnTo>
                  <a:lnTo>
                    <a:pt x="3212" y="34223"/>
                  </a:lnTo>
                  <a:lnTo>
                    <a:pt x="4334" y="32292"/>
                  </a:lnTo>
                  <a:lnTo>
                    <a:pt x="6917" y="27801"/>
                  </a:lnTo>
                  <a:lnTo>
                    <a:pt x="9791" y="22726"/>
                  </a:lnTo>
                  <a:lnTo>
                    <a:pt x="10981" y="20593"/>
                  </a:lnTo>
                  <a:lnTo>
                    <a:pt x="11790" y="19066"/>
                  </a:lnTo>
                  <a:lnTo>
                    <a:pt x="11790" y="19066"/>
                  </a:lnTo>
                  <a:lnTo>
                    <a:pt x="11947" y="18751"/>
                  </a:lnTo>
                  <a:lnTo>
                    <a:pt x="12104" y="18369"/>
                  </a:lnTo>
                  <a:lnTo>
                    <a:pt x="12239" y="17965"/>
                  </a:lnTo>
                  <a:lnTo>
                    <a:pt x="12396" y="17516"/>
                  </a:lnTo>
                  <a:lnTo>
                    <a:pt x="12710" y="16506"/>
                  </a:lnTo>
                  <a:lnTo>
                    <a:pt x="13002" y="15383"/>
                  </a:lnTo>
                  <a:lnTo>
                    <a:pt x="13294" y="14170"/>
                  </a:lnTo>
                  <a:lnTo>
                    <a:pt x="13586" y="12913"/>
                  </a:lnTo>
                  <a:lnTo>
                    <a:pt x="13856" y="11610"/>
                  </a:lnTo>
                  <a:lnTo>
                    <a:pt x="14125" y="10308"/>
                  </a:lnTo>
                  <a:lnTo>
                    <a:pt x="14574" y="7860"/>
                  </a:lnTo>
                  <a:lnTo>
                    <a:pt x="14933" y="5817"/>
                  </a:lnTo>
                  <a:lnTo>
                    <a:pt x="15248" y="3885"/>
                  </a:lnTo>
                  <a:lnTo>
                    <a:pt x="130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8" name="Google Shape;2466;p62">
              <a:extLst>
                <a:ext uri="{FF2B5EF4-FFF2-40B4-BE49-F238E27FC236}">
                  <a16:creationId xmlns:a16="http://schemas.microsoft.com/office/drawing/2014/main" id="{FF96310E-2293-EED5-64A7-0849B397FC7D}"/>
                </a:ext>
              </a:extLst>
            </p:cNvPr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extrusionOk="0">
                  <a:moveTo>
                    <a:pt x="6446" y="0"/>
                  </a:move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39" name="Google Shape;2467;p62">
              <a:extLst>
                <a:ext uri="{FF2B5EF4-FFF2-40B4-BE49-F238E27FC236}">
                  <a16:creationId xmlns:a16="http://schemas.microsoft.com/office/drawing/2014/main" id="{5A410436-943C-F598-4C3F-DC6DB8F2F04F}"/>
                </a:ext>
              </a:extLst>
            </p:cNvPr>
            <p:cNvSpPr/>
            <p:nvPr/>
          </p:nvSpPr>
          <p:spPr>
            <a:xfrm>
              <a:off x="-2246894" y="-953348"/>
              <a:ext cx="82896" cy="244893"/>
            </a:xfrm>
            <a:custGeom>
              <a:avLst/>
              <a:gdLst/>
              <a:ahLst/>
              <a:cxnLst/>
              <a:rect l="l" t="t" r="r" b="b"/>
              <a:pathLst>
                <a:path w="6446" h="19043" fill="none" extrusionOk="0">
                  <a:moveTo>
                    <a:pt x="6446" y="0"/>
                  </a:moveTo>
                  <a:lnTo>
                    <a:pt x="6446" y="0"/>
                  </a:lnTo>
                  <a:lnTo>
                    <a:pt x="6064" y="112"/>
                  </a:lnTo>
                  <a:lnTo>
                    <a:pt x="5682" y="247"/>
                  </a:lnTo>
                  <a:lnTo>
                    <a:pt x="5345" y="404"/>
                  </a:lnTo>
                  <a:lnTo>
                    <a:pt x="5166" y="494"/>
                  </a:lnTo>
                  <a:lnTo>
                    <a:pt x="5009" y="606"/>
                  </a:lnTo>
                  <a:lnTo>
                    <a:pt x="4829" y="741"/>
                  </a:lnTo>
                  <a:lnTo>
                    <a:pt x="4672" y="921"/>
                  </a:lnTo>
                  <a:lnTo>
                    <a:pt x="4514" y="1100"/>
                  </a:lnTo>
                  <a:lnTo>
                    <a:pt x="4357" y="1325"/>
                  </a:lnTo>
                  <a:lnTo>
                    <a:pt x="4200" y="1572"/>
                  </a:lnTo>
                  <a:lnTo>
                    <a:pt x="4020" y="1841"/>
                  </a:lnTo>
                  <a:lnTo>
                    <a:pt x="3863" y="2178"/>
                  </a:lnTo>
                  <a:lnTo>
                    <a:pt x="3706" y="2538"/>
                  </a:lnTo>
                  <a:lnTo>
                    <a:pt x="3526" y="2942"/>
                  </a:lnTo>
                  <a:lnTo>
                    <a:pt x="3369" y="3413"/>
                  </a:lnTo>
                  <a:lnTo>
                    <a:pt x="3010" y="4491"/>
                  </a:lnTo>
                  <a:lnTo>
                    <a:pt x="2628" y="5771"/>
                  </a:lnTo>
                  <a:lnTo>
                    <a:pt x="2224" y="7321"/>
                  </a:lnTo>
                  <a:lnTo>
                    <a:pt x="1775" y="9140"/>
                  </a:lnTo>
                  <a:lnTo>
                    <a:pt x="1303" y="11273"/>
                  </a:lnTo>
                  <a:lnTo>
                    <a:pt x="809" y="13698"/>
                  </a:lnTo>
                  <a:lnTo>
                    <a:pt x="248" y="16483"/>
                  </a:lnTo>
                  <a:lnTo>
                    <a:pt x="1" y="17022"/>
                  </a:lnTo>
                  <a:lnTo>
                    <a:pt x="1" y="17022"/>
                  </a:lnTo>
                  <a:lnTo>
                    <a:pt x="428" y="17201"/>
                  </a:lnTo>
                  <a:lnTo>
                    <a:pt x="854" y="17426"/>
                  </a:lnTo>
                  <a:lnTo>
                    <a:pt x="1258" y="17650"/>
                  </a:lnTo>
                  <a:lnTo>
                    <a:pt x="1663" y="17897"/>
                  </a:lnTo>
                  <a:lnTo>
                    <a:pt x="2044" y="18144"/>
                  </a:lnTo>
                  <a:lnTo>
                    <a:pt x="2426" y="18436"/>
                  </a:lnTo>
                  <a:lnTo>
                    <a:pt x="2785" y="18728"/>
                  </a:lnTo>
                  <a:lnTo>
                    <a:pt x="3145" y="19043"/>
                  </a:lnTo>
                  <a:lnTo>
                    <a:pt x="3145" y="19043"/>
                  </a:lnTo>
                  <a:lnTo>
                    <a:pt x="3167" y="17897"/>
                  </a:lnTo>
                  <a:lnTo>
                    <a:pt x="3190" y="16797"/>
                  </a:lnTo>
                  <a:lnTo>
                    <a:pt x="3279" y="15719"/>
                  </a:lnTo>
                  <a:lnTo>
                    <a:pt x="3369" y="14664"/>
                  </a:lnTo>
                  <a:lnTo>
                    <a:pt x="3504" y="13676"/>
                  </a:lnTo>
                  <a:lnTo>
                    <a:pt x="3639" y="12732"/>
                  </a:lnTo>
                  <a:lnTo>
                    <a:pt x="3796" y="11834"/>
                  </a:lnTo>
                  <a:lnTo>
                    <a:pt x="3953" y="11026"/>
                  </a:lnTo>
                  <a:lnTo>
                    <a:pt x="4133" y="10262"/>
                  </a:lnTo>
                  <a:lnTo>
                    <a:pt x="4290" y="9611"/>
                  </a:lnTo>
                  <a:lnTo>
                    <a:pt x="4559" y="8533"/>
                  </a:lnTo>
                  <a:lnTo>
                    <a:pt x="4762" y="7837"/>
                  </a:lnTo>
                  <a:lnTo>
                    <a:pt x="4829" y="7613"/>
                  </a:lnTo>
                  <a:lnTo>
                    <a:pt x="4829" y="7613"/>
                  </a:lnTo>
                  <a:lnTo>
                    <a:pt x="4851" y="7613"/>
                  </a:lnTo>
                  <a:lnTo>
                    <a:pt x="4851" y="7613"/>
                  </a:lnTo>
                  <a:lnTo>
                    <a:pt x="5009" y="6422"/>
                  </a:lnTo>
                  <a:lnTo>
                    <a:pt x="5166" y="5277"/>
                  </a:lnTo>
                  <a:lnTo>
                    <a:pt x="5345" y="4199"/>
                  </a:lnTo>
                  <a:lnTo>
                    <a:pt x="5547" y="3166"/>
                  </a:lnTo>
                  <a:lnTo>
                    <a:pt x="5750" y="2246"/>
                  </a:lnTo>
                  <a:lnTo>
                    <a:pt x="5952" y="1392"/>
                  </a:lnTo>
                  <a:lnTo>
                    <a:pt x="6199" y="674"/>
                  </a:lnTo>
                  <a:lnTo>
                    <a:pt x="6311" y="359"/>
                  </a:lnTo>
                  <a:lnTo>
                    <a:pt x="6446" y="67"/>
                  </a:lnTo>
                  <a:lnTo>
                    <a:pt x="6446" y="67"/>
                  </a:lnTo>
                  <a:lnTo>
                    <a:pt x="644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0" name="Google Shape;2468;p62">
              <a:extLst>
                <a:ext uri="{FF2B5EF4-FFF2-40B4-BE49-F238E27FC236}">
                  <a16:creationId xmlns:a16="http://schemas.microsoft.com/office/drawing/2014/main" id="{FE72F6C1-D33A-7A65-F8E0-C72EDEEF46FB}"/>
                </a:ext>
              </a:extLst>
            </p:cNvPr>
            <p:cNvSpPr/>
            <p:nvPr/>
          </p:nvSpPr>
          <p:spPr>
            <a:xfrm>
              <a:off x="-2206462" y="-855458"/>
              <a:ext cx="21965" cy="156828"/>
            </a:xfrm>
            <a:custGeom>
              <a:avLst/>
              <a:gdLst/>
              <a:ahLst/>
              <a:cxnLst/>
              <a:rect l="l" t="t" r="r" b="b"/>
              <a:pathLst>
                <a:path w="1708" h="12195" extrusionOk="0">
                  <a:moveTo>
                    <a:pt x="1685" y="1"/>
                  </a:moveTo>
                  <a:lnTo>
                    <a:pt x="1618" y="225"/>
                  </a:lnTo>
                  <a:lnTo>
                    <a:pt x="1415" y="921"/>
                  </a:lnTo>
                  <a:lnTo>
                    <a:pt x="1146" y="1999"/>
                  </a:lnTo>
                  <a:lnTo>
                    <a:pt x="989" y="2650"/>
                  </a:lnTo>
                  <a:lnTo>
                    <a:pt x="809" y="3414"/>
                  </a:lnTo>
                  <a:lnTo>
                    <a:pt x="652" y="4222"/>
                  </a:lnTo>
                  <a:lnTo>
                    <a:pt x="495" y="5120"/>
                  </a:lnTo>
                  <a:lnTo>
                    <a:pt x="360" y="6064"/>
                  </a:lnTo>
                  <a:lnTo>
                    <a:pt x="225" y="7052"/>
                  </a:lnTo>
                  <a:lnTo>
                    <a:pt x="135" y="8107"/>
                  </a:lnTo>
                  <a:lnTo>
                    <a:pt x="46" y="9185"/>
                  </a:lnTo>
                  <a:lnTo>
                    <a:pt x="23" y="10285"/>
                  </a:lnTo>
                  <a:lnTo>
                    <a:pt x="1" y="11431"/>
                  </a:lnTo>
                  <a:lnTo>
                    <a:pt x="405" y="11812"/>
                  </a:lnTo>
                  <a:lnTo>
                    <a:pt x="764" y="12194"/>
                  </a:lnTo>
                  <a:lnTo>
                    <a:pt x="899" y="9612"/>
                  </a:lnTo>
                  <a:lnTo>
                    <a:pt x="1101" y="6558"/>
                  </a:lnTo>
                  <a:lnTo>
                    <a:pt x="1213" y="4918"/>
                  </a:lnTo>
                  <a:lnTo>
                    <a:pt x="1370" y="3279"/>
                  </a:lnTo>
                  <a:lnTo>
                    <a:pt x="1528" y="1617"/>
                  </a:lnTo>
                  <a:lnTo>
                    <a:pt x="17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1" name="Google Shape;2469;p62">
              <a:extLst>
                <a:ext uri="{FF2B5EF4-FFF2-40B4-BE49-F238E27FC236}">
                  <a16:creationId xmlns:a16="http://schemas.microsoft.com/office/drawing/2014/main" id="{4852E2F4-B971-0B53-B11D-CA1216480FB1}"/>
                </a:ext>
              </a:extLst>
            </p:cNvPr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extrusionOk="0">
                  <a:moveTo>
                    <a:pt x="10959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2" name="Google Shape;2470;p62">
              <a:extLst>
                <a:ext uri="{FF2B5EF4-FFF2-40B4-BE49-F238E27FC236}">
                  <a16:creationId xmlns:a16="http://schemas.microsoft.com/office/drawing/2014/main" id="{B8664FF1-D304-C9C5-D187-1F53EAA2E2AF}"/>
                </a:ext>
              </a:extLst>
            </p:cNvPr>
            <p:cNvSpPr/>
            <p:nvPr/>
          </p:nvSpPr>
          <p:spPr>
            <a:xfrm>
              <a:off x="-2461450" y="-743704"/>
              <a:ext cx="309000" cy="330386"/>
            </a:xfrm>
            <a:custGeom>
              <a:avLst/>
              <a:gdLst/>
              <a:ahLst/>
              <a:cxnLst/>
              <a:rect l="l" t="t" r="r" b="b"/>
              <a:pathLst>
                <a:path w="24028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3" y="585"/>
                  </a:lnTo>
                  <a:lnTo>
                    <a:pt x="7186" y="787"/>
                  </a:lnTo>
                  <a:lnTo>
                    <a:pt x="6692" y="1011"/>
                  </a:lnTo>
                  <a:lnTo>
                    <a:pt x="6198" y="1281"/>
                  </a:lnTo>
                  <a:lnTo>
                    <a:pt x="5726" y="1550"/>
                  </a:lnTo>
                  <a:lnTo>
                    <a:pt x="5277" y="1865"/>
                  </a:lnTo>
                  <a:lnTo>
                    <a:pt x="4828" y="2202"/>
                  </a:lnTo>
                  <a:lnTo>
                    <a:pt x="4402" y="2561"/>
                  </a:lnTo>
                  <a:lnTo>
                    <a:pt x="3975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493" y="4672"/>
                  </a:lnTo>
                  <a:lnTo>
                    <a:pt x="2178" y="5166"/>
                  </a:lnTo>
                  <a:lnTo>
                    <a:pt x="1864" y="5660"/>
                  </a:lnTo>
                  <a:lnTo>
                    <a:pt x="1595" y="6199"/>
                  </a:lnTo>
                  <a:lnTo>
                    <a:pt x="1325" y="6738"/>
                  </a:lnTo>
                  <a:lnTo>
                    <a:pt x="1078" y="7277"/>
                  </a:lnTo>
                  <a:lnTo>
                    <a:pt x="854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37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45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3069" y="25690"/>
                  </a:lnTo>
                  <a:lnTo>
                    <a:pt x="13069" y="25690"/>
                  </a:lnTo>
                  <a:lnTo>
                    <a:pt x="13631" y="25668"/>
                  </a:lnTo>
                  <a:lnTo>
                    <a:pt x="14192" y="25623"/>
                  </a:lnTo>
                  <a:lnTo>
                    <a:pt x="14754" y="25533"/>
                  </a:lnTo>
                  <a:lnTo>
                    <a:pt x="15293" y="25421"/>
                  </a:lnTo>
                  <a:lnTo>
                    <a:pt x="15809" y="25286"/>
                  </a:lnTo>
                  <a:lnTo>
                    <a:pt x="16326" y="25106"/>
                  </a:lnTo>
                  <a:lnTo>
                    <a:pt x="16842" y="24904"/>
                  </a:lnTo>
                  <a:lnTo>
                    <a:pt x="17336" y="24680"/>
                  </a:lnTo>
                  <a:lnTo>
                    <a:pt x="17830" y="24410"/>
                  </a:lnTo>
                  <a:lnTo>
                    <a:pt x="18302" y="24141"/>
                  </a:lnTo>
                  <a:lnTo>
                    <a:pt x="18751" y="23826"/>
                  </a:lnTo>
                  <a:lnTo>
                    <a:pt x="19200" y="23490"/>
                  </a:lnTo>
                  <a:lnTo>
                    <a:pt x="19627" y="23130"/>
                  </a:lnTo>
                  <a:lnTo>
                    <a:pt x="20053" y="22749"/>
                  </a:lnTo>
                  <a:lnTo>
                    <a:pt x="20435" y="22344"/>
                  </a:lnTo>
                  <a:lnTo>
                    <a:pt x="20817" y="21918"/>
                  </a:lnTo>
                  <a:lnTo>
                    <a:pt x="21176" y="21491"/>
                  </a:lnTo>
                  <a:lnTo>
                    <a:pt x="21535" y="21020"/>
                  </a:lnTo>
                  <a:lnTo>
                    <a:pt x="21850" y="20525"/>
                  </a:lnTo>
                  <a:lnTo>
                    <a:pt x="22164" y="20031"/>
                  </a:lnTo>
                  <a:lnTo>
                    <a:pt x="22434" y="19515"/>
                  </a:lnTo>
                  <a:lnTo>
                    <a:pt x="22703" y="18976"/>
                  </a:lnTo>
                  <a:lnTo>
                    <a:pt x="22950" y="18415"/>
                  </a:lnTo>
                  <a:lnTo>
                    <a:pt x="23175" y="17853"/>
                  </a:lnTo>
                  <a:lnTo>
                    <a:pt x="23377" y="17269"/>
                  </a:lnTo>
                  <a:lnTo>
                    <a:pt x="23534" y="16663"/>
                  </a:lnTo>
                  <a:lnTo>
                    <a:pt x="23691" y="16057"/>
                  </a:lnTo>
                  <a:lnTo>
                    <a:pt x="23803" y="15428"/>
                  </a:lnTo>
                  <a:lnTo>
                    <a:pt x="23916" y="14799"/>
                  </a:lnTo>
                  <a:lnTo>
                    <a:pt x="23983" y="14171"/>
                  </a:lnTo>
                  <a:lnTo>
                    <a:pt x="24028" y="13519"/>
                  </a:lnTo>
                  <a:lnTo>
                    <a:pt x="24028" y="12846"/>
                  </a:lnTo>
                  <a:lnTo>
                    <a:pt x="24028" y="12846"/>
                  </a:lnTo>
                  <a:lnTo>
                    <a:pt x="24028" y="12194"/>
                  </a:lnTo>
                  <a:lnTo>
                    <a:pt x="23983" y="11543"/>
                  </a:lnTo>
                  <a:lnTo>
                    <a:pt x="23916" y="10892"/>
                  </a:lnTo>
                  <a:lnTo>
                    <a:pt x="23803" y="10263"/>
                  </a:lnTo>
                  <a:lnTo>
                    <a:pt x="23691" y="9634"/>
                  </a:lnTo>
                  <a:lnTo>
                    <a:pt x="23534" y="9028"/>
                  </a:lnTo>
                  <a:lnTo>
                    <a:pt x="23377" y="8444"/>
                  </a:lnTo>
                  <a:lnTo>
                    <a:pt x="23175" y="7860"/>
                  </a:lnTo>
                  <a:lnTo>
                    <a:pt x="22950" y="7277"/>
                  </a:lnTo>
                  <a:lnTo>
                    <a:pt x="22703" y="6738"/>
                  </a:lnTo>
                  <a:lnTo>
                    <a:pt x="22434" y="6199"/>
                  </a:lnTo>
                  <a:lnTo>
                    <a:pt x="22164" y="5682"/>
                  </a:lnTo>
                  <a:lnTo>
                    <a:pt x="21850" y="5166"/>
                  </a:lnTo>
                  <a:lnTo>
                    <a:pt x="21535" y="4694"/>
                  </a:lnTo>
                  <a:lnTo>
                    <a:pt x="21176" y="4223"/>
                  </a:lnTo>
                  <a:lnTo>
                    <a:pt x="20817" y="3774"/>
                  </a:lnTo>
                  <a:lnTo>
                    <a:pt x="20435" y="3347"/>
                  </a:lnTo>
                  <a:lnTo>
                    <a:pt x="20053" y="2943"/>
                  </a:lnTo>
                  <a:lnTo>
                    <a:pt x="19627" y="2561"/>
                  </a:lnTo>
                  <a:lnTo>
                    <a:pt x="19200" y="2202"/>
                  </a:lnTo>
                  <a:lnTo>
                    <a:pt x="18751" y="1865"/>
                  </a:lnTo>
                  <a:lnTo>
                    <a:pt x="18302" y="1550"/>
                  </a:lnTo>
                  <a:lnTo>
                    <a:pt x="17830" y="1281"/>
                  </a:lnTo>
                  <a:lnTo>
                    <a:pt x="17336" y="1011"/>
                  </a:lnTo>
                  <a:lnTo>
                    <a:pt x="16842" y="787"/>
                  </a:lnTo>
                  <a:lnTo>
                    <a:pt x="16326" y="585"/>
                  </a:lnTo>
                  <a:lnTo>
                    <a:pt x="15809" y="405"/>
                  </a:lnTo>
                  <a:lnTo>
                    <a:pt x="15293" y="270"/>
                  </a:lnTo>
                  <a:lnTo>
                    <a:pt x="14754" y="158"/>
                  </a:lnTo>
                  <a:lnTo>
                    <a:pt x="14192" y="68"/>
                  </a:lnTo>
                  <a:lnTo>
                    <a:pt x="13631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3" name="Google Shape;2471;p62">
              <a:extLst>
                <a:ext uri="{FF2B5EF4-FFF2-40B4-BE49-F238E27FC236}">
                  <a16:creationId xmlns:a16="http://schemas.microsoft.com/office/drawing/2014/main" id="{80F7B254-D168-6518-7C77-B4EB5016C9DE}"/>
                </a:ext>
              </a:extLst>
            </p:cNvPr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extrusionOk="0">
                  <a:moveTo>
                    <a:pt x="10959" y="1"/>
                  </a:move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4" name="Google Shape;2472;p62">
              <a:extLst>
                <a:ext uri="{FF2B5EF4-FFF2-40B4-BE49-F238E27FC236}">
                  <a16:creationId xmlns:a16="http://schemas.microsoft.com/office/drawing/2014/main" id="{601754F0-4D42-2134-E4B2-AEE7BC4584FD}"/>
                </a:ext>
              </a:extLst>
            </p:cNvPr>
            <p:cNvSpPr/>
            <p:nvPr/>
          </p:nvSpPr>
          <p:spPr>
            <a:xfrm>
              <a:off x="-2461450" y="-743704"/>
              <a:ext cx="168080" cy="330386"/>
            </a:xfrm>
            <a:custGeom>
              <a:avLst/>
              <a:gdLst/>
              <a:ahLst/>
              <a:cxnLst/>
              <a:rect l="l" t="t" r="r" b="b"/>
              <a:pathLst>
                <a:path w="13070" h="25691" fill="none" extrusionOk="0">
                  <a:moveTo>
                    <a:pt x="13069" y="1"/>
                  </a:moveTo>
                  <a:lnTo>
                    <a:pt x="10959" y="1"/>
                  </a:lnTo>
                  <a:lnTo>
                    <a:pt x="10959" y="1"/>
                  </a:lnTo>
                  <a:lnTo>
                    <a:pt x="10420" y="23"/>
                  </a:lnTo>
                  <a:lnTo>
                    <a:pt x="9903" y="68"/>
                  </a:lnTo>
                  <a:lnTo>
                    <a:pt x="9387" y="136"/>
                  </a:lnTo>
                  <a:lnTo>
                    <a:pt x="8870" y="248"/>
                  </a:lnTo>
                  <a:lnTo>
                    <a:pt x="8376" y="360"/>
                  </a:lnTo>
                  <a:lnTo>
                    <a:pt x="7882" y="517"/>
                  </a:lnTo>
                  <a:lnTo>
                    <a:pt x="7388" y="697"/>
                  </a:lnTo>
                  <a:lnTo>
                    <a:pt x="6917" y="899"/>
                  </a:lnTo>
                  <a:lnTo>
                    <a:pt x="6467" y="1146"/>
                  </a:lnTo>
                  <a:lnTo>
                    <a:pt x="5996" y="1393"/>
                  </a:lnTo>
                  <a:lnTo>
                    <a:pt x="5569" y="1663"/>
                  </a:lnTo>
                  <a:lnTo>
                    <a:pt x="5143" y="1977"/>
                  </a:lnTo>
                  <a:lnTo>
                    <a:pt x="4716" y="2291"/>
                  </a:lnTo>
                  <a:lnTo>
                    <a:pt x="4312" y="2628"/>
                  </a:lnTo>
                  <a:lnTo>
                    <a:pt x="3930" y="2988"/>
                  </a:lnTo>
                  <a:lnTo>
                    <a:pt x="3571" y="3369"/>
                  </a:lnTo>
                  <a:lnTo>
                    <a:pt x="3571" y="3369"/>
                  </a:lnTo>
                  <a:lnTo>
                    <a:pt x="3189" y="3774"/>
                  </a:lnTo>
                  <a:lnTo>
                    <a:pt x="2852" y="4200"/>
                  </a:lnTo>
                  <a:lnTo>
                    <a:pt x="2852" y="4200"/>
                  </a:lnTo>
                  <a:lnTo>
                    <a:pt x="2538" y="4649"/>
                  </a:lnTo>
                  <a:lnTo>
                    <a:pt x="2223" y="5098"/>
                  </a:lnTo>
                  <a:lnTo>
                    <a:pt x="1931" y="5570"/>
                  </a:lnTo>
                  <a:lnTo>
                    <a:pt x="1662" y="6042"/>
                  </a:lnTo>
                  <a:lnTo>
                    <a:pt x="1415" y="6558"/>
                  </a:lnTo>
                  <a:lnTo>
                    <a:pt x="1168" y="7075"/>
                  </a:lnTo>
                  <a:lnTo>
                    <a:pt x="966" y="7591"/>
                  </a:lnTo>
                  <a:lnTo>
                    <a:pt x="764" y="8130"/>
                  </a:lnTo>
                  <a:lnTo>
                    <a:pt x="584" y="8691"/>
                  </a:lnTo>
                  <a:lnTo>
                    <a:pt x="427" y="9253"/>
                  </a:lnTo>
                  <a:lnTo>
                    <a:pt x="315" y="9837"/>
                  </a:lnTo>
                  <a:lnTo>
                    <a:pt x="202" y="10420"/>
                  </a:lnTo>
                  <a:lnTo>
                    <a:pt x="113" y="11004"/>
                  </a:lnTo>
                  <a:lnTo>
                    <a:pt x="45" y="11611"/>
                  </a:lnTo>
                  <a:lnTo>
                    <a:pt x="23" y="1223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45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37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54" y="17853"/>
                  </a:lnTo>
                  <a:lnTo>
                    <a:pt x="1078" y="18415"/>
                  </a:lnTo>
                  <a:lnTo>
                    <a:pt x="1325" y="18976"/>
                  </a:lnTo>
                  <a:lnTo>
                    <a:pt x="1595" y="19515"/>
                  </a:lnTo>
                  <a:lnTo>
                    <a:pt x="1864" y="20031"/>
                  </a:lnTo>
                  <a:lnTo>
                    <a:pt x="2178" y="20525"/>
                  </a:lnTo>
                  <a:lnTo>
                    <a:pt x="2493" y="21020"/>
                  </a:lnTo>
                  <a:lnTo>
                    <a:pt x="2852" y="21491"/>
                  </a:lnTo>
                  <a:lnTo>
                    <a:pt x="3211" y="21918"/>
                  </a:lnTo>
                  <a:lnTo>
                    <a:pt x="3593" y="22344"/>
                  </a:lnTo>
                  <a:lnTo>
                    <a:pt x="3975" y="22749"/>
                  </a:lnTo>
                  <a:lnTo>
                    <a:pt x="4402" y="23130"/>
                  </a:lnTo>
                  <a:lnTo>
                    <a:pt x="4828" y="23490"/>
                  </a:lnTo>
                  <a:lnTo>
                    <a:pt x="5277" y="23826"/>
                  </a:lnTo>
                  <a:lnTo>
                    <a:pt x="5726" y="24141"/>
                  </a:lnTo>
                  <a:lnTo>
                    <a:pt x="6198" y="24410"/>
                  </a:lnTo>
                  <a:lnTo>
                    <a:pt x="6692" y="24680"/>
                  </a:lnTo>
                  <a:lnTo>
                    <a:pt x="7186" y="24904"/>
                  </a:lnTo>
                  <a:lnTo>
                    <a:pt x="7703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9" y="25690"/>
                  </a:lnTo>
                  <a:lnTo>
                    <a:pt x="12755" y="25690"/>
                  </a:lnTo>
                  <a:lnTo>
                    <a:pt x="12755" y="25690"/>
                  </a:lnTo>
                  <a:lnTo>
                    <a:pt x="12194" y="25645"/>
                  </a:lnTo>
                  <a:lnTo>
                    <a:pt x="11655" y="25578"/>
                  </a:lnTo>
                  <a:lnTo>
                    <a:pt x="11116" y="25488"/>
                  </a:lnTo>
                  <a:lnTo>
                    <a:pt x="10599" y="25353"/>
                  </a:lnTo>
                  <a:lnTo>
                    <a:pt x="10083" y="25196"/>
                  </a:lnTo>
                  <a:lnTo>
                    <a:pt x="9566" y="25017"/>
                  </a:lnTo>
                  <a:lnTo>
                    <a:pt x="9072" y="24815"/>
                  </a:lnTo>
                  <a:lnTo>
                    <a:pt x="8601" y="24568"/>
                  </a:lnTo>
                  <a:lnTo>
                    <a:pt x="8129" y="24321"/>
                  </a:lnTo>
                  <a:lnTo>
                    <a:pt x="7658" y="24029"/>
                  </a:lnTo>
                  <a:lnTo>
                    <a:pt x="7231" y="23714"/>
                  </a:lnTo>
                  <a:lnTo>
                    <a:pt x="6782" y="23377"/>
                  </a:lnTo>
                  <a:lnTo>
                    <a:pt x="6378" y="23018"/>
                  </a:lnTo>
                  <a:lnTo>
                    <a:pt x="5973" y="22636"/>
                  </a:lnTo>
                  <a:lnTo>
                    <a:pt x="5592" y="22232"/>
                  </a:lnTo>
                  <a:lnTo>
                    <a:pt x="5210" y="21805"/>
                  </a:lnTo>
                  <a:lnTo>
                    <a:pt x="4873" y="21356"/>
                  </a:lnTo>
                  <a:lnTo>
                    <a:pt x="4536" y="20907"/>
                  </a:lnTo>
                  <a:lnTo>
                    <a:pt x="4222" y="20413"/>
                  </a:lnTo>
                  <a:lnTo>
                    <a:pt x="3930" y="19919"/>
                  </a:lnTo>
                  <a:lnTo>
                    <a:pt x="3661" y="19403"/>
                  </a:lnTo>
                  <a:lnTo>
                    <a:pt x="3391" y="18864"/>
                  </a:lnTo>
                  <a:lnTo>
                    <a:pt x="3166" y="18325"/>
                  </a:lnTo>
                  <a:lnTo>
                    <a:pt x="2942" y="17763"/>
                  </a:lnTo>
                  <a:lnTo>
                    <a:pt x="2762" y="17180"/>
                  </a:lnTo>
                  <a:lnTo>
                    <a:pt x="2605" y="16596"/>
                  </a:lnTo>
                  <a:lnTo>
                    <a:pt x="2448" y="16012"/>
                  </a:lnTo>
                  <a:lnTo>
                    <a:pt x="2336" y="15383"/>
                  </a:lnTo>
                  <a:lnTo>
                    <a:pt x="2246" y="14777"/>
                  </a:lnTo>
                  <a:lnTo>
                    <a:pt x="2178" y="14148"/>
                  </a:lnTo>
                  <a:lnTo>
                    <a:pt x="2134" y="13497"/>
                  </a:lnTo>
                  <a:lnTo>
                    <a:pt x="2111" y="12846"/>
                  </a:lnTo>
                  <a:lnTo>
                    <a:pt x="2111" y="12846"/>
                  </a:lnTo>
                  <a:lnTo>
                    <a:pt x="2134" y="12194"/>
                  </a:lnTo>
                  <a:lnTo>
                    <a:pt x="2178" y="11543"/>
                  </a:lnTo>
                  <a:lnTo>
                    <a:pt x="2246" y="10892"/>
                  </a:lnTo>
                  <a:lnTo>
                    <a:pt x="2336" y="10263"/>
                  </a:lnTo>
                  <a:lnTo>
                    <a:pt x="2470" y="9634"/>
                  </a:lnTo>
                  <a:lnTo>
                    <a:pt x="2605" y="9028"/>
                  </a:lnTo>
                  <a:lnTo>
                    <a:pt x="2785" y="8444"/>
                  </a:lnTo>
                  <a:lnTo>
                    <a:pt x="2987" y="7860"/>
                  </a:lnTo>
                  <a:lnTo>
                    <a:pt x="3211" y="7277"/>
                  </a:lnTo>
                  <a:lnTo>
                    <a:pt x="3436" y="6738"/>
                  </a:lnTo>
                  <a:lnTo>
                    <a:pt x="3705" y="6199"/>
                  </a:lnTo>
                  <a:lnTo>
                    <a:pt x="3997" y="5660"/>
                  </a:lnTo>
                  <a:lnTo>
                    <a:pt x="4289" y="5166"/>
                  </a:lnTo>
                  <a:lnTo>
                    <a:pt x="4626" y="4672"/>
                  </a:lnTo>
                  <a:lnTo>
                    <a:pt x="4963" y="4223"/>
                  </a:lnTo>
                  <a:lnTo>
                    <a:pt x="5322" y="3774"/>
                  </a:lnTo>
                  <a:lnTo>
                    <a:pt x="5704" y="3347"/>
                  </a:lnTo>
                  <a:lnTo>
                    <a:pt x="6108" y="2943"/>
                  </a:lnTo>
                  <a:lnTo>
                    <a:pt x="6512" y="2561"/>
                  </a:lnTo>
                  <a:lnTo>
                    <a:pt x="6962" y="2202"/>
                  </a:lnTo>
                  <a:lnTo>
                    <a:pt x="7388" y="1865"/>
                  </a:lnTo>
                  <a:lnTo>
                    <a:pt x="7860" y="1550"/>
                  </a:lnTo>
                  <a:lnTo>
                    <a:pt x="8331" y="1281"/>
                  </a:lnTo>
                  <a:lnTo>
                    <a:pt x="8803" y="1011"/>
                  </a:lnTo>
                  <a:lnTo>
                    <a:pt x="9319" y="787"/>
                  </a:lnTo>
                  <a:lnTo>
                    <a:pt x="9813" y="585"/>
                  </a:lnTo>
                  <a:lnTo>
                    <a:pt x="10330" y="405"/>
                  </a:lnTo>
                  <a:lnTo>
                    <a:pt x="10869" y="270"/>
                  </a:lnTo>
                  <a:lnTo>
                    <a:pt x="11408" y="158"/>
                  </a:lnTo>
                  <a:lnTo>
                    <a:pt x="11947" y="68"/>
                  </a:lnTo>
                  <a:lnTo>
                    <a:pt x="12508" y="23"/>
                  </a:lnTo>
                  <a:lnTo>
                    <a:pt x="1306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5" name="Google Shape;2473;p62">
              <a:extLst>
                <a:ext uri="{FF2B5EF4-FFF2-40B4-BE49-F238E27FC236}">
                  <a16:creationId xmlns:a16="http://schemas.microsoft.com/office/drawing/2014/main" id="{25FB8E87-72B8-DC28-628A-B6E1127B6082}"/>
                </a:ext>
              </a:extLst>
            </p:cNvPr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extrusionOk="0">
                  <a:moveTo>
                    <a:pt x="10958" y="1"/>
                  </a:moveTo>
                  <a:lnTo>
                    <a:pt x="10397" y="23"/>
                  </a:lnTo>
                  <a:lnTo>
                    <a:pt x="9836" y="68"/>
                  </a:lnTo>
                  <a:lnTo>
                    <a:pt x="9297" y="158"/>
                  </a:lnTo>
                  <a:lnTo>
                    <a:pt x="8758" y="270"/>
                  </a:lnTo>
                  <a:lnTo>
                    <a:pt x="8219" y="405"/>
                  </a:lnTo>
                  <a:lnTo>
                    <a:pt x="7702" y="585"/>
                  </a:lnTo>
                  <a:lnTo>
                    <a:pt x="7208" y="787"/>
                  </a:lnTo>
                  <a:lnTo>
                    <a:pt x="6692" y="1011"/>
                  </a:lnTo>
                  <a:lnTo>
                    <a:pt x="6220" y="1281"/>
                  </a:lnTo>
                  <a:lnTo>
                    <a:pt x="5749" y="1550"/>
                  </a:lnTo>
                  <a:lnTo>
                    <a:pt x="5277" y="1865"/>
                  </a:lnTo>
                  <a:lnTo>
                    <a:pt x="4851" y="2202"/>
                  </a:lnTo>
                  <a:lnTo>
                    <a:pt x="4401" y="2561"/>
                  </a:lnTo>
                  <a:lnTo>
                    <a:pt x="3997" y="2943"/>
                  </a:lnTo>
                  <a:lnTo>
                    <a:pt x="3593" y="3347"/>
                  </a:lnTo>
                  <a:lnTo>
                    <a:pt x="3211" y="3774"/>
                  </a:lnTo>
                  <a:lnTo>
                    <a:pt x="2852" y="4223"/>
                  </a:lnTo>
                  <a:lnTo>
                    <a:pt x="2515" y="4672"/>
                  </a:lnTo>
                  <a:lnTo>
                    <a:pt x="2178" y="5166"/>
                  </a:lnTo>
                  <a:lnTo>
                    <a:pt x="1886" y="5660"/>
                  </a:lnTo>
                  <a:lnTo>
                    <a:pt x="1594" y="6199"/>
                  </a:lnTo>
                  <a:lnTo>
                    <a:pt x="1325" y="6738"/>
                  </a:lnTo>
                  <a:lnTo>
                    <a:pt x="1100" y="7277"/>
                  </a:lnTo>
                  <a:lnTo>
                    <a:pt x="876" y="7860"/>
                  </a:lnTo>
                  <a:lnTo>
                    <a:pt x="674" y="8444"/>
                  </a:lnTo>
                  <a:lnTo>
                    <a:pt x="494" y="9028"/>
                  </a:lnTo>
                  <a:lnTo>
                    <a:pt x="359" y="9634"/>
                  </a:lnTo>
                  <a:lnTo>
                    <a:pt x="225" y="10263"/>
                  </a:lnTo>
                  <a:lnTo>
                    <a:pt x="135" y="10892"/>
                  </a:lnTo>
                  <a:lnTo>
                    <a:pt x="67" y="11543"/>
                  </a:lnTo>
                  <a:lnTo>
                    <a:pt x="23" y="12194"/>
                  </a:lnTo>
                  <a:lnTo>
                    <a:pt x="0" y="12846"/>
                  </a:lnTo>
                  <a:lnTo>
                    <a:pt x="23" y="13519"/>
                  </a:lnTo>
                  <a:lnTo>
                    <a:pt x="67" y="14171"/>
                  </a:lnTo>
                  <a:lnTo>
                    <a:pt x="135" y="14799"/>
                  </a:lnTo>
                  <a:lnTo>
                    <a:pt x="225" y="15428"/>
                  </a:lnTo>
                  <a:lnTo>
                    <a:pt x="359" y="16057"/>
                  </a:lnTo>
                  <a:lnTo>
                    <a:pt x="494" y="16663"/>
                  </a:lnTo>
                  <a:lnTo>
                    <a:pt x="674" y="17269"/>
                  </a:lnTo>
                  <a:lnTo>
                    <a:pt x="876" y="17853"/>
                  </a:lnTo>
                  <a:lnTo>
                    <a:pt x="1100" y="18415"/>
                  </a:lnTo>
                  <a:lnTo>
                    <a:pt x="1325" y="18976"/>
                  </a:lnTo>
                  <a:lnTo>
                    <a:pt x="1594" y="19515"/>
                  </a:lnTo>
                  <a:lnTo>
                    <a:pt x="1886" y="20031"/>
                  </a:lnTo>
                  <a:lnTo>
                    <a:pt x="2178" y="20525"/>
                  </a:lnTo>
                  <a:lnTo>
                    <a:pt x="2515" y="21020"/>
                  </a:lnTo>
                  <a:lnTo>
                    <a:pt x="2852" y="21491"/>
                  </a:lnTo>
                  <a:lnTo>
                    <a:pt x="3211" y="21940"/>
                  </a:lnTo>
                  <a:lnTo>
                    <a:pt x="3593" y="22367"/>
                  </a:lnTo>
                  <a:lnTo>
                    <a:pt x="3997" y="22771"/>
                  </a:lnTo>
                  <a:lnTo>
                    <a:pt x="4401" y="23130"/>
                  </a:lnTo>
                  <a:lnTo>
                    <a:pt x="4851" y="23490"/>
                  </a:lnTo>
                  <a:lnTo>
                    <a:pt x="5277" y="23826"/>
                  </a:lnTo>
                  <a:lnTo>
                    <a:pt x="5749" y="24141"/>
                  </a:lnTo>
                  <a:lnTo>
                    <a:pt x="6220" y="24433"/>
                  </a:lnTo>
                  <a:lnTo>
                    <a:pt x="6692" y="24680"/>
                  </a:lnTo>
                  <a:lnTo>
                    <a:pt x="7208" y="24904"/>
                  </a:lnTo>
                  <a:lnTo>
                    <a:pt x="7702" y="25106"/>
                  </a:lnTo>
                  <a:lnTo>
                    <a:pt x="8219" y="25286"/>
                  </a:lnTo>
                  <a:lnTo>
                    <a:pt x="8758" y="25421"/>
                  </a:lnTo>
                  <a:lnTo>
                    <a:pt x="9297" y="25533"/>
                  </a:lnTo>
                  <a:lnTo>
                    <a:pt x="9836" y="25623"/>
                  </a:lnTo>
                  <a:lnTo>
                    <a:pt x="10397" y="25668"/>
                  </a:lnTo>
                  <a:lnTo>
                    <a:pt x="10958" y="25690"/>
                  </a:lnTo>
                  <a:lnTo>
                    <a:pt x="11520" y="25668"/>
                  </a:lnTo>
                  <a:lnTo>
                    <a:pt x="12081" y="25623"/>
                  </a:lnTo>
                  <a:lnTo>
                    <a:pt x="12643" y="25533"/>
                  </a:lnTo>
                  <a:lnTo>
                    <a:pt x="13182" y="25421"/>
                  </a:lnTo>
                  <a:lnTo>
                    <a:pt x="13698" y="25286"/>
                  </a:lnTo>
                  <a:lnTo>
                    <a:pt x="14215" y="25106"/>
                  </a:lnTo>
                  <a:lnTo>
                    <a:pt x="14731" y="24904"/>
                  </a:lnTo>
                  <a:lnTo>
                    <a:pt x="15225" y="24680"/>
                  </a:lnTo>
                  <a:lnTo>
                    <a:pt x="15719" y="24433"/>
                  </a:lnTo>
                  <a:lnTo>
                    <a:pt x="16191" y="24141"/>
                  </a:lnTo>
                  <a:lnTo>
                    <a:pt x="16640" y="23826"/>
                  </a:lnTo>
                  <a:lnTo>
                    <a:pt x="17089" y="23490"/>
                  </a:lnTo>
                  <a:lnTo>
                    <a:pt x="17516" y="23130"/>
                  </a:lnTo>
                  <a:lnTo>
                    <a:pt x="17942" y="22771"/>
                  </a:lnTo>
                  <a:lnTo>
                    <a:pt x="18324" y="22367"/>
                  </a:lnTo>
                  <a:lnTo>
                    <a:pt x="18706" y="21940"/>
                  </a:lnTo>
                  <a:lnTo>
                    <a:pt x="19065" y="21491"/>
                  </a:lnTo>
                  <a:lnTo>
                    <a:pt x="19424" y="21020"/>
                  </a:lnTo>
                  <a:lnTo>
                    <a:pt x="19739" y="20525"/>
                  </a:lnTo>
                  <a:lnTo>
                    <a:pt x="20053" y="20031"/>
                  </a:lnTo>
                  <a:lnTo>
                    <a:pt x="20345" y="19515"/>
                  </a:lnTo>
                  <a:lnTo>
                    <a:pt x="20592" y="18976"/>
                  </a:lnTo>
                  <a:lnTo>
                    <a:pt x="20839" y="18415"/>
                  </a:lnTo>
                  <a:lnTo>
                    <a:pt x="21064" y="17853"/>
                  </a:lnTo>
                  <a:lnTo>
                    <a:pt x="21266" y="17269"/>
                  </a:lnTo>
                  <a:lnTo>
                    <a:pt x="21423" y="16663"/>
                  </a:lnTo>
                  <a:lnTo>
                    <a:pt x="21580" y="16057"/>
                  </a:lnTo>
                  <a:lnTo>
                    <a:pt x="21692" y="15428"/>
                  </a:lnTo>
                  <a:lnTo>
                    <a:pt x="21805" y="14799"/>
                  </a:lnTo>
                  <a:lnTo>
                    <a:pt x="21872" y="14171"/>
                  </a:lnTo>
                  <a:lnTo>
                    <a:pt x="21917" y="13519"/>
                  </a:lnTo>
                  <a:lnTo>
                    <a:pt x="21917" y="12846"/>
                  </a:lnTo>
                  <a:lnTo>
                    <a:pt x="21917" y="12194"/>
                  </a:lnTo>
                  <a:lnTo>
                    <a:pt x="21872" y="11543"/>
                  </a:lnTo>
                  <a:lnTo>
                    <a:pt x="21805" y="10892"/>
                  </a:lnTo>
                  <a:lnTo>
                    <a:pt x="21692" y="10263"/>
                  </a:lnTo>
                  <a:lnTo>
                    <a:pt x="21580" y="9634"/>
                  </a:lnTo>
                  <a:lnTo>
                    <a:pt x="21423" y="9028"/>
                  </a:lnTo>
                  <a:lnTo>
                    <a:pt x="21266" y="8444"/>
                  </a:lnTo>
                  <a:lnTo>
                    <a:pt x="21064" y="7860"/>
                  </a:lnTo>
                  <a:lnTo>
                    <a:pt x="20839" y="7277"/>
                  </a:lnTo>
                  <a:lnTo>
                    <a:pt x="20592" y="6738"/>
                  </a:lnTo>
                  <a:lnTo>
                    <a:pt x="20345" y="6199"/>
                  </a:lnTo>
                  <a:lnTo>
                    <a:pt x="20053" y="5660"/>
                  </a:lnTo>
                  <a:lnTo>
                    <a:pt x="19739" y="5166"/>
                  </a:lnTo>
                  <a:lnTo>
                    <a:pt x="19424" y="4672"/>
                  </a:lnTo>
                  <a:lnTo>
                    <a:pt x="19065" y="4223"/>
                  </a:lnTo>
                  <a:lnTo>
                    <a:pt x="18706" y="3774"/>
                  </a:lnTo>
                  <a:lnTo>
                    <a:pt x="18324" y="3347"/>
                  </a:lnTo>
                  <a:lnTo>
                    <a:pt x="17942" y="2943"/>
                  </a:lnTo>
                  <a:lnTo>
                    <a:pt x="17516" y="2561"/>
                  </a:lnTo>
                  <a:lnTo>
                    <a:pt x="17089" y="2202"/>
                  </a:lnTo>
                  <a:lnTo>
                    <a:pt x="16640" y="1865"/>
                  </a:lnTo>
                  <a:lnTo>
                    <a:pt x="16191" y="1550"/>
                  </a:lnTo>
                  <a:lnTo>
                    <a:pt x="15719" y="1281"/>
                  </a:lnTo>
                  <a:lnTo>
                    <a:pt x="15225" y="1011"/>
                  </a:lnTo>
                  <a:lnTo>
                    <a:pt x="14731" y="787"/>
                  </a:lnTo>
                  <a:lnTo>
                    <a:pt x="14215" y="585"/>
                  </a:lnTo>
                  <a:lnTo>
                    <a:pt x="13698" y="405"/>
                  </a:lnTo>
                  <a:lnTo>
                    <a:pt x="13182" y="270"/>
                  </a:lnTo>
                  <a:lnTo>
                    <a:pt x="12643" y="158"/>
                  </a:lnTo>
                  <a:lnTo>
                    <a:pt x="12081" y="68"/>
                  </a:lnTo>
                  <a:lnTo>
                    <a:pt x="11520" y="23"/>
                  </a:lnTo>
                  <a:lnTo>
                    <a:pt x="10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6" name="Google Shape;2474;p62">
              <a:extLst>
                <a:ext uri="{FF2B5EF4-FFF2-40B4-BE49-F238E27FC236}">
                  <a16:creationId xmlns:a16="http://schemas.microsoft.com/office/drawing/2014/main" id="{2C4713BA-7912-8664-DED7-2295BB98ABAA}"/>
                </a:ext>
              </a:extLst>
            </p:cNvPr>
            <p:cNvSpPr/>
            <p:nvPr/>
          </p:nvSpPr>
          <p:spPr>
            <a:xfrm>
              <a:off x="-2434302" y="-743704"/>
              <a:ext cx="281853" cy="330386"/>
            </a:xfrm>
            <a:custGeom>
              <a:avLst/>
              <a:gdLst/>
              <a:ahLst/>
              <a:cxnLst/>
              <a:rect l="l" t="t" r="r" b="b"/>
              <a:pathLst>
                <a:path w="21917" h="25691" fill="none" extrusionOk="0">
                  <a:moveTo>
                    <a:pt x="10958" y="1"/>
                  </a:moveTo>
                  <a:lnTo>
                    <a:pt x="10958" y="1"/>
                  </a:lnTo>
                  <a:lnTo>
                    <a:pt x="11520" y="23"/>
                  </a:lnTo>
                  <a:lnTo>
                    <a:pt x="12081" y="68"/>
                  </a:lnTo>
                  <a:lnTo>
                    <a:pt x="12643" y="158"/>
                  </a:lnTo>
                  <a:lnTo>
                    <a:pt x="13182" y="270"/>
                  </a:lnTo>
                  <a:lnTo>
                    <a:pt x="13698" y="405"/>
                  </a:lnTo>
                  <a:lnTo>
                    <a:pt x="14215" y="585"/>
                  </a:lnTo>
                  <a:lnTo>
                    <a:pt x="14731" y="787"/>
                  </a:lnTo>
                  <a:lnTo>
                    <a:pt x="15225" y="1011"/>
                  </a:lnTo>
                  <a:lnTo>
                    <a:pt x="15719" y="1281"/>
                  </a:lnTo>
                  <a:lnTo>
                    <a:pt x="16191" y="1550"/>
                  </a:lnTo>
                  <a:lnTo>
                    <a:pt x="16640" y="1865"/>
                  </a:lnTo>
                  <a:lnTo>
                    <a:pt x="17089" y="2202"/>
                  </a:lnTo>
                  <a:lnTo>
                    <a:pt x="17516" y="2561"/>
                  </a:lnTo>
                  <a:lnTo>
                    <a:pt x="17942" y="2943"/>
                  </a:lnTo>
                  <a:lnTo>
                    <a:pt x="18324" y="3347"/>
                  </a:lnTo>
                  <a:lnTo>
                    <a:pt x="18706" y="3774"/>
                  </a:lnTo>
                  <a:lnTo>
                    <a:pt x="19065" y="4223"/>
                  </a:lnTo>
                  <a:lnTo>
                    <a:pt x="19424" y="4672"/>
                  </a:lnTo>
                  <a:lnTo>
                    <a:pt x="19739" y="5166"/>
                  </a:lnTo>
                  <a:lnTo>
                    <a:pt x="20053" y="5660"/>
                  </a:lnTo>
                  <a:lnTo>
                    <a:pt x="20345" y="6199"/>
                  </a:lnTo>
                  <a:lnTo>
                    <a:pt x="20592" y="6738"/>
                  </a:lnTo>
                  <a:lnTo>
                    <a:pt x="20839" y="7277"/>
                  </a:lnTo>
                  <a:lnTo>
                    <a:pt x="21064" y="7860"/>
                  </a:lnTo>
                  <a:lnTo>
                    <a:pt x="21266" y="8444"/>
                  </a:lnTo>
                  <a:lnTo>
                    <a:pt x="21423" y="9028"/>
                  </a:lnTo>
                  <a:lnTo>
                    <a:pt x="21580" y="9634"/>
                  </a:lnTo>
                  <a:lnTo>
                    <a:pt x="21692" y="10263"/>
                  </a:lnTo>
                  <a:lnTo>
                    <a:pt x="21805" y="10892"/>
                  </a:lnTo>
                  <a:lnTo>
                    <a:pt x="21872" y="11543"/>
                  </a:lnTo>
                  <a:lnTo>
                    <a:pt x="21917" y="12194"/>
                  </a:lnTo>
                  <a:lnTo>
                    <a:pt x="21917" y="12846"/>
                  </a:lnTo>
                  <a:lnTo>
                    <a:pt x="21917" y="12846"/>
                  </a:lnTo>
                  <a:lnTo>
                    <a:pt x="21917" y="13519"/>
                  </a:lnTo>
                  <a:lnTo>
                    <a:pt x="21872" y="14171"/>
                  </a:lnTo>
                  <a:lnTo>
                    <a:pt x="21805" y="14799"/>
                  </a:lnTo>
                  <a:lnTo>
                    <a:pt x="21692" y="15428"/>
                  </a:lnTo>
                  <a:lnTo>
                    <a:pt x="21580" y="16057"/>
                  </a:lnTo>
                  <a:lnTo>
                    <a:pt x="21423" y="16663"/>
                  </a:lnTo>
                  <a:lnTo>
                    <a:pt x="21266" y="17269"/>
                  </a:lnTo>
                  <a:lnTo>
                    <a:pt x="21064" y="17853"/>
                  </a:lnTo>
                  <a:lnTo>
                    <a:pt x="20839" y="18415"/>
                  </a:lnTo>
                  <a:lnTo>
                    <a:pt x="20592" y="18976"/>
                  </a:lnTo>
                  <a:lnTo>
                    <a:pt x="20345" y="19515"/>
                  </a:lnTo>
                  <a:lnTo>
                    <a:pt x="20053" y="20031"/>
                  </a:lnTo>
                  <a:lnTo>
                    <a:pt x="19739" y="20525"/>
                  </a:lnTo>
                  <a:lnTo>
                    <a:pt x="19424" y="21020"/>
                  </a:lnTo>
                  <a:lnTo>
                    <a:pt x="19065" y="21491"/>
                  </a:lnTo>
                  <a:lnTo>
                    <a:pt x="18706" y="21940"/>
                  </a:lnTo>
                  <a:lnTo>
                    <a:pt x="18324" y="22367"/>
                  </a:lnTo>
                  <a:lnTo>
                    <a:pt x="17942" y="22771"/>
                  </a:lnTo>
                  <a:lnTo>
                    <a:pt x="17516" y="23130"/>
                  </a:lnTo>
                  <a:lnTo>
                    <a:pt x="17089" y="23490"/>
                  </a:lnTo>
                  <a:lnTo>
                    <a:pt x="16640" y="23826"/>
                  </a:lnTo>
                  <a:lnTo>
                    <a:pt x="16191" y="24141"/>
                  </a:lnTo>
                  <a:lnTo>
                    <a:pt x="15719" y="24433"/>
                  </a:lnTo>
                  <a:lnTo>
                    <a:pt x="15225" y="24680"/>
                  </a:lnTo>
                  <a:lnTo>
                    <a:pt x="14731" y="24904"/>
                  </a:lnTo>
                  <a:lnTo>
                    <a:pt x="14215" y="25106"/>
                  </a:lnTo>
                  <a:lnTo>
                    <a:pt x="13698" y="25286"/>
                  </a:lnTo>
                  <a:lnTo>
                    <a:pt x="13182" y="25421"/>
                  </a:lnTo>
                  <a:lnTo>
                    <a:pt x="12643" y="25533"/>
                  </a:lnTo>
                  <a:lnTo>
                    <a:pt x="12081" y="25623"/>
                  </a:lnTo>
                  <a:lnTo>
                    <a:pt x="11520" y="25668"/>
                  </a:lnTo>
                  <a:lnTo>
                    <a:pt x="10958" y="25690"/>
                  </a:lnTo>
                  <a:lnTo>
                    <a:pt x="10958" y="25690"/>
                  </a:lnTo>
                  <a:lnTo>
                    <a:pt x="10397" y="25668"/>
                  </a:lnTo>
                  <a:lnTo>
                    <a:pt x="9836" y="25623"/>
                  </a:lnTo>
                  <a:lnTo>
                    <a:pt x="9297" y="25533"/>
                  </a:lnTo>
                  <a:lnTo>
                    <a:pt x="8758" y="25421"/>
                  </a:lnTo>
                  <a:lnTo>
                    <a:pt x="8219" y="25286"/>
                  </a:lnTo>
                  <a:lnTo>
                    <a:pt x="7702" y="25106"/>
                  </a:lnTo>
                  <a:lnTo>
                    <a:pt x="7208" y="24904"/>
                  </a:lnTo>
                  <a:lnTo>
                    <a:pt x="6692" y="24680"/>
                  </a:lnTo>
                  <a:lnTo>
                    <a:pt x="6220" y="24433"/>
                  </a:lnTo>
                  <a:lnTo>
                    <a:pt x="5749" y="24141"/>
                  </a:lnTo>
                  <a:lnTo>
                    <a:pt x="5277" y="23826"/>
                  </a:lnTo>
                  <a:lnTo>
                    <a:pt x="4851" y="23490"/>
                  </a:lnTo>
                  <a:lnTo>
                    <a:pt x="4401" y="23130"/>
                  </a:lnTo>
                  <a:lnTo>
                    <a:pt x="3997" y="22771"/>
                  </a:lnTo>
                  <a:lnTo>
                    <a:pt x="3593" y="22367"/>
                  </a:lnTo>
                  <a:lnTo>
                    <a:pt x="3211" y="21940"/>
                  </a:lnTo>
                  <a:lnTo>
                    <a:pt x="2852" y="21491"/>
                  </a:lnTo>
                  <a:lnTo>
                    <a:pt x="2515" y="21020"/>
                  </a:lnTo>
                  <a:lnTo>
                    <a:pt x="2178" y="20525"/>
                  </a:lnTo>
                  <a:lnTo>
                    <a:pt x="1886" y="20031"/>
                  </a:lnTo>
                  <a:lnTo>
                    <a:pt x="1594" y="19515"/>
                  </a:lnTo>
                  <a:lnTo>
                    <a:pt x="1325" y="18976"/>
                  </a:lnTo>
                  <a:lnTo>
                    <a:pt x="1100" y="18415"/>
                  </a:lnTo>
                  <a:lnTo>
                    <a:pt x="876" y="17853"/>
                  </a:lnTo>
                  <a:lnTo>
                    <a:pt x="674" y="17269"/>
                  </a:lnTo>
                  <a:lnTo>
                    <a:pt x="494" y="16663"/>
                  </a:lnTo>
                  <a:lnTo>
                    <a:pt x="359" y="16057"/>
                  </a:lnTo>
                  <a:lnTo>
                    <a:pt x="225" y="15428"/>
                  </a:lnTo>
                  <a:lnTo>
                    <a:pt x="135" y="14799"/>
                  </a:lnTo>
                  <a:lnTo>
                    <a:pt x="67" y="14171"/>
                  </a:lnTo>
                  <a:lnTo>
                    <a:pt x="23" y="13519"/>
                  </a:lnTo>
                  <a:lnTo>
                    <a:pt x="0" y="12846"/>
                  </a:lnTo>
                  <a:lnTo>
                    <a:pt x="0" y="12846"/>
                  </a:lnTo>
                  <a:lnTo>
                    <a:pt x="23" y="12194"/>
                  </a:lnTo>
                  <a:lnTo>
                    <a:pt x="67" y="11543"/>
                  </a:lnTo>
                  <a:lnTo>
                    <a:pt x="135" y="10892"/>
                  </a:lnTo>
                  <a:lnTo>
                    <a:pt x="225" y="10263"/>
                  </a:lnTo>
                  <a:lnTo>
                    <a:pt x="359" y="9634"/>
                  </a:lnTo>
                  <a:lnTo>
                    <a:pt x="494" y="9028"/>
                  </a:lnTo>
                  <a:lnTo>
                    <a:pt x="674" y="8444"/>
                  </a:lnTo>
                  <a:lnTo>
                    <a:pt x="876" y="7860"/>
                  </a:lnTo>
                  <a:lnTo>
                    <a:pt x="1100" y="7277"/>
                  </a:lnTo>
                  <a:lnTo>
                    <a:pt x="1325" y="6738"/>
                  </a:lnTo>
                  <a:lnTo>
                    <a:pt x="1594" y="6199"/>
                  </a:lnTo>
                  <a:lnTo>
                    <a:pt x="1886" y="5660"/>
                  </a:lnTo>
                  <a:lnTo>
                    <a:pt x="2178" y="5166"/>
                  </a:lnTo>
                  <a:lnTo>
                    <a:pt x="2515" y="4672"/>
                  </a:lnTo>
                  <a:lnTo>
                    <a:pt x="2852" y="4223"/>
                  </a:lnTo>
                  <a:lnTo>
                    <a:pt x="3211" y="3774"/>
                  </a:lnTo>
                  <a:lnTo>
                    <a:pt x="3593" y="3347"/>
                  </a:lnTo>
                  <a:lnTo>
                    <a:pt x="3997" y="2943"/>
                  </a:lnTo>
                  <a:lnTo>
                    <a:pt x="4401" y="2561"/>
                  </a:lnTo>
                  <a:lnTo>
                    <a:pt x="4851" y="2202"/>
                  </a:lnTo>
                  <a:lnTo>
                    <a:pt x="5277" y="1865"/>
                  </a:lnTo>
                  <a:lnTo>
                    <a:pt x="5749" y="1550"/>
                  </a:lnTo>
                  <a:lnTo>
                    <a:pt x="6220" y="1281"/>
                  </a:lnTo>
                  <a:lnTo>
                    <a:pt x="6692" y="1011"/>
                  </a:lnTo>
                  <a:lnTo>
                    <a:pt x="7208" y="787"/>
                  </a:lnTo>
                  <a:lnTo>
                    <a:pt x="7702" y="585"/>
                  </a:lnTo>
                  <a:lnTo>
                    <a:pt x="8219" y="405"/>
                  </a:lnTo>
                  <a:lnTo>
                    <a:pt x="8758" y="270"/>
                  </a:lnTo>
                  <a:lnTo>
                    <a:pt x="9297" y="158"/>
                  </a:lnTo>
                  <a:lnTo>
                    <a:pt x="9836" y="68"/>
                  </a:lnTo>
                  <a:lnTo>
                    <a:pt x="10397" y="23"/>
                  </a:lnTo>
                  <a:lnTo>
                    <a:pt x="1095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7" name="Google Shape;2475;p62">
              <a:extLst>
                <a:ext uri="{FF2B5EF4-FFF2-40B4-BE49-F238E27FC236}">
                  <a16:creationId xmlns:a16="http://schemas.microsoft.com/office/drawing/2014/main" id="{9AAD9F80-A92E-E49E-E23C-489077D8C739}"/>
                </a:ext>
              </a:extLst>
            </p:cNvPr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extrusionOk="0">
                  <a:moveTo>
                    <a:pt x="9050" y="0"/>
                  </a:move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8" name="Google Shape;2476;p62">
              <a:extLst>
                <a:ext uri="{FF2B5EF4-FFF2-40B4-BE49-F238E27FC236}">
                  <a16:creationId xmlns:a16="http://schemas.microsoft.com/office/drawing/2014/main" id="{9ECB9108-1D74-EC84-2DB8-C36783F6E5F8}"/>
                </a:ext>
              </a:extLst>
            </p:cNvPr>
            <p:cNvSpPr/>
            <p:nvPr/>
          </p:nvSpPr>
          <p:spPr>
            <a:xfrm>
              <a:off x="-2409766" y="-715104"/>
              <a:ext cx="233062" cy="273198"/>
            </a:xfrm>
            <a:custGeom>
              <a:avLst/>
              <a:gdLst/>
              <a:ahLst/>
              <a:cxnLst/>
              <a:rect l="l" t="t" r="r" b="b"/>
              <a:pathLst>
                <a:path w="18123" h="21244" fill="none" extrusionOk="0">
                  <a:moveTo>
                    <a:pt x="9050" y="0"/>
                  </a:moveTo>
                  <a:lnTo>
                    <a:pt x="9050" y="0"/>
                  </a:lnTo>
                  <a:lnTo>
                    <a:pt x="8601" y="23"/>
                  </a:lnTo>
                  <a:lnTo>
                    <a:pt x="8130" y="67"/>
                  </a:lnTo>
                  <a:lnTo>
                    <a:pt x="7681" y="135"/>
                  </a:lnTo>
                  <a:lnTo>
                    <a:pt x="7232" y="225"/>
                  </a:lnTo>
                  <a:lnTo>
                    <a:pt x="6782" y="337"/>
                  </a:lnTo>
                  <a:lnTo>
                    <a:pt x="6356" y="494"/>
                  </a:lnTo>
                  <a:lnTo>
                    <a:pt x="5952" y="651"/>
                  </a:lnTo>
                  <a:lnTo>
                    <a:pt x="5525" y="853"/>
                  </a:lnTo>
                  <a:lnTo>
                    <a:pt x="5121" y="1055"/>
                  </a:lnTo>
                  <a:lnTo>
                    <a:pt x="4739" y="1280"/>
                  </a:lnTo>
                  <a:lnTo>
                    <a:pt x="4357" y="1550"/>
                  </a:lnTo>
                  <a:lnTo>
                    <a:pt x="3998" y="1819"/>
                  </a:lnTo>
                  <a:lnTo>
                    <a:pt x="3639" y="2111"/>
                  </a:lnTo>
                  <a:lnTo>
                    <a:pt x="3302" y="2425"/>
                  </a:lnTo>
                  <a:lnTo>
                    <a:pt x="2965" y="2762"/>
                  </a:lnTo>
                  <a:lnTo>
                    <a:pt x="2651" y="3121"/>
                  </a:lnTo>
                  <a:lnTo>
                    <a:pt x="2359" y="3481"/>
                  </a:lnTo>
                  <a:lnTo>
                    <a:pt x="2067" y="3862"/>
                  </a:lnTo>
                  <a:lnTo>
                    <a:pt x="1797" y="4267"/>
                  </a:lnTo>
                  <a:lnTo>
                    <a:pt x="1550" y="4693"/>
                  </a:lnTo>
                  <a:lnTo>
                    <a:pt x="1303" y="5120"/>
                  </a:lnTo>
                  <a:lnTo>
                    <a:pt x="1101" y="5569"/>
                  </a:lnTo>
                  <a:lnTo>
                    <a:pt x="899" y="6018"/>
                  </a:lnTo>
                  <a:lnTo>
                    <a:pt x="719" y="6490"/>
                  </a:lnTo>
                  <a:lnTo>
                    <a:pt x="540" y="6984"/>
                  </a:lnTo>
                  <a:lnTo>
                    <a:pt x="405" y="7478"/>
                  </a:lnTo>
                  <a:lnTo>
                    <a:pt x="293" y="7972"/>
                  </a:lnTo>
                  <a:lnTo>
                    <a:pt x="180" y="8488"/>
                  </a:lnTo>
                  <a:lnTo>
                    <a:pt x="113" y="9005"/>
                  </a:lnTo>
                  <a:lnTo>
                    <a:pt x="46" y="9544"/>
                  </a:lnTo>
                  <a:lnTo>
                    <a:pt x="1" y="10083"/>
                  </a:lnTo>
                  <a:lnTo>
                    <a:pt x="1" y="10622"/>
                  </a:lnTo>
                  <a:lnTo>
                    <a:pt x="1" y="10622"/>
                  </a:lnTo>
                  <a:lnTo>
                    <a:pt x="1" y="11183"/>
                  </a:lnTo>
                  <a:lnTo>
                    <a:pt x="46" y="11722"/>
                  </a:lnTo>
                  <a:lnTo>
                    <a:pt x="113" y="12238"/>
                  </a:lnTo>
                  <a:lnTo>
                    <a:pt x="180" y="12777"/>
                  </a:lnTo>
                  <a:lnTo>
                    <a:pt x="293" y="13271"/>
                  </a:lnTo>
                  <a:lnTo>
                    <a:pt x="405" y="13788"/>
                  </a:lnTo>
                  <a:lnTo>
                    <a:pt x="540" y="14282"/>
                  </a:lnTo>
                  <a:lnTo>
                    <a:pt x="719" y="14753"/>
                  </a:lnTo>
                  <a:lnTo>
                    <a:pt x="899" y="15225"/>
                  </a:lnTo>
                  <a:lnTo>
                    <a:pt x="1101" y="15697"/>
                  </a:lnTo>
                  <a:lnTo>
                    <a:pt x="1303" y="16123"/>
                  </a:lnTo>
                  <a:lnTo>
                    <a:pt x="1550" y="16572"/>
                  </a:lnTo>
                  <a:lnTo>
                    <a:pt x="1797" y="16977"/>
                  </a:lnTo>
                  <a:lnTo>
                    <a:pt x="2067" y="17381"/>
                  </a:lnTo>
                  <a:lnTo>
                    <a:pt x="2359" y="17763"/>
                  </a:lnTo>
                  <a:lnTo>
                    <a:pt x="2651" y="18144"/>
                  </a:lnTo>
                  <a:lnTo>
                    <a:pt x="2965" y="18481"/>
                  </a:lnTo>
                  <a:lnTo>
                    <a:pt x="3302" y="18818"/>
                  </a:lnTo>
                  <a:lnTo>
                    <a:pt x="3639" y="19132"/>
                  </a:lnTo>
                  <a:lnTo>
                    <a:pt x="3998" y="19424"/>
                  </a:lnTo>
                  <a:lnTo>
                    <a:pt x="4357" y="19716"/>
                  </a:lnTo>
                  <a:lnTo>
                    <a:pt x="4739" y="19963"/>
                  </a:lnTo>
                  <a:lnTo>
                    <a:pt x="5121" y="20188"/>
                  </a:lnTo>
                  <a:lnTo>
                    <a:pt x="5525" y="20412"/>
                  </a:lnTo>
                  <a:lnTo>
                    <a:pt x="5952" y="20592"/>
                  </a:lnTo>
                  <a:lnTo>
                    <a:pt x="6356" y="20772"/>
                  </a:lnTo>
                  <a:lnTo>
                    <a:pt x="6782" y="20906"/>
                  </a:lnTo>
                  <a:lnTo>
                    <a:pt x="7232" y="21019"/>
                  </a:lnTo>
                  <a:lnTo>
                    <a:pt x="7681" y="21131"/>
                  </a:lnTo>
                  <a:lnTo>
                    <a:pt x="8130" y="21198"/>
                  </a:lnTo>
                  <a:lnTo>
                    <a:pt x="8601" y="21221"/>
                  </a:lnTo>
                  <a:lnTo>
                    <a:pt x="9050" y="21243"/>
                  </a:lnTo>
                  <a:lnTo>
                    <a:pt x="9050" y="21243"/>
                  </a:lnTo>
                  <a:lnTo>
                    <a:pt x="9522" y="21221"/>
                  </a:lnTo>
                  <a:lnTo>
                    <a:pt x="9994" y="21198"/>
                  </a:lnTo>
                  <a:lnTo>
                    <a:pt x="10443" y="21131"/>
                  </a:lnTo>
                  <a:lnTo>
                    <a:pt x="10892" y="21019"/>
                  </a:lnTo>
                  <a:lnTo>
                    <a:pt x="11319" y="20906"/>
                  </a:lnTo>
                  <a:lnTo>
                    <a:pt x="11745" y="20772"/>
                  </a:lnTo>
                  <a:lnTo>
                    <a:pt x="12172" y="20592"/>
                  </a:lnTo>
                  <a:lnTo>
                    <a:pt x="12576" y="20412"/>
                  </a:lnTo>
                  <a:lnTo>
                    <a:pt x="12980" y="20188"/>
                  </a:lnTo>
                  <a:lnTo>
                    <a:pt x="13384" y="19963"/>
                  </a:lnTo>
                  <a:lnTo>
                    <a:pt x="13744" y="19716"/>
                  </a:lnTo>
                  <a:lnTo>
                    <a:pt x="14126" y="19424"/>
                  </a:lnTo>
                  <a:lnTo>
                    <a:pt x="14485" y="19132"/>
                  </a:lnTo>
                  <a:lnTo>
                    <a:pt x="14822" y="18818"/>
                  </a:lnTo>
                  <a:lnTo>
                    <a:pt x="15158" y="18481"/>
                  </a:lnTo>
                  <a:lnTo>
                    <a:pt x="15473" y="18144"/>
                  </a:lnTo>
                  <a:lnTo>
                    <a:pt x="15765" y="17763"/>
                  </a:lnTo>
                  <a:lnTo>
                    <a:pt x="16057" y="17381"/>
                  </a:lnTo>
                  <a:lnTo>
                    <a:pt x="16326" y="16977"/>
                  </a:lnTo>
                  <a:lnTo>
                    <a:pt x="16573" y="16572"/>
                  </a:lnTo>
                  <a:lnTo>
                    <a:pt x="16798" y="16123"/>
                  </a:lnTo>
                  <a:lnTo>
                    <a:pt x="17022" y="15697"/>
                  </a:lnTo>
                  <a:lnTo>
                    <a:pt x="17224" y="15225"/>
                  </a:lnTo>
                  <a:lnTo>
                    <a:pt x="17404" y="14753"/>
                  </a:lnTo>
                  <a:lnTo>
                    <a:pt x="17561" y="14282"/>
                  </a:lnTo>
                  <a:lnTo>
                    <a:pt x="17718" y="13788"/>
                  </a:lnTo>
                  <a:lnTo>
                    <a:pt x="17831" y="13271"/>
                  </a:lnTo>
                  <a:lnTo>
                    <a:pt x="17921" y="12777"/>
                  </a:lnTo>
                  <a:lnTo>
                    <a:pt x="18010" y="12238"/>
                  </a:lnTo>
                  <a:lnTo>
                    <a:pt x="18078" y="11722"/>
                  </a:lnTo>
                  <a:lnTo>
                    <a:pt x="18100" y="11183"/>
                  </a:lnTo>
                  <a:lnTo>
                    <a:pt x="18123" y="10622"/>
                  </a:lnTo>
                  <a:lnTo>
                    <a:pt x="18123" y="10622"/>
                  </a:lnTo>
                  <a:lnTo>
                    <a:pt x="18100" y="10173"/>
                  </a:lnTo>
                  <a:lnTo>
                    <a:pt x="18078" y="9701"/>
                  </a:lnTo>
                  <a:lnTo>
                    <a:pt x="18033" y="9252"/>
                  </a:lnTo>
                  <a:lnTo>
                    <a:pt x="17988" y="8803"/>
                  </a:lnTo>
                  <a:lnTo>
                    <a:pt x="17921" y="8376"/>
                  </a:lnTo>
                  <a:lnTo>
                    <a:pt x="17831" y="7927"/>
                  </a:lnTo>
                  <a:lnTo>
                    <a:pt x="17718" y="7500"/>
                  </a:lnTo>
                  <a:lnTo>
                    <a:pt x="17606" y="7096"/>
                  </a:lnTo>
                  <a:lnTo>
                    <a:pt x="17045" y="7029"/>
                  </a:lnTo>
                  <a:lnTo>
                    <a:pt x="17045" y="5592"/>
                  </a:lnTo>
                  <a:lnTo>
                    <a:pt x="17045" y="5592"/>
                  </a:lnTo>
                  <a:lnTo>
                    <a:pt x="16730" y="4985"/>
                  </a:lnTo>
                  <a:lnTo>
                    <a:pt x="16394" y="4401"/>
                  </a:lnTo>
                  <a:lnTo>
                    <a:pt x="16034" y="3840"/>
                  </a:lnTo>
                  <a:lnTo>
                    <a:pt x="15630" y="3324"/>
                  </a:lnTo>
                  <a:lnTo>
                    <a:pt x="15203" y="2829"/>
                  </a:lnTo>
                  <a:lnTo>
                    <a:pt x="14754" y="2358"/>
                  </a:lnTo>
                  <a:lnTo>
                    <a:pt x="14260" y="1931"/>
                  </a:lnTo>
                  <a:lnTo>
                    <a:pt x="13766" y="1550"/>
                  </a:lnTo>
                  <a:lnTo>
                    <a:pt x="13250" y="1213"/>
                  </a:lnTo>
                  <a:lnTo>
                    <a:pt x="12688" y="898"/>
                  </a:lnTo>
                  <a:lnTo>
                    <a:pt x="12127" y="629"/>
                  </a:lnTo>
                  <a:lnTo>
                    <a:pt x="11543" y="404"/>
                  </a:lnTo>
                  <a:lnTo>
                    <a:pt x="10937" y="247"/>
                  </a:lnTo>
                  <a:lnTo>
                    <a:pt x="10330" y="112"/>
                  </a:lnTo>
                  <a:lnTo>
                    <a:pt x="9702" y="45"/>
                  </a:lnTo>
                  <a:lnTo>
                    <a:pt x="90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49" name="Google Shape;2477;p62">
              <a:extLst>
                <a:ext uri="{FF2B5EF4-FFF2-40B4-BE49-F238E27FC236}">
                  <a16:creationId xmlns:a16="http://schemas.microsoft.com/office/drawing/2014/main" id="{D4AFC337-050A-5EEC-DAB1-024E0F4E2960}"/>
                </a:ext>
              </a:extLst>
            </p:cNvPr>
            <p:cNvSpPr/>
            <p:nvPr/>
          </p:nvSpPr>
          <p:spPr>
            <a:xfrm>
              <a:off x="-2341029" y="-672370"/>
              <a:ext cx="95023" cy="187717"/>
            </a:xfrm>
            <a:custGeom>
              <a:avLst/>
              <a:gdLst/>
              <a:ahLst/>
              <a:cxnLst/>
              <a:rect l="l" t="t" r="r" b="b"/>
              <a:pathLst>
                <a:path w="7389" h="14597" extrusionOk="0">
                  <a:moveTo>
                    <a:pt x="3256" y="3436"/>
                  </a:moveTo>
                  <a:lnTo>
                    <a:pt x="3256" y="6221"/>
                  </a:lnTo>
                  <a:lnTo>
                    <a:pt x="2964" y="6108"/>
                  </a:lnTo>
                  <a:lnTo>
                    <a:pt x="2717" y="5996"/>
                  </a:lnTo>
                  <a:lnTo>
                    <a:pt x="2493" y="5861"/>
                  </a:lnTo>
                  <a:lnTo>
                    <a:pt x="2291" y="5727"/>
                  </a:lnTo>
                  <a:lnTo>
                    <a:pt x="2134" y="5547"/>
                  </a:lnTo>
                  <a:lnTo>
                    <a:pt x="2021" y="5345"/>
                  </a:lnTo>
                  <a:lnTo>
                    <a:pt x="1976" y="5233"/>
                  </a:lnTo>
                  <a:lnTo>
                    <a:pt x="1931" y="5120"/>
                  </a:lnTo>
                  <a:lnTo>
                    <a:pt x="1909" y="5008"/>
                  </a:lnTo>
                  <a:lnTo>
                    <a:pt x="1909" y="4873"/>
                  </a:lnTo>
                  <a:lnTo>
                    <a:pt x="1909" y="4716"/>
                  </a:lnTo>
                  <a:lnTo>
                    <a:pt x="1931" y="4581"/>
                  </a:lnTo>
                  <a:lnTo>
                    <a:pt x="2021" y="4334"/>
                  </a:lnTo>
                  <a:lnTo>
                    <a:pt x="2134" y="4087"/>
                  </a:lnTo>
                  <a:lnTo>
                    <a:pt x="2291" y="3885"/>
                  </a:lnTo>
                  <a:lnTo>
                    <a:pt x="2493" y="3706"/>
                  </a:lnTo>
                  <a:lnTo>
                    <a:pt x="2717" y="3571"/>
                  </a:lnTo>
                  <a:lnTo>
                    <a:pt x="2987" y="3481"/>
                  </a:lnTo>
                  <a:lnTo>
                    <a:pt x="3122" y="3459"/>
                  </a:lnTo>
                  <a:lnTo>
                    <a:pt x="3256" y="3436"/>
                  </a:lnTo>
                  <a:close/>
                  <a:moveTo>
                    <a:pt x="4334" y="8421"/>
                  </a:moveTo>
                  <a:lnTo>
                    <a:pt x="4626" y="8534"/>
                  </a:lnTo>
                  <a:lnTo>
                    <a:pt x="4896" y="8646"/>
                  </a:lnTo>
                  <a:lnTo>
                    <a:pt x="5120" y="8781"/>
                  </a:lnTo>
                  <a:lnTo>
                    <a:pt x="5322" y="8915"/>
                  </a:lnTo>
                  <a:lnTo>
                    <a:pt x="5502" y="9095"/>
                  </a:lnTo>
                  <a:lnTo>
                    <a:pt x="5614" y="9297"/>
                  </a:lnTo>
                  <a:lnTo>
                    <a:pt x="5659" y="9409"/>
                  </a:lnTo>
                  <a:lnTo>
                    <a:pt x="5682" y="9544"/>
                  </a:lnTo>
                  <a:lnTo>
                    <a:pt x="5704" y="9656"/>
                  </a:lnTo>
                  <a:lnTo>
                    <a:pt x="5727" y="9791"/>
                  </a:lnTo>
                  <a:lnTo>
                    <a:pt x="5704" y="10038"/>
                  </a:lnTo>
                  <a:lnTo>
                    <a:pt x="5637" y="10263"/>
                  </a:lnTo>
                  <a:lnTo>
                    <a:pt x="5547" y="10487"/>
                  </a:lnTo>
                  <a:lnTo>
                    <a:pt x="5390" y="10667"/>
                  </a:lnTo>
                  <a:lnTo>
                    <a:pt x="5210" y="10847"/>
                  </a:lnTo>
                  <a:lnTo>
                    <a:pt x="4963" y="10981"/>
                  </a:lnTo>
                  <a:lnTo>
                    <a:pt x="4671" y="11094"/>
                  </a:lnTo>
                  <a:lnTo>
                    <a:pt x="4334" y="11183"/>
                  </a:lnTo>
                  <a:lnTo>
                    <a:pt x="4334" y="8421"/>
                  </a:lnTo>
                  <a:close/>
                  <a:moveTo>
                    <a:pt x="3256" y="1"/>
                  </a:moveTo>
                  <a:lnTo>
                    <a:pt x="3256" y="1775"/>
                  </a:lnTo>
                  <a:lnTo>
                    <a:pt x="2875" y="1819"/>
                  </a:lnTo>
                  <a:lnTo>
                    <a:pt x="2538" y="1909"/>
                  </a:lnTo>
                  <a:lnTo>
                    <a:pt x="2201" y="2022"/>
                  </a:lnTo>
                  <a:lnTo>
                    <a:pt x="1909" y="2134"/>
                  </a:lnTo>
                  <a:lnTo>
                    <a:pt x="1640" y="2291"/>
                  </a:lnTo>
                  <a:lnTo>
                    <a:pt x="1370" y="2471"/>
                  </a:lnTo>
                  <a:lnTo>
                    <a:pt x="1146" y="2650"/>
                  </a:lnTo>
                  <a:lnTo>
                    <a:pt x="943" y="2852"/>
                  </a:lnTo>
                  <a:lnTo>
                    <a:pt x="786" y="3077"/>
                  </a:lnTo>
                  <a:lnTo>
                    <a:pt x="629" y="3324"/>
                  </a:lnTo>
                  <a:lnTo>
                    <a:pt x="494" y="3571"/>
                  </a:lnTo>
                  <a:lnTo>
                    <a:pt x="382" y="3840"/>
                  </a:lnTo>
                  <a:lnTo>
                    <a:pt x="315" y="4110"/>
                  </a:lnTo>
                  <a:lnTo>
                    <a:pt x="247" y="4379"/>
                  </a:lnTo>
                  <a:lnTo>
                    <a:pt x="225" y="4671"/>
                  </a:lnTo>
                  <a:lnTo>
                    <a:pt x="202" y="4963"/>
                  </a:lnTo>
                  <a:lnTo>
                    <a:pt x="225" y="5345"/>
                  </a:lnTo>
                  <a:lnTo>
                    <a:pt x="270" y="5704"/>
                  </a:lnTo>
                  <a:lnTo>
                    <a:pt x="360" y="6019"/>
                  </a:lnTo>
                  <a:lnTo>
                    <a:pt x="472" y="6311"/>
                  </a:lnTo>
                  <a:lnTo>
                    <a:pt x="607" y="6558"/>
                  </a:lnTo>
                  <a:lnTo>
                    <a:pt x="786" y="6805"/>
                  </a:lnTo>
                  <a:lnTo>
                    <a:pt x="966" y="7007"/>
                  </a:lnTo>
                  <a:lnTo>
                    <a:pt x="1168" y="7186"/>
                  </a:lnTo>
                  <a:lnTo>
                    <a:pt x="1393" y="7344"/>
                  </a:lnTo>
                  <a:lnTo>
                    <a:pt x="1640" y="7501"/>
                  </a:lnTo>
                  <a:lnTo>
                    <a:pt x="1887" y="7635"/>
                  </a:lnTo>
                  <a:lnTo>
                    <a:pt x="2156" y="7748"/>
                  </a:lnTo>
                  <a:lnTo>
                    <a:pt x="2695" y="7927"/>
                  </a:lnTo>
                  <a:lnTo>
                    <a:pt x="3256" y="8107"/>
                  </a:lnTo>
                  <a:lnTo>
                    <a:pt x="3256" y="11206"/>
                  </a:lnTo>
                  <a:lnTo>
                    <a:pt x="2897" y="11161"/>
                  </a:lnTo>
                  <a:lnTo>
                    <a:pt x="2538" y="11071"/>
                  </a:lnTo>
                  <a:lnTo>
                    <a:pt x="2179" y="10959"/>
                  </a:lnTo>
                  <a:lnTo>
                    <a:pt x="1842" y="10824"/>
                  </a:lnTo>
                  <a:lnTo>
                    <a:pt x="1505" y="10667"/>
                  </a:lnTo>
                  <a:lnTo>
                    <a:pt x="1190" y="10487"/>
                  </a:lnTo>
                  <a:lnTo>
                    <a:pt x="876" y="10263"/>
                  </a:lnTo>
                  <a:lnTo>
                    <a:pt x="607" y="10038"/>
                  </a:lnTo>
                  <a:lnTo>
                    <a:pt x="0" y="11610"/>
                  </a:lnTo>
                  <a:lnTo>
                    <a:pt x="360" y="11880"/>
                  </a:lnTo>
                  <a:lnTo>
                    <a:pt x="719" y="12127"/>
                  </a:lnTo>
                  <a:lnTo>
                    <a:pt x="1123" y="12351"/>
                  </a:lnTo>
                  <a:lnTo>
                    <a:pt x="1527" y="12531"/>
                  </a:lnTo>
                  <a:lnTo>
                    <a:pt x="1931" y="12666"/>
                  </a:lnTo>
                  <a:lnTo>
                    <a:pt x="2358" y="12778"/>
                  </a:lnTo>
                  <a:lnTo>
                    <a:pt x="2807" y="12845"/>
                  </a:lnTo>
                  <a:lnTo>
                    <a:pt x="3256" y="12890"/>
                  </a:lnTo>
                  <a:lnTo>
                    <a:pt x="3256" y="14597"/>
                  </a:lnTo>
                  <a:lnTo>
                    <a:pt x="4334" y="14597"/>
                  </a:lnTo>
                  <a:lnTo>
                    <a:pt x="4334" y="12868"/>
                  </a:lnTo>
                  <a:lnTo>
                    <a:pt x="4716" y="12800"/>
                  </a:lnTo>
                  <a:lnTo>
                    <a:pt x="5075" y="12710"/>
                  </a:lnTo>
                  <a:lnTo>
                    <a:pt x="5390" y="12621"/>
                  </a:lnTo>
                  <a:lnTo>
                    <a:pt x="5704" y="12486"/>
                  </a:lnTo>
                  <a:lnTo>
                    <a:pt x="5974" y="12329"/>
                  </a:lnTo>
                  <a:lnTo>
                    <a:pt x="6221" y="12149"/>
                  </a:lnTo>
                  <a:lnTo>
                    <a:pt x="6445" y="11969"/>
                  </a:lnTo>
                  <a:lnTo>
                    <a:pt x="6647" y="11767"/>
                  </a:lnTo>
                  <a:lnTo>
                    <a:pt x="6827" y="11543"/>
                  </a:lnTo>
                  <a:lnTo>
                    <a:pt x="6984" y="11318"/>
                  </a:lnTo>
                  <a:lnTo>
                    <a:pt x="7096" y="11049"/>
                  </a:lnTo>
                  <a:lnTo>
                    <a:pt x="7209" y="10802"/>
                  </a:lnTo>
                  <a:lnTo>
                    <a:pt x="7276" y="10532"/>
                  </a:lnTo>
                  <a:lnTo>
                    <a:pt x="7343" y="10240"/>
                  </a:lnTo>
                  <a:lnTo>
                    <a:pt x="7366" y="9971"/>
                  </a:lnTo>
                  <a:lnTo>
                    <a:pt x="7388" y="9679"/>
                  </a:lnTo>
                  <a:lnTo>
                    <a:pt x="7366" y="9275"/>
                  </a:lnTo>
                  <a:lnTo>
                    <a:pt x="7321" y="8938"/>
                  </a:lnTo>
                  <a:lnTo>
                    <a:pt x="7231" y="8624"/>
                  </a:lnTo>
                  <a:lnTo>
                    <a:pt x="7119" y="8332"/>
                  </a:lnTo>
                  <a:lnTo>
                    <a:pt x="6962" y="8062"/>
                  </a:lnTo>
                  <a:lnTo>
                    <a:pt x="6804" y="7838"/>
                  </a:lnTo>
                  <a:lnTo>
                    <a:pt x="6602" y="7635"/>
                  </a:lnTo>
                  <a:lnTo>
                    <a:pt x="6400" y="7456"/>
                  </a:lnTo>
                  <a:lnTo>
                    <a:pt x="6176" y="7299"/>
                  </a:lnTo>
                  <a:lnTo>
                    <a:pt x="5929" y="7141"/>
                  </a:lnTo>
                  <a:lnTo>
                    <a:pt x="5682" y="7029"/>
                  </a:lnTo>
                  <a:lnTo>
                    <a:pt x="5412" y="6917"/>
                  </a:lnTo>
                  <a:lnTo>
                    <a:pt x="4873" y="6715"/>
                  </a:lnTo>
                  <a:lnTo>
                    <a:pt x="4312" y="6535"/>
                  </a:lnTo>
                  <a:lnTo>
                    <a:pt x="4312" y="3414"/>
                  </a:lnTo>
                  <a:lnTo>
                    <a:pt x="4604" y="3459"/>
                  </a:lnTo>
                  <a:lnTo>
                    <a:pt x="4873" y="3526"/>
                  </a:lnTo>
                  <a:lnTo>
                    <a:pt x="5165" y="3593"/>
                  </a:lnTo>
                  <a:lnTo>
                    <a:pt x="5435" y="3706"/>
                  </a:lnTo>
                  <a:lnTo>
                    <a:pt x="5704" y="3818"/>
                  </a:lnTo>
                  <a:lnTo>
                    <a:pt x="5974" y="3953"/>
                  </a:lnTo>
                  <a:lnTo>
                    <a:pt x="6221" y="4087"/>
                  </a:lnTo>
                  <a:lnTo>
                    <a:pt x="6468" y="4245"/>
                  </a:lnTo>
                  <a:lnTo>
                    <a:pt x="7029" y="2673"/>
                  </a:lnTo>
                  <a:lnTo>
                    <a:pt x="6737" y="2471"/>
                  </a:lnTo>
                  <a:lnTo>
                    <a:pt x="6423" y="2291"/>
                  </a:lnTo>
                  <a:lnTo>
                    <a:pt x="6086" y="2134"/>
                  </a:lnTo>
                  <a:lnTo>
                    <a:pt x="5749" y="1999"/>
                  </a:lnTo>
                  <a:lnTo>
                    <a:pt x="5412" y="1909"/>
                  </a:lnTo>
                  <a:lnTo>
                    <a:pt x="5053" y="1819"/>
                  </a:lnTo>
                  <a:lnTo>
                    <a:pt x="4694" y="1752"/>
                  </a:lnTo>
                  <a:lnTo>
                    <a:pt x="4334" y="1730"/>
                  </a:lnTo>
                  <a:lnTo>
                    <a:pt x="43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0" name="Google Shape;2478;p62">
              <a:extLst>
                <a:ext uri="{FF2B5EF4-FFF2-40B4-BE49-F238E27FC236}">
                  <a16:creationId xmlns:a16="http://schemas.microsoft.com/office/drawing/2014/main" id="{2AACB6E7-8F54-5BB8-DB30-93A2F91AB61A}"/>
                </a:ext>
              </a:extLst>
            </p:cNvPr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extrusionOk="0">
                  <a:moveTo>
                    <a:pt x="14776" y="1"/>
                  </a:moveTo>
                  <a:lnTo>
                    <a:pt x="13249" y="2808"/>
                  </a:lnTo>
                  <a:lnTo>
                    <a:pt x="9567" y="9544"/>
                  </a:lnTo>
                  <a:lnTo>
                    <a:pt x="7950" y="12598"/>
                  </a:lnTo>
                  <a:lnTo>
                    <a:pt x="6288" y="15742"/>
                  </a:lnTo>
                  <a:lnTo>
                    <a:pt x="4671" y="18841"/>
                  </a:lnTo>
                  <a:lnTo>
                    <a:pt x="3189" y="21783"/>
                  </a:lnTo>
                  <a:lnTo>
                    <a:pt x="2515" y="23175"/>
                  </a:lnTo>
                  <a:lnTo>
                    <a:pt x="1909" y="24455"/>
                  </a:lnTo>
                  <a:lnTo>
                    <a:pt x="1370" y="25623"/>
                  </a:lnTo>
                  <a:lnTo>
                    <a:pt x="899" y="26678"/>
                  </a:lnTo>
                  <a:lnTo>
                    <a:pt x="517" y="27599"/>
                  </a:lnTo>
                  <a:lnTo>
                    <a:pt x="247" y="28385"/>
                  </a:lnTo>
                  <a:lnTo>
                    <a:pt x="135" y="28699"/>
                  </a:lnTo>
                  <a:lnTo>
                    <a:pt x="68" y="28969"/>
                  </a:lnTo>
                  <a:lnTo>
                    <a:pt x="23" y="29216"/>
                  </a:lnTo>
                  <a:lnTo>
                    <a:pt x="0" y="29395"/>
                  </a:lnTo>
                  <a:lnTo>
                    <a:pt x="45" y="29552"/>
                  </a:lnTo>
                  <a:lnTo>
                    <a:pt x="113" y="29732"/>
                  </a:lnTo>
                  <a:lnTo>
                    <a:pt x="247" y="29934"/>
                  </a:lnTo>
                  <a:lnTo>
                    <a:pt x="405" y="30159"/>
                  </a:lnTo>
                  <a:lnTo>
                    <a:pt x="629" y="30406"/>
                  </a:lnTo>
                  <a:lnTo>
                    <a:pt x="899" y="30675"/>
                  </a:lnTo>
                  <a:lnTo>
                    <a:pt x="1213" y="30945"/>
                  </a:lnTo>
                  <a:lnTo>
                    <a:pt x="1550" y="31237"/>
                  </a:lnTo>
                  <a:lnTo>
                    <a:pt x="2358" y="31888"/>
                  </a:lnTo>
                  <a:lnTo>
                    <a:pt x="3324" y="32584"/>
                  </a:lnTo>
                  <a:lnTo>
                    <a:pt x="4379" y="33347"/>
                  </a:lnTo>
                  <a:lnTo>
                    <a:pt x="5569" y="34133"/>
                  </a:lnTo>
                  <a:lnTo>
                    <a:pt x="6849" y="34964"/>
                  </a:lnTo>
                  <a:lnTo>
                    <a:pt x="8219" y="35840"/>
                  </a:lnTo>
                  <a:lnTo>
                    <a:pt x="9656" y="36716"/>
                  </a:lnTo>
                  <a:lnTo>
                    <a:pt x="11139" y="37614"/>
                  </a:lnTo>
                  <a:lnTo>
                    <a:pt x="14215" y="39433"/>
                  </a:lnTo>
                  <a:lnTo>
                    <a:pt x="17314" y="41252"/>
                  </a:lnTo>
                  <a:lnTo>
                    <a:pt x="18886" y="42128"/>
                  </a:lnTo>
                  <a:lnTo>
                    <a:pt x="22321" y="44059"/>
                  </a:lnTo>
                  <a:lnTo>
                    <a:pt x="25375" y="45765"/>
                  </a:lnTo>
                  <a:lnTo>
                    <a:pt x="27262" y="46798"/>
                  </a:lnTo>
                  <a:lnTo>
                    <a:pt x="29620" y="48078"/>
                  </a:lnTo>
                  <a:lnTo>
                    <a:pt x="30473" y="48550"/>
                  </a:lnTo>
                  <a:lnTo>
                    <a:pt x="31933" y="45765"/>
                  </a:lnTo>
                  <a:lnTo>
                    <a:pt x="28115" y="42711"/>
                  </a:lnTo>
                  <a:lnTo>
                    <a:pt x="26498" y="41431"/>
                  </a:lnTo>
                  <a:lnTo>
                    <a:pt x="23332" y="38894"/>
                  </a:lnTo>
                  <a:lnTo>
                    <a:pt x="19941" y="36222"/>
                  </a:lnTo>
                  <a:lnTo>
                    <a:pt x="19200" y="35660"/>
                  </a:lnTo>
                  <a:lnTo>
                    <a:pt x="16191" y="33302"/>
                  </a:lnTo>
                  <a:lnTo>
                    <a:pt x="13586" y="31259"/>
                  </a:lnTo>
                  <a:lnTo>
                    <a:pt x="11633" y="29732"/>
                  </a:lnTo>
                  <a:lnTo>
                    <a:pt x="10959" y="29238"/>
                  </a:lnTo>
                  <a:lnTo>
                    <a:pt x="10555" y="28946"/>
                  </a:lnTo>
                  <a:lnTo>
                    <a:pt x="10465" y="28879"/>
                  </a:lnTo>
                  <a:lnTo>
                    <a:pt x="10420" y="28766"/>
                  </a:lnTo>
                  <a:lnTo>
                    <a:pt x="10397" y="28609"/>
                  </a:lnTo>
                  <a:lnTo>
                    <a:pt x="10420" y="28430"/>
                  </a:lnTo>
                  <a:lnTo>
                    <a:pt x="10465" y="28227"/>
                  </a:lnTo>
                  <a:lnTo>
                    <a:pt x="10510" y="28003"/>
                  </a:lnTo>
                  <a:lnTo>
                    <a:pt x="10600" y="27733"/>
                  </a:lnTo>
                  <a:lnTo>
                    <a:pt x="10712" y="27464"/>
                  </a:lnTo>
                  <a:lnTo>
                    <a:pt x="11004" y="26813"/>
                  </a:lnTo>
                  <a:lnTo>
                    <a:pt x="11363" y="26072"/>
                  </a:lnTo>
                  <a:lnTo>
                    <a:pt x="11812" y="25263"/>
                  </a:lnTo>
                  <a:lnTo>
                    <a:pt x="12329" y="24365"/>
                  </a:lnTo>
                  <a:lnTo>
                    <a:pt x="12890" y="23422"/>
                  </a:lnTo>
                  <a:lnTo>
                    <a:pt x="13519" y="22411"/>
                  </a:lnTo>
                  <a:lnTo>
                    <a:pt x="14889" y="20301"/>
                  </a:lnTo>
                  <a:lnTo>
                    <a:pt x="16371" y="18100"/>
                  </a:lnTo>
                  <a:lnTo>
                    <a:pt x="17920" y="15854"/>
                  </a:lnTo>
                  <a:lnTo>
                    <a:pt x="19223" y="13991"/>
                  </a:lnTo>
                  <a:lnTo>
                    <a:pt x="20503" y="12217"/>
                  </a:lnTo>
                  <a:lnTo>
                    <a:pt x="22726" y="9118"/>
                  </a:lnTo>
                  <a:lnTo>
                    <a:pt x="24298" y="6984"/>
                  </a:lnTo>
                  <a:lnTo>
                    <a:pt x="24881" y="6198"/>
                  </a:lnTo>
                  <a:lnTo>
                    <a:pt x="14776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1" name="Google Shape;2479;p62">
              <a:extLst>
                <a:ext uri="{FF2B5EF4-FFF2-40B4-BE49-F238E27FC236}">
                  <a16:creationId xmlns:a16="http://schemas.microsoft.com/office/drawing/2014/main" id="{ABE5CF5A-9B9B-3F38-1CF8-403C4B16CDF3}"/>
                </a:ext>
              </a:extLst>
            </p:cNvPr>
            <p:cNvSpPr/>
            <p:nvPr/>
          </p:nvSpPr>
          <p:spPr>
            <a:xfrm>
              <a:off x="-2394166" y="-464449"/>
              <a:ext cx="410658" cy="624353"/>
            </a:xfrm>
            <a:custGeom>
              <a:avLst/>
              <a:gdLst/>
              <a:ahLst/>
              <a:cxnLst/>
              <a:rect l="l" t="t" r="r" b="b"/>
              <a:pathLst>
                <a:path w="31933" h="48550" fill="none" extrusionOk="0">
                  <a:moveTo>
                    <a:pt x="31933" y="45765"/>
                  </a:moveTo>
                  <a:lnTo>
                    <a:pt x="30473" y="48550"/>
                  </a:lnTo>
                  <a:lnTo>
                    <a:pt x="30473" y="48550"/>
                  </a:lnTo>
                  <a:lnTo>
                    <a:pt x="29620" y="48078"/>
                  </a:lnTo>
                  <a:lnTo>
                    <a:pt x="27262" y="46798"/>
                  </a:lnTo>
                  <a:lnTo>
                    <a:pt x="27262" y="46798"/>
                  </a:lnTo>
                  <a:lnTo>
                    <a:pt x="25375" y="45765"/>
                  </a:lnTo>
                  <a:lnTo>
                    <a:pt x="25375" y="45765"/>
                  </a:lnTo>
                  <a:lnTo>
                    <a:pt x="22321" y="44059"/>
                  </a:lnTo>
                  <a:lnTo>
                    <a:pt x="18886" y="42128"/>
                  </a:lnTo>
                  <a:lnTo>
                    <a:pt x="17314" y="41252"/>
                  </a:lnTo>
                  <a:lnTo>
                    <a:pt x="17314" y="41252"/>
                  </a:lnTo>
                  <a:lnTo>
                    <a:pt x="14215" y="39433"/>
                  </a:lnTo>
                  <a:lnTo>
                    <a:pt x="11139" y="37614"/>
                  </a:lnTo>
                  <a:lnTo>
                    <a:pt x="9656" y="36716"/>
                  </a:lnTo>
                  <a:lnTo>
                    <a:pt x="8219" y="35840"/>
                  </a:lnTo>
                  <a:lnTo>
                    <a:pt x="6849" y="34964"/>
                  </a:lnTo>
                  <a:lnTo>
                    <a:pt x="5569" y="34133"/>
                  </a:lnTo>
                  <a:lnTo>
                    <a:pt x="4379" y="33347"/>
                  </a:lnTo>
                  <a:lnTo>
                    <a:pt x="3324" y="32584"/>
                  </a:lnTo>
                  <a:lnTo>
                    <a:pt x="2358" y="31888"/>
                  </a:lnTo>
                  <a:lnTo>
                    <a:pt x="1550" y="31237"/>
                  </a:lnTo>
                  <a:lnTo>
                    <a:pt x="1213" y="30945"/>
                  </a:lnTo>
                  <a:lnTo>
                    <a:pt x="899" y="30675"/>
                  </a:lnTo>
                  <a:lnTo>
                    <a:pt x="629" y="30406"/>
                  </a:lnTo>
                  <a:lnTo>
                    <a:pt x="405" y="30159"/>
                  </a:lnTo>
                  <a:lnTo>
                    <a:pt x="247" y="29934"/>
                  </a:lnTo>
                  <a:lnTo>
                    <a:pt x="113" y="29732"/>
                  </a:lnTo>
                  <a:lnTo>
                    <a:pt x="45" y="29552"/>
                  </a:lnTo>
                  <a:lnTo>
                    <a:pt x="0" y="29395"/>
                  </a:lnTo>
                  <a:lnTo>
                    <a:pt x="0" y="29395"/>
                  </a:lnTo>
                  <a:lnTo>
                    <a:pt x="23" y="29216"/>
                  </a:lnTo>
                  <a:lnTo>
                    <a:pt x="68" y="28969"/>
                  </a:lnTo>
                  <a:lnTo>
                    <a:pt x="135" y="28699"/>
                  </a:lnTo>
                  <a:lnTo>
                    <a:pt x="247" y="28385"/>
                  </a:lnTo>
                  <a:lnTo>
                    <a:pt x="517" y="27599"/>
                  </a:lnTo>
                  <a:lnTo>
                    <a:pt x="899" y="26678"/>
                  </a:lnTo>
                  <a:lnTo>
                    <a:pt x="1370" y="25623"/>
                  </a:lnTo>
                  <a:lnTo>
                    <a:pt x="1909" y="24455"/>
                  </a:lnTo>
                  <a:lnTo>
                    <a:pt x="2515" y="23175"/>
                  </a:lnTo>
                  <a:lnTo>
                    <a:pt x="3189" y="21783"/>
                  </a:lnTo>
                  <a:lnTo>
                    <a:pt x="4671" y="18841"/>
                  </a:lnTo>
                  <a:lnTo>
                    <a:pt x="6288" y="15742"/>
                  </a:lnTo>
                  <a:lnTo>
                    <a:pt x="7950" y="12598"/>
                  </a:lnTo>
                  <a:lnTo>
                    <a:pt x="9567" y="9544"/>
                  </a:lnTo>
                  <a:lnTo>
                    <a:pt x="9567" y="9544"/>
                  </a:lnTo>
                  <a:lnTo>
                    <a:pt x="13249" y="2808"/>
                  </a:lnTo>
                  <a:lnTo>
                    <a:pt x="14776" y="1"/>
                  </a:lnTo>
                  <a:lnTo>
                    <a:pt x="24881" y="6198"/>
                  </a:lnTo>
                  <a:lnTo>
                    <a:pt x="24881" y="6198"/>
                  </a:lnTo>
                  <a:lnTo>
                    <a:pt x="24298" y="6984"/>
                  </a:lnTo>
                  <a:lnTo>
                    <a:pt x="22726" y="9118"/>
                  </a:lnTo>
                  <a:lnTo>
                    <a:pt x="20503" y="12217"/>
                  </a:lnTo>
                  <a:lnTo>
                    <a:pt x="19223" y="13991"/>
                  </a:lnTo>
                  <a:lnTo>
                    <a:pt x="17920" y="15854"/>
                  </a:lnTo>
                  <a:lnTo>
                    <a:pt x="17920" y="15854"/>
                  </a:lnTo>
                  <a:lnTo>
                    <a:pt x="16371" y="18100"/>
                  </a:lnTo>
                  <a:lnTo>
                    <a:pt x="14889" y="20301"/>
                  </a:lnTo>
                  <a:lnTo>
                    <a:pt x="13519" y="22411"/>
                  </a:lnTo>
                  <a:lnTo>
                    <a:pt x="12890" y="23422"/>
                  </a:lnTo>
                  <a:lnTo>
                    <a:pt x="12329" y="24365"/>
                  </a:lnTo>
                  <a:lnTo>
                    <a:pt x="11812" y="25263"/>
                  </a:lnTo>
                  <a:lnTo>
                    <a:pt x="11363" y="26072"/>
                  </a:lnTo>
                  <a:lnTo>
                    <a:pt x="11004" y="26813"/>
                  </a:lnTo>
                  <a:lnTo>
                    <a:pt x="10712" y="27464"/>
                  </a:lnTo>
                  <a:lnTo>
                    <a:pt x="10600" y="27733"/>
                  </a:lnTo>
                  <a:lnTo>
                    <a:pt x="10510" y="28003"/>
                  </a:lnTo>
                  <a:lnTo>
                    <a:pt x="10465" y="28227"/>
                  </a:lnTo>
                  <a:lnTo>
                    <a:pt x="10420" y="28430"/>
                  </a:lnTo>
                  <a:lnTo>
                    <a:pt x="10397" y="28609"/>
                  </a:lnTo>
                  <a:lnTo>
                    <a:pt x="10420" y="28766"/>
                  </a:lnTo>
                  <a:lnTo>
                    <a:pt x="10465" y="28879"/>
                  </a:lnTo>
                  <a:lnTo>
                    <a:pt x="10555" y="28946"/>
                  </a:lnTo>
                  <a:lnTo>
                    <a:pt x="10555" y="28946"/>
                  </a:lnTo>
                  <a:lnTo>
                    <a:pt x="10959" y="29238"/>
                  </a:lnTo>
                  <a:lnTo>
                    <a:pt x="11633" y="29732"/>
                  </a:lnTo>
                  <a:lnTo>
                    <a:pt x="13586" y="31259"/>
                  </a:lnTo>
                  <a:lnTo>
                    <a:pt x="16191" y="33302"/>
                  </a:lnTo>
                  <a:lnTo>
                    <a:pt x="19200" y="35660"/>
                  </a:lnTo>
                  <a:lnTo>
                    <a:pt x="19941" y="36222"/>
                  </a:lnTo>
                  <a:lnTo>
                    <a:pt x="19941" y="36222"/>
                  </a:lnTo>
                  <a:lnTo>
                    <a:pt x="23332" y="38894"/>
                  </a:lnTo>
                  <a:lnTo>
                    <a:pt x="26498" y="41431"/>
                  </a:lnTo>
                  <a:lnTo>
                    <a:pt x="28115" y="42711"/>
                  </a:lnTo>
                  <a:lnTo>
                    <a:pt x="31933" y="457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2" name="Google Shape;2480;p62">
              <a:extLst>
                <a:ext uri="{FF2B5EF4-FFF2-40B4-BE49-F238E27FC236}">
                  <a16:creationId xmlns:a16="http://schemas.microsoft.com/office/drawing/2014/main" id="{2494AFAA-CDFD-B414-3DA3-6AD6D339C865}"/>
                </a:ext>
              </a:extLst>
            </p:cNvPr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3" name="Google Shape;2481;p62">
              <a:extLst>
                <a:ext uri="{FF2B5EF4-FFF2-40B4-BE49-F238E27FC236}">
                  <a16:creationId xmlns:a16="http://schemas.microsoft.com/office/drawing/2014/main" id="{10F79692-1932-4160-340A-2C17FC12A673}"/>
                </a:ext>
              </a:extLst>
            </p:cNvPr>
            <p:cNvSpPr/>
            <p:nvPr/>
          </p:nvSpPr>
          <p:spPr>
            <a:xfrm>
              <a:off x="-2195775" y="-459254"/>
              <a:ext cx="115521" cy="70769"/>
            </a:xfrm>
            <a:custGeom>
              <a:avLst/>
              <a:gdLst/>
              <a:ahLst/>
              <a:cxnLst/>
              <a:rect l="l" t="t" r="r" b="b"/>
              <a:pathLst>
                <a:path w="8983" h="550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8983" y="5502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4" name="Google Shape;2482;p62">
              <a:extLst>
                <a:ext uri="{FF2B5EF4-FFF2-40B4-BE49-F238E27FC236}">
                  <a16:creationId xmlns:a16="http://schemas.microsoft.com/office/drawing/2014/main" id="{520F88FC-E055-12D8-1A6C-8CAC2BAF4D24}"/>
                </a:ext>
              </a:extLst>
            </p:cNvPr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5" name="Google Shape;2483;p62">
              <a:extLst>
                <a:ext uri="{FF2B5EF4-FFF2-40B4-BE49-F238E27FC236}">
                  <a16:creationId xmlns:a16="http://schemas.microsoft.com/office/drawing/2014/main" id="{9D5C41D3-8FD8-7E5B-05C6-5263FC71A26E}"/>
                </a:ext>
              </a:extLst>
            </p:cNvPr>
            <p:cNvSpPr/>
            <p:nvPr/>
          </p:nvSpPr>
          <p:spPr>
            <a:xfrm>
              <a:off x="-2080267" y="-388498"/>
              <a:ext cx="309" cy="13"/>
            </a:xfrm>
            <a:custGeom>
              <a:avLst/>
              <a:gdLst/>
              <a:ahLst/>
              <a:cxnLst/>
              <a:rect l="l" t="t" r="r" b="b"/>
              <a:pathLst>
                <a:path w="24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23" y="0"/>
                  </a:lnTo>
                  <a:lnTo>
                    <a:pt x="23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6" name="Google Shape;2484;p62">
              <a:extLst>
                <a:ext uri="{FF2B5EF4-FFF2-40B4-BE49-F238E27FC236}">
                  <a16:creationId xmlns:a16="http://schemas.microsoft.com/office/drawing/2014/main" id="{0CADE599-CBD5-72C8-0BAE-2AA789AC8A52}"/>
                </a:ext>
              </a:extLst>
            </p:cNvPr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extrusionOk="0">
                  <a:moveTo>
                    <a:pt x="449" y="292"/>
                  </a:move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449" y="29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7" name="Google Shape;2485;p62">
              <a:extLst>
                <a:ext uri="{FF2B5EF4-FFF2-40B4-BE49-F238E27FC236}">
                  <a16:creationId xmlns:a16="http://schemas.microsoft.com/office/drawing/2014/main" id="{87F76C5B-8292-5D9A-674D-FBACB431C47A}"/>
                </a:ext>
              </a:extLst>
            </p:cNvPr>
            <p:cNvSpPr/>
            <p:nvPr/>
          </p:nvSpPr>
          <p:spPr>
            <a:xfrm>
              <a:off x="-2074197" y="-384743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8" name="Google Shape;2486;p62">
              <a:extLst>
                <a:ext uri="{FF2B5EF4-FFF2-40B4-BE49-F238E27FC236}">
                  <a16:creationId xmlns:a16="http://schemas.microsoft.com/office/drawing/2014/main" id="{AF5B4975-3088-E5A5-B7BA-28F1EA9BA5FE}"/>
                </a:ext>
              </a:extLst>
            </p:cNvPr>
            <p:cNvSpPr/>
            <p:nvPr/>
          </p:nvSpPr>
          <p:spPr>
            <a:xfrm>
              <a:off x="-2079971" y="-388498"/>
              <a:ext cx="5787" cy="3768"/>
            </a:xfrm>
            <a:custGeom>
              <a:avLst/>
              <a:gdLst/>
              <a:ahLst/>
              <a:cxnLst/>
              <a:rect l="l" t="t" r="r" b="b"/>
              <a:pathLst>
                <a:path w="450" h="293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449" y="292"/>
                  </a:lnTo>
                  <a:lnTo>
                    <a:pt x="449" y="29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59" name="Google Shape;2487;p62">
              <a:extLst>
                <a:ext uri="{FF2B5EF4-FFF2-40B4-BE49-F238E27FC236}">
                  <a16:creationId xmlns:a16="http://schemas.microsoft.com/office/drawing/2014/main" id="{C419E35D-1C11-B25B-5F44-5EBF022C7DEC}"/>
                </a:ext>
              </a:extLst>
            </p:cNvPr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extrusionOk="0">
                  <a:moveTo>
                    <a:pt x="876" y="0"/>
                  </a:moveTo>
                  <a:lnTo>
                    <a:pt x="0" y="1213"/>
                  </a:lnTo>
                  <a:lnTo>
                    <a:pt x="876" y="2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0" name="Google Shape;2488;p62">
              <a:extLst>
                <a:ext uri="{FF2B5EF4-FFF2-40B4-BE49-F238E27FC236}">
                  <a16:creationId xmlns:a16="http://schemas.microsoft.com/office/drawing/2014/main" id="{069A4117-D49A-9BE1-E821-546A1EBD6B60}"/>
                </a:ext>
              </a:extLst>
            </p:cNvPr>
            <p:cNvSpPr/>
            <p:nvPr/>
          </p:nvSpPr>
          <p:spPr>
            <a:xfrm>
              <a:off x="-2114911" y="-344890"/>
              <a:ext cx="11265" cy="15599"/>
            </a:xfrm>
            <a:custGeom>
              <a:avLst/>
              <a:gdLst/>
              <a:ahLst/>
              <a:cxnLst/>
              <a:rect l="l" t="t" r="r" b="b"/>
              <a:pathLst>
                <a:path w="876" h="1213" fill="none" extrusionOk="0">
                  <a:moveTo>
                    <a:pt x="876" y="0"/>
                  </a:moveTo>
                  <a:lnTo>
                    <a:pt x="876" y="0"/>
                  </a:lnTo>
                  <a:lnTo>
                    <a:pt x="0" y="1213"/>
                  </a:lnTo>
                  <a:lnTo>
                    <a:pt x="0" y="1213"/>
                  </a:lnTo>
                  <a:lnTo>
                    <a:pt x="876" y="23"/>
                  </a:lnTo>
                  <a:lnTo>
                    <a:pt x="876" y="23"/>
                  </a:lnTo>
                  <a:lnTo>
                    <a:pt x="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1" name="Google Shape;2489;p62">
              <a:extLst>
                <a:ext uri="{FF2B5EF4-FFF2-40B4-BE49-F238E27FC236}">
                  <a16:creationId xmlns:a16="http://schemas.microsoft.com/office/drawing/2014/main" id="{EDDCBFE5-1A3A-202D-5C07-D1CE348BDCF7}"/>
                </a:ext>
              </a:extLst>
            </p:cNvPr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extrusionOk="0">
                  <a:moveTo>
                    <a:pt x="23" y="1"/>
                  </a:moveTo>
                  <a:lnTo>
                    <a:pt x="1" y="23"/>
                  </a:lnTo>
                  <a:lnTo>
                    <a:pt x="1" y="46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2" name="Google Shape;2490;p62">
              <a:extLst>
                <a:ext uri="{FF2B5EF4-FFF2-40B4-BE49-F238E27FC236}">
                  <a16:creationId xmlns:a16="http://schemas.microsoft.com/office/drawing/2014/main" id="{785803DA-5363-55A7-AAED-B0C1DF4E632B}"/>
                </a:ext>
              </a:extLst>
            </p:cNvPr>
            <p:cNvSpPr/>
            <p:nvPr/>
          </p:nvSpPr>
          <p:spPr>
            <a:xfrm>
              <a:off x="-2103659" y="-345186"/>
              <a:ext cx="309" cy="592"/>
            </a:xfrm>
            <a:custGeom>
              <a:avLst/>
              <a:gdLst/>
              <a:ahLst/>
              <a:cxnLst/>
              <a:rect l="l" t="t" r="r" b="b"/>
              <a:pathLst>
                <a:path w="24" h="46" fill="none" extrusionOk="0">
                  <a:moveTo>
                    <a:pt x="23" y="1"/>
                  </a:moveTo>
                  <a:lnTo>
                    <a:pt x="23" y="1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23" y="1"/>
                  </a:lnTo>
                  <a:lnTo>
                    <a:pt x="23" y="1"/>
                  </a:lnTo>
                  <a:lnTo>
                    <a:pt x="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3" name="Google Shape;2491;p62">
              <a:extLst>
                <a:ext uri="{FF2B5EF4-FFF2-40B4-BE49-F238E27FC236}">
                  <a16:creationId xmlns:a16="http://schemas.microsoft.com/office/drawing/2014/main" id="{0D048284-62AF-5395-7495-760DE5B5B663}"/>
                </a:ext>
              </a:extLst>
            </p:cNvPr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extrusionOk="0">
                  <a:moveTo>
                    <a:pt x="2268" y="0"/>
                  </a:moveTo>
                  <a:lnTo>
                    <a:pt x="1640" y="831"/>
                  </a:lnTo>
                  <a:lnTo>
                    <a:pt x="0" y="3077"/>
                  </a:lnTo>
                  <a:lnTo>
                    <a:pt x="2268" y="0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4" name="Google Shape;2492;p62">
              <a:extLst>
                <a:ext uri="{FF2B5EF4-FFF2-40B4-BE49-F238E27FC236}">
                  <a16:creationId xmlns:a16="http://schemas.microsoft.com/office/drawing/2014/main" id="{F8B9D3D8-FF25-D20C-0FCD-77F485104856}"/>
                </a:ext>
              </a:extLst>
            </p:cNvPr>
            <p:cNvSpPr/>
            <p:nvPr/>
          </p:nvSpPr>
          <p:spPr>
            <a:xfrm>
              <a:off x="-2103363" y="-384743"/>
              <a:ext cx="29179" cy="39570"/>
            </a:xfrm>
            <a:custGeom>
              <a:avLst/>
              <a:gdLst/>
              <a:ahLst/>
              <a:cxnLst/>
              <a:rect l="l" t="t" r="r" b="b"/>
              <a:pathLst>
                <a:path w="2269" h="3077" fill="none" extrusionOk="0">
                  <a:moveTo>
                    <a:pt x="2268" y="0"/>
                  </a:moveTo>
                  <a:lnTo>
                    <a:pt x="2268" y="0"/>
                  </a:lnTo>
                  <a:lnTo>
                    <a:pt x="1640" y="831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0" y="3077"/>
                  </a:lnTo>
                  <a:lnTo>
                    <a:pt x="226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5" name="Google Shape;2493;p62">
              <a:extLst>
                <a:ext uri="{FF2B5EF4-FFF2-40B4-BE49-F238E27FC236}">
                  <a16:creationId xmlns:a16="http://schemas.microsoft.com/office/drawing/2014/main" id="{7AC162C7-BC50-BE76-0B00-F12028FF8AC5}"/>
                </a:ext>
              </a:extLst>
            </p:cNvPr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6" name="Google Shape;2494;p62">
              <a:extLst>
                <a:ext uri="{FF2B5EF4-FFF2-40B4-BE49-F238E27FC236}">
                  <a16:creationId xmlns:a16="http://schemas.microsoft.com/office/drawing/2014/main" id="{7A8567D1-A893-7BBF-2221-A99B1698A3D1}"/>
                </a:ext>
              </a:extLst>
            </p:cNvPr>
            <p:cNvSpPr/>
            <p:nvPr/>
          </p:nvSpPr>
          <p:spPr>
            <a:xfrm>
              <a:off x="-2283275" y="-321793"/>
              <a:ext cx="1453" cy="3189"/>
            </a:xfrm>
            <a:custGeom>
              <a:avLst/>
              <a:gdLst/>
              <a:ahLst/>
              <a:cxnLst/>
              <a:rect l="l" t="t" r="r" b="b"/>
              <a:pathLst>
                <a:path w="113" h="248" fill="none" extrusionOk="0">
                  <a:moveTo>
                    <a:pt x="113" y="1"/>
                  </a:moveTo>
                  <a:lnTo>
                    <a:pt x="113" y="1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0" y="248"/>
                  </a:lnTo>
                  <a:lnTo>
                    <a:pt x="11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7" name="Google Shape;2495;p62">
              <a:extLst>
                <a:ext uri="{FF2B5EF4-FFF2-40B4-BE49-F238E27FC236}">
                  <a16:creationId xmlns:a16="http://schemas.microsoft.com/office/drawing/2014/main" id="{4C81A57C-DB77-A1AB-ADD1-DC9014BD40D8}"/>
                </a:ext>
              </a:extLst>
            </p:cNvPr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extrusionOk="0">
                  <a:moveTo>
                    <a:pt x="1" y="1"/>
                  </a:move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28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8" name="Google Shape;2496;p62">
              <a:extLst>
                <a:ext uri="{FF2B5EF4-FFF2-40B4-BE49-F238E27FC236}">
                  <a16:creationId xmlns:a16="http://schemas.microsoft.com/office/drawing/2014/main" id="{6E935C6B-7504-2D16-7D2E-E061717F717F}"/>
                </a:ext>
              </a:extLst>
            </p:cNvPr>
            <p:cNvSpPr/>
            <p:nvPr/>
          </p:nvSpPr>
          <p:spPr>
            <a:xfrm>
              <a:off x="-2203864" y="-464449"/>
              <a:ext cx="8102" cy="5208"/>
            </a:xfrm>
            <a:custGeom>
              <a:avLst/>
              <a:gdLst/>
              <a:ahLst/>
              <a:cxnLst/>
              <a:rect l="l" t="t" r="r" b="b"/>
              <a:pathLst>
                <a:path w="630" h="405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23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630" y="40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69" name="Google Shape;2497;p62">
              <a:extLst>
                <a:ext uri="{FF2B5EF4-FFF2-40B4-BE49-F238E27FC236}">
                  <a16:creationId xmlns:a16="http://schemas.microsoft.com/office/drawing/2014/main" id="{C339E151-44C1-45CA-567A-B61872DF5557}"/>
                </a:ext>
              </a:extLst>
            </p:cNvPr>
            <p:cNvSpPr/>
            <p:nvPr/>
          </p:nvSpPr>
          <p:spPr>
            <a:xfrm>
              <a:off x="-2283275" y="-464154"/>
              <a:ext cx="209091" cy="226696"/>
            </a:xfrm>
            <a:custGeom>
              <a:avLst/>
              <a:gdLst/>
              <a:ahLst/>
              <a:cxnLst/>
              <a:rect l="l" t="t" r="r" b="b"/>
              <a:pathLst>
                <a:path w="16259" h="17628" extrusionOk="0">
                  <a:moveTo>
                    <a:pt x="6176" y="0"/>
                  </a:moveTo>
                  <a:lnTo>
                    <a:pt x="2628" y="6445"/>
                  </a:lnTo>
                  <a:lnTo>
                    <a:pt x="2695" y="7006"/>
                  </a:lnTo>
                  <a:lnTo>
                    <a:pt x="2785" y="7568"/>
                  </a:lnTo>
                  <a:lnTo>
                    <a:pt x="2920" y="8129"/>
                  </a:lnTo>
                  <a:lnTo>
                    <a:pt x="3077" y="8668"/>
                  </a:lnTo>
                  <a:lnTo>
                    <a:pt x="3122" y="8780"/>
                  </a:lnTo>
                  <a:lnTo>
                    <a:pt x="3189" y="8893"/>
                  </a:lnTo>
                  <a:lnTo>
                    <a:pt x="3414" y="9140"/>
                  </a:lnTo>
                  <a:lnTo>
                    <a:pt x="3706" y="9431"/>
                  </a:lnTo>
                  <a:lnTo>
                    <a:pt x="4087" y="9723"/>
                  </a:lnTo>
                  <a:lnTo>
                    <a:pt x="4514" y="10060"/>
                  </a:lnTo>
                  <a:lnTo>
                    <a:pt x="4986" y="10420"/>
                  </a:lnTo>
                  <a:lnTo>
                    <a:pt x="6064" y="11138"/>
                  </a:lnTo>
                  <a:lnTo>
                    <a:pt x="7254" y="11902"/>
                  </a:lnTo>
                  <a:lnTo>
                    <a:pt x="8444" y="12643"/>
                  </a:lnTo>
                  <a:lnTo>
                    <a:pt x="9589" y="13316"/>
                  </a:lnTo>
                  <a:lnTo>
                    <a:pt x="10622" y="13900"/>
                  </a:lnTo>
                  <a:lnTo>
                    <a:pt x="13092" y="10487"/>
                  </a:lnTo>
                  <a:lnTo>
                    <a:pt x="13968" y="9274"/>
                  </a:lnTo>
                  <a:lnTo>
                    <a:pt x="13990" y="9252"/>
                  </a:lnTo>
                  <a:lnTo>
                    <a:pt x="15630" y="7006"/>
                  </a:lnTo>
                  <a:lnTo>
                    <a:pt x="16258" y="6175"/>
                  </a:lnTo>
                  <a:lnTo>
                    <a:pt x="15809" y="5883"/>
                  </a:lnTo>
                  <a:lnTo>
                    <a:pt x="15787" y="5883"/>
                  </a:lnTo>
                  <a:lnTo>
                    <a:pt x="6805" y="382"/>
                  </a:lnTo>
                  <a:lnTo>
                    <a:pt x="6176" y="0"/>
                  </a:lnTo>
                  <a:close/>
                  <a:moveTo>
                    <a:pt x="1460" y="8623"/>
                  </a:moveTo>
                  <a:lnTo>
                    <a:pt x="113" y="11071"/>
                  </a:lnTo>
                  <a:lnTo>
                    <a:pt x="0" y="11318"/>
                  </a:lnTo>
                  <a:lnTo>
                    <a:pt x="7995" y="17628"/>
                  </a:lnTo>
                  <a:lnTo>
                    <a:pt x="10173" y="14529"/>
                  </a:lnTo>
                  <a:lnTo>
                    <a:pt x="1460" y="8623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0" name="Google Shape;2498;p62">
              <a:extLst>
                <a:ext uri="{FF2B5EF4-FFF2-40B4-BE49-F238E27FC236}">
                  <a16:creationId xmlns:a16="http://schemas.microsoft.com/office/drawing/2014/main" id="{D69FBAAF-1D79-DD47-141D-82A24E0EC150}"/>
                </a:ext>
              </a:extLst>
            </p:cNvPr>
            <p:cNvSpPr/>
            <p:nvPr/>
          </p:nvSpPr>
          <p:spPr>
            <a:xfrm>
              <a:off x="-2283275" y="-353262"/>
              <a:ext cx="130825" cy="115804"/>
            </a:xfrm>
            <a:custGeom>
              <a:avLst/>
              <a:gdLst/>
              <a:ahLst/>
              <a:cxnLst/>
              <a:rect l="l" t="t" r="r" b="b"/>
              <a:pathLst>
                <a:path w="10173" h="9005" fill="none" extrusionOk="0">
                  <a:moveTo>
                    <a:pt x="1460" y="0"/>
                  </a:moveTo>
                  <a:lnTo>
                    <a:pt x="1460" y="0"/>
                  </a:lnTo>
                  <a:lnTo>
                    <a:pt x="113" y="2448"/>
                  </a:lnTo>
                  <a:lnTo>
                    <a:pt x="113" y="2448"/>
                  </a:lnTo>
                  <a:lnTo>
                    <a:pt x="0" y="2695"/>
                  </a:lnTo>
                  <a:lnTo>
                    <a:pt x="7995" y="9005"/>
                  </a:lnTo>
                  <a:lnTo>
                    <a:pt x="7995" y="9005"/>
                  </a:lnTo>
                  <a:lnTo>
                    <a:pt x="10173" y="5906"/>
                  </a:lnTo>
                  <a:lnTo>
                    <a:pt x="146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1" name="Google Shape;2499;p62">
              <a:extLst>
                <a:ext uri="{FF2B5EF4-FFF2-40B4-BE49-F238E27FC236}">
                  <a16:creationId xmlns:a16="http://schemas.microsoft.com/office/drawing/2014/main" id="{8362CDCA-6E52-ACDC-2463-F8AB98774461}"/>
                </a:ext>
              </a:extLst>
            </p:cNvPr>
            <p:cNvSpPr/>
            <p:nvPr/>
          </p:nvSpPr>
          <p:spPr>
            <a:xfrm>
              <a:off x="-2249491" y="-464154"/>
              <a:ext cx="175308" cy="178767"/>
            </a:xfrm>
            <a:custGeom>
              <a:avLst/>
              <a:gdLst/>
              <a:ahLst/>
              <a:cxnLst/>
              <a:rect l="l" t="t" r="r" b="b"/>
              <a:pathLst>
                <a:path w="13632" h="13901" fill="none" extrusionOk="0">
                  <a:moveTo>
                    <a:pt x="3549" y="0"/>
                  </a:moveTo>
                  <a:lnTo>
                    <a:pt x="3549" y="0"/>
                  </a:lnTo>
                  <a:lnTo>
                    <a:pt x="1" y="6445"/>
                  </a:lnTo>
                  <a:lnTo>
                    <a:pt x="1" y="6445"/>
                  </a:lnTo>
                  <a:lnTo>
                    <a:pt x="68" y="7006"/>
                  </a:lnTo>
                  <a:lnTo>
                    <a:pt x="158" y="7568"/>
                  </a:lnTo>
                  <a:lnTo>
                    <a:pt x="293" y="8129"/>
                  </a:lnTo>
                  <a:lnTo>
                    <a:pt x="450" y="8668"/>
                  </a:lnTo>
                  <a:lnTo>
                    <a:pt x="450" y="8668"/>
                  </a:lnTo>
                  <a:lnTo>
                    <a:pt x="495" y="8780"/>
                  </a:lnTo>
                  <a:lnTo>
                    <a:pt x="562" y="8893"/>
                  </a:lnTo>
                  <a:lnTo>
                    <a:pt x="787" y="9140"/>
                  </a:lnTo>
                  <a:lnTo>
                    <a:pt x="1079" y="9431"/>
                  </a:lnTo>
                  <a:lnTo>
                    <a:pt x="1460" y="9723"/>
                  </a:lnTo>
                  <a:lnTo>
                    <a:pt x="1887" y="10060"/>
                  </a:lnTo>
                  <a:lnTo>
                    <a:pt x="2359" y="10420"/>
                  </a:lnTo>
                  <a:lnTo>
                    <a:pt x="3437" y="11138"/>
                  </a:lnTo>
                  <a:lnTo>
                    <a:pt x="4627" y="11902"/>
                  </a:lnTo>
                  <a:lnTo>
                    <a:pt x="5817" y="12643"/>
                  </a:lnTo>
                  <a:lnTo>
                    <a:pt x="6962" y="13316"/>
                  </a:lnTo>
                  <a:lnTo>
                    <a:pt x="7995" y="13900"/>
                  </a:lnTo>
                  <a:lnTo>
                    <a:pt x="7995" y="13900"/>
                  </a:lnTo>
                  <a:lnTo>
                    <a:pt x="10465" y="10487"/>
                  </a:lnTo>
                  <a:lnTo>
                    <a:pt x="10465" y="10487"/>
                  </a:lnTo>
                  <a:lnTo>
                    <a:pt x="11341" y="9274"/>
                  </a:lnTo>
                  <a:lnTo>
                    <a:pt x="11341" y="9274"/>
                  </a:lnTo>
                  <a:lnTo>
                    <a:pt x="11363" y="9252"/>
                  </a:lnTo>
                  <a:lnTo>
                    <a:pt x="11363" y="9252"/>
                  </a:lnTo>
                  <a:lnTo>
                    <a:pt x="13003" y="7006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631" y="6175"/>
                  </a:lnTo>
                  <a:lnTo>
                    <a:pt x="13182" y="5883"/>
                  </a:lnTo>
                  <a:lnTo>
                    <a:pt x="13160" y="5883"/>
                  </a:lnTo>
                  <a:lnTo>
                    <a:pt x="4178" y="382"/>
                  </a:lnTo>
                  <a:lnTo>
                    <a:pt x="354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2" name="Google Shape;2500;p62">
              <a:extLst>
                <a:ext uri="{FF2B5EF4-FFF2-40B4-BE49-F238E27FC236}">
                  <a16:creationId xmlns:a16="http://schemas.microsoft.com/office/drawing/2014/main" id="{1DF610BC-56D4-ACC4-CC47-70ED67DFFE77}"/>
                </a:ext>
              </a:extLst>
            </p:cNvPr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3" name="Google Shape;2501;p62">
              <a:extLst>
                <a:ext uri="{FF2B5EF4-FFF2-40B4-BE49-F238E27FC236}">
                  <a16:creationId xmlns:a16="http://schemas.microsoft.com/office/drawing/2014/main" id="{CA81B2D5-F4FF-2C07-0102-8B8D3840EDD2}"/>
                </a:ext>
              </a:extLst>
            </p:cNvPr>
            <p:cNvSpPr/>
            <p:nvPr/>
          </p:nvSpPr>
          <p:spPr>
            <a:xfrm>
              <a:off x="-2171521" y="65756"/>
              <a:ext cx="19946" cy="11561"/>
            </a:xfrm>
            <a:custGeom>
              <a:avLst/>
              <a:gdLst/>
              <a:ahLst/>
              <a:cxnLst/>
              <a:rect l="l" t="t" r="r" b="b"/>
              <a:pathLst>
                <a:path w="1551" h="89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550" y="899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4" name="Google Shape;2502;p62">
              <a:extLst>
                <a:ext uri="{FF2B5EF4-FFF2-40B4-BE49-F238E27FC236}">
                  <a16:creationId xmlns:a16="http://schemas.microsoft.com/office/drawing/2014/main" id="{518E4C00-314D-891D-586D-59F95736C872}"/>
                </a:ext>
              </a:extLst>
            </p:cNvPr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extrusionOk="0">
                  <a:moveTo>
                    <a:pt x="1865" y="0"/>
                  </a:moveTo>
                  <a:lnTo>
                    <a:pt x="989" y="2583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1865" y="0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5" name="Google Shape;2503;p62">
              <a:extLst>
                <a:ext uri="{FF2B5EF4-FFF2-40B4-BE49-F238E27FC236}">
                  <a16:creationId xmlns:a16="http://schemas.microsoft.com/office/drawing/2014/main" id="{D754BA88-E3AA-E7AD-1874-73D7F9798822}"/>
                </a:ext>
              </a:extLst>
            </p:cNvPr>
            <p:cNvSpPr/>
            <p:nvPr/>
          </p:nvSpPr>
          <p:spPr>
            <a:xfrm>
              <a:off x="-2171521" y="-5862"/>
              <a:ext cx="33809" cy="83178"/>
            </a:xfrm>
            <a:custGeom>
              <a:avLst/>
              <a:gdLst/>
              <a:ahLst/>
              <a:cxnLst/>
              <a:rect l="l" t="t" r="r" b="b"/>
              <a:pathLst>
                <a:path w="2629" h="6468" fill="none" extrusionOk="0">
                  <a:moveTo>
                    <a:pt x="1865" y="0"/>
                  </a:moveTo>
                  <a:lnTo>
                    <a:pt x="1865" y="0"/>
                  </a:lnTo>
                  <a:lnTo>
                    <a:pt x="989" y="2583"/>
                  </a:lnTo>
                  <a:lnTo>
                    <a:pt x="1" y="5569"/>
                  </a:lnTo>
                  <a:lnTo>
                    <a:pt x="1" y="5569"/>
                  </a:lnTo>
                  <a:lnTo>
                    <a:pt x="1" y="5592"/>
                  </a:lnTo>
                  <a:lnTo>
                    <a:pt x="1550" y="6468"/>
                  </a:lnTo>
                  <a:lnTo>
                    <a:pt x="1550" y="6468"/>
                  </a:lnTo>
                  <a:lnTo>
                    <a:pt x="2089" y="3481"/>
                  </a:lnTo>
                  <a:lnTo>
                    <a:pt x="2628" y="607"/>
                  </a:lnTo>
                  <a:lnTo>
                    <a:pt x="2628" y="607"/>
                  </a:lnTo>
                  <a:lnTo>
                    <a:pt x="2628" y="584"/>
                  </a:lnTo>
                  <a:lnTo>
                    <a:pt x="2628" y="584"/>
                  </a:lnTo>
                  <a:lnTo>
                    <a:pt x="186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6" name="Google Shape;2504;p62">
              <a:extLst>
                <a:ext uri="{FF2B5EF4-FFF2-40B4-BE49-F238E27FC236}">
                  <a16:creationId xmlns:a16="http://schemas.microsoft.com/office/drawing/2014/main" id="{85B78724-2876-B776-A7E2-2C096C04B894}"/>
                </a:ext>
              </a:extLst>
            </p:cNvPr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extrusionOk="0">
                  <a:moveTo>
                    <a:pt x="0" y="0"/>
                  </a:moveTo>
                  <a:lnTo>
                    <a:pt x="562" y="315"/>
                  </a:lnTo>
                  <a:lnTo>
                    <a:pt x="562" y="2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7" name="Google Shape;2505;p62">
              <a:extLst>
                <a:ext uri="{FF2B5EF4-FFF2-40B4-BE49-F238E27FC236}">
                  <a16:creationId xmlns:a16="http://schemas.microsoft.com/office/drawing/2014/main" id="{56DF204C-B62A-5A5D-16D0-1E433EBBAE51}"/>
                </a:ext>
              </a:extLst>
            </p:cNvPr>
            <p:cNvSpPr/>
            <p:nvPr/>
          </p:nvSpPr>
          <p:spPr>
            <a:xfrm>
              <a:off x="-2067844" y="124089"/>
              <a:ext cx="7227" cy="4051"/>
            </a:xfrm>
            <a:custGeom>
              <a:avLst/>
              <a:gdLst/>
              <a:ahLst/>
              <a:cxnLst/>
              <a:rect l="l" t="t" r="r" b="b"/>
              <a:pathLst>
                <a:path w="562" h="31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562" y="315"/>
                  </a:lnTo>
                  <a:lnTo>
                    <a:pt x="562" y="315"/>
                  </a:lnTo>
                  <a:lnTo>
                    <a:pt x="562" y="292"/>
                  </a:lnTo>
                  <a:lnTo>
                    <a:pt x="562" y="292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8" name="Google Shape;2506;p62">
              <a:extLst>
                <a:ext uri="{FF2B5EF4-FFF2-40B4-BE49-F238E27FC236}">
                  <a16:creationId xmlns:a16="http://schemas.microsoft.com/office/drawing/2014/main" id="{D9DEDEF0-D11E-7969-C503-0B9461BF964F}"/>
                </a:ext>
              </a:extLst>
            </p:cNvPr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79" name="Google Shape;2507;p62">
              <a:extLst>
                <a:ext uri="{FF2B5EF4-FFF2-40B4-BE49-F238E27FC236}">
                  <a16:creationId xmlns:a16="http://schemas.microsoft.com/office/drawing/2014/main" id="{5A675A61-2007-94E1-8B90-27FAB5C10108}"/>
                </a:ext>
              </a:extLst>
            </p:cNvPr>
            <p:cNvSpPr/>
            <p:nvPr/>
          </p:nvSpPr>
          <p:spPr>
            <a:xfrm>
              <a:off x="-2060629" y="127844"/>
              <a:ext cx="13" cy="296"/>
            </a:xfrm>
            <a:custGeom>
              <a:avLst/>
              <a:gdLst/>
              <a:ahLst/>
              <a:cxnLst/>
              <a:rect l="l" t="t" r="r" b="b"/>
              <a:pathLst>
                <a:path w="1" h="2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2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0" name="Google Shape;2508;p62">
              <a:extLst>
                <a:ext uri="{FF2B5EF4-FFF2-40B4-BE49-F238E27FC236}">
                  <a16:creationId xmlns:a16="http://schemas.microsoft.com/office/drawing/2014/main" id="{1538ECC2-AF27-7741-EFA5-E6EEA47EFB29}"/>
                </a:ext>
              </a:extLst>
            </p:cNvPr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B6E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1" name="Google Shape;2509;p62">
              <a:extLst>
                <a:ext uri="{FF2B5EF4-FFF2-40B4-BE49-F238E27FC236}">
                  <a16:creationId xmlns:a16="http://schemas.microsoft.com/office/drawing/2014/main" id="{B1716ED3-3641-150C-5E56-880D27300BAD}"/>
                </a:ext>
              </a:extLst>
            </p:cNvPr>
            <p:cNvSpPr/>
            <p:nvPr/>
          </p:nvSpPr>
          <p:spPr>
            <a:xfrm>
              <a:off x="-2060629" y="128127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2" name="Google Shape;2510;p62">
              <a:extLst>
                <a:ext uri="{FF2B5EF4-FFF2-40B4-BE49-F238E27FC236}">
                  <a16:creationId xmlns:a16="http://schemas.microsoft.com/office/drawing/2014/main" id="{289A85D0-A14B-8805-FCFF-B0F8F23CBF86}"/>
                </a:ext>
              </a:extLst>
            </p:cNvPr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D79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3" name="Google Shape;2511;p62">
              <a:extLst>
                <a:ext uri="{FF2B5EF4-FFF2-40B4-BE49-F238E27FC236}">
                  <a16:creationId xmlns:a16="http://schemas.microsoft.com/office/drawing/2014/main" id="{1B165B86-9252-7A84-254D-53CC5505BE8B}"/>
                </a:ext>
              </a:extLst>
            </p:cNvPr>
            <p:cNvSpPr/>
            <p:nvPr/>
          </p:nvSpPr>
          <p:spPr>
            <a:xfrm>
              <a:off x="-2060629" y="128127"/>
              <a:ext cx="16769" cy="9259"/>
            </a:xfrm>
            <a:custGeom>
              <a:avLst/>
              <a:gdLst/>
              <a:ahLst/>
              <a:cxnLst/>
              <a:rect l="l" t="t" r="r" b="b"/>
              <a:pathLst>
                <a:path w="1304" h="72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303" y="719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4" name="Google Shape;2512;p62">
              <a:extLst>
                <a:ext uri="{FF2B5EF4-FFF2-40B4-BE49-F238E27FC236}">
                  <a16:creationId xmlns:a16="http://schemas.microsoft.com/office/drawing/2014/main" id="{2AA35D48-43A5-41CB-9489-2D87F1F3FF71}"/>
                </a:ext>
              </a:extLst>
            </p:cNvPr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extrusionOk="0">
                  <a:moveTo>
                    <a:pt x="1123" y="1"/>
                  </a:move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112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5" name="Google Shape;2513;p62">
              <a:extLst>
                <a:ext uri="{FF2B5EF4-FFF2-40B4-BE49-F238E27FC236}">
                  <a16:creationId xmlns:a16="http://schemas.microsoft.com/office/drawing/2014/main" id="{3B67298B-5784-E4FA-4564-5BA962DA025A}"/>
                </a:ext>
              </a:extLst>
            </p:cNvPr>
            <p:cNvSpPr/>
            <p:nvPr/>
          </p:nvSpPr>
          <p:spPr>
            <a:xfrm>
              <a:off x="-2067844" y="68636"/>
              <a:ext cx="34953" cy="68750"/>
            </a:xfrm>
            <a:custGeom>
              <a:avLst/>
              <a:gdLst/>
              <a:ahLst/>
              <a:cxnLst/>
              <a:rect l="l" t="t" r="r" b="b"/>
              <a:pathLst>
                <a:path w="2718" h="5346" fill="none" extrusionOk="0">
                  <a:moveTo>
                    <a:pt x="1123" y="1"/>
                  </a:moveTo>
                  <a:lnTo>
                    <a:pt x="1123" y="1"/>
                  </a:lnTo>
                  <a:lnTo>
                    <a:pt x="68" y="3212"/>
                  </a:lnTo>
                  <a:lnTo>
                    <a:pt x="68" y="3212"/>
                  </a:lnTo>
                  <a:lnTo>
                    <a:pt x="45" y="3751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0" y="4312"/>
                  </a:lnTo>
                  <a:lnTo>
                    <a:pt x="562" y="4604"/>
                  </a:lnTo>
                  <a:lnTo>
                    <a:pt x="562" y="4604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562" y="4627"/>
                  </a:lnTo>
                  <a:lnTo>
                    <a:pt x="1864" y="5345"/>
                  </a:lnTo>
                  <a:lnTo>
                    <a:pt x="2718" y="1281"/>
                  </a:lnTo>
                  <a:lnTo>
                    <a:pt x="2718" y="1281"/>
                  </a:lnTo>
                  <a:lnTo>
                    <a:pt x="112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6" name="Google Shape;2514;p62">
              <a:extLst>
                <a:ext uri="{FF2B5EF4-FFF2-40B4-BE49-F238E27FC236}">
                  <a16:creationId xmlns:a16="http://schemas.microsoft.com/office/drawing/2014/main" id="{74D04DE0-106D-2019-753D-8B6E9F43A776}"/>
                </a:ext>
              </a:extLst>
            </p:cNvPr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extrusionOk="0">
                  <a:moveTo>
                    <a:pt x="22838" y="1"/>
                  </a:moveTo>
                  <a:lnTo>
                    <a:pt x="11116" y="1415"/>
                  </a:lnTo>
                  <a:lnTo>
                    <a:pt x="10622" y="3706"/>
                  </a:lnTo>
                  <a:lnTo>
                    <a:pt x="10263" y="5435"/>
                  </a:lnTo>
                  <a:lnTo>
                    <a:pt x="9813" y="7591"/>
                  </a:lnTo>
                  <a:lnTo>
                    <a:pt x="9275" y="10151"/>
                  </a:lnTo>
                  <a:lnTo>
                    <a:pt x="8668" y="13092"/>
                  </a:lnTo>
                  <a:lnTo>
                    <a:pt x="8152" y="15697"/>
                  </a:lnTo>
                  <a:lnTo>
                    <a:pt x="7568" y="18639"/>
                  </a:lnTo>
                  <a:lnTo>
                    <a:pt x="6962" y="21783"/>
                  </a:lnTo>
                  <a:lnTo>
                    <a:pt x="6400" y="24927"/>
                  </a:lnTo>
                  <a:lnTo>
                    <a:pt x="5861" y="27801"/>
                  </a:lnTo>
                  <a:lnTo>
                    <a:pt x="5322" y="30788"/>
                  </a:lnTo>
                  <a:lnTo>
                    <a:pt x="4514" y="35436"/>
                  </a:lnTo>
                  <a:lnTo>
                    <a:pt x="3728" y="40197"/>
                  </a:lnTo>
                  <a:lnTo>
                    <a:pt x="2964" y="45047"/>
                  </a:lnTo>
                  <a:lnTo>
                    <a:pt x="2223" y="49942"/>
                  </a:lnTo>
                  <a:lnTo>
                    <a:pt x="1887" y="52390"/>
                  </a:lnTo>
                  <a:lnTo>
                    <a:pt x="1550" y="54838"/>
                  </a:lnTo>
                  <a:lnTo>
                    <a:pt x="1235" y="57263"/>
                  </a:lnTo>
                  <a:lnTo>
                    <a:pt x="943" y="59688"/>
                  </a:lnTo>
                  <a:lnTo>
                    <a:pt x="674" y="62068"/>
                  </a:lnTo>
                  <a:lnTo>
                    <a:pt x="427" y="64426"/>
                  </a:lnTo>
                  <a:lnTo>
                    <a:pt x="202" y="66739"/>
                  </a:lnTo>
                  <a:lnTo>
                    <a:pt x="0" y="69030"/>
                  </a:lnTo>
                  <a:lnTo>
                    <a:pt x="2852" y="69816"/>
                  </a:lnTo>
                  <a:lnTo>
                    <a:pt x="3189" y="68917"/>
                  </a:lnTo>
                  <a:lnTo>
                    <a:pt x="3593" y="67862"/>
                  </a:lnTo>
                  <a:lnTo>
                    <a:pt x="4110" y="66425"/>
                  </a:lnTo>
                  <a:lnTo>
                    <a:pt x="4738" y="64696"/>
                  </a:lnTo>
                  <a:lnTo>
                    <a:pt x="5435" y="62652"/>
                  </a:lnTo>
                  <a:lnTo>
                    <a:pt x="6176" y="60362"/>
                  </a:lnTo>
                  <a:lnTo>
                    <a:pt x="6962" y="57869"/>
                  </a:lnTo>
                  <a:lnTo>
                    <a:pt x="7770" y="55175"/>
                  </a:lnTo>
                  <a:lnTo>
                    <a:pt x="8174" y="53782"/>
                  </a:lnTo>
                  <a:lnTo>
                    <a:pt x="8556" y="52368"/>
                  </a:lnTo>
                  <a:lnTo>
                    <a:pt x="8938" y="50908"/>
                  </a:lnTo>
                  <a:lnTo>
                    <a:pt x="9319" y="49426"/>
                  </a:lnTo>
                  <a:lnTo>
                    <a:pt x="9679" y="47921"/>
                  </a:lnTo>
                  <a:lnTo>
                    <a:pt x="10016" y="46417"/>
                  </a:lnTo>
                  <a:lnTo>
                    <a:pt x="10330" y="44912"/>
                  </a:lnTo>
                  <a:lnTo>
                    <a:pt x="10644" y="43385"/>
                  </a:lnTo>
                  <a:lnTo>
                    <a:pt x="10914" y="41858"/>
                  </a:lnTo>
                  <a:lnTo>
                    <a:pt x="11161" y="40354"/>
                  </a:lnTo>
                  <a:lnTo>
                    <a:pt x="11385" y="38849"/>
                  </a:lnTo>
                  <a:lnTo>
                    <a:pt x="11565" y="37345"/>
                  </a:lnTo>
                  <a:lnTo>
                    <a:pt x="11722" y="35885"/>
                  </a:lnTo>
                  <a:lnTo>
                    <a:pt x="11834" y="34425"/>
                  </a:lnTo>
                  <a:lnTo>
                    <a:pt x="11879" y="33864"/>
                  </a:lnTo>
                  <a:lnTo>
                    <a:pt x="11902" y="33325"/>
                  </a:lnTo>
                  <a:lnTo>
                    <a:pt x="12957" y="30114"/>
                  </a:lnTo>
                  <a:lnTo>
                    <a:pt x="15248" y="23175"/>
                  </a:lnTo>
                  <a:lnTo>
                    <a:pt x="17201" y="17202"/>
                  </a:lnTo>
                  <a:lnTo>
                    <a:pt x="17538" y="16169"/>
                  </a:lnTo>
                  <a:lnTo>
                    <a:pt x="20502" y="7142"/>
                  </a:lnTo>
                  <a:lnTo>
                    <a:pt x="20907" y="5929"/>
                  </a:lnTo>
                  <a:lnTo>
                    <a:pt x="2283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2515;p62">
              <a:extLst>
                <a:ext uri="{FF2B5EF4-FFF2-40B4-BE49-F238E27FC236}">
                  <a16:creationId xmlns:a16="http://schemas.microsoft.com/office/drawing/2014/main" id="{F62E5203-48E6-7AF9-D5FF-B7A891723E68}"/>
                </a:ext>
              </a:extLst>
            </p:cNvPr>
            <p:cNvSpPr/>
            <p:nvPr/>
          </p:nvSpPr>
          <p:spPr>
            <a:xfrm>
              <a:off x="-2220029" y="-318617"/>
              <a:ext cx="293697" cy="897834"/>
            </a:xfrm>
            <a:custGeom>
              <a:avLst/>
              <a:gdLst/>
              <a:ahLst/>
              <a:cxnLst/>
              <a:rect l="l" t="t" r="r" b="b"/>
              <a:pathLst>
                <a:path w="22838" h="69816" fill="none" extrusionOk="0">
                  <a:moveTo>
                    <a:pt x="22838" y="1"/>
                  </a:moveTo>
                  <a:lnTo>
                    <a:pt x="20907" y="5929"/>
                  </a:lnTo>
                  <a:lnTo>
                    <a:pt x="20502" y="7142"/>
                  </a:lnTo>
                  <a:lnTo>
                    <a:pt x="17538" y="16169"/>
                  </a:lnTo>
                  <a:lnTo>
                    <a:pt x="17201" y="17202"/>
                  </a:lnTo>
                  <a:lnTo>
                    <a:pt x="15248" y="23175"/>
                  </a:lnTo>
                  <a:lnTo>
                    <a:pt x="12957" y="30114"/>
                  </a:lnTo>
                  <a:lnTo>
                    <a:pt x="11902" y="33325"/>
                  </a:lnTo>
                  <a:lnTo>
                    <a:pt x="11902" y="33325"/>
                  </a:lnTo>
                  <a:lnTo>
                    <a:pt x="11879" y="33864"/>
                  </a:lnTo>
                  <a:lnTo>
                    <a:pt x="11834" y="34425"/>
                  </a:lnTo>
                  <a:lnTo>
                    <a:pt x="11834" y="34425"/>
                  </a:lnTo>
                  <a:lnTo>
                    <a:pt x="11722" y="35885"/>
                  </a:lnTo>
                  <a:lnTo>
                    <a:pt x="11565" y="37345"/>
                  </a:lnTo>
                  <a:lnTo>
                    <a:pt x="11385" y="38849"/>
                  </a:lnTo>
                  <a:lnTo>
                    <a:pt x="11161" y="40354"/>
                  </a:lnTo>
                  <a:lnTo>
                    <a:pt x="10914" y="41858"/>
                  </a:lnTo>
                  <a:lnTo>
                    <a:pt x="10644" y="43385"/>
                  </a:lnTo>
                  <a:lnTo>
                    <a:pt x="10330" y="44912"/>
                  </a:lnTo>
                  <a:lnTo>
                    <a:pt x="10016" y="46417"/>
                  </a:lnTo>
                  <a:lnTo>
                    <a:pt x="9679" y="47921"/>
                  </a:lnTo>
                  <a:lnTo>
                    <a:pt x="9319" y="49426"/>
                  </a:lnTo>
                  <a:lnTo>
                    <a:pt x="8938" y="50908"/>
                  </a:lnTo>
                  <a:lnTo>
                    <a:pt x="8556" y="52368"/>
                  </a:lnTo>
                  <a:lnTo>
                    <a:pt x="8174" y="53782"/>
                  </a:lnTo>
                  <a:lnTo>
                    <a:pt x="7770" y="55175"/>
                  </a:lnTo>
                  <a:lnTo>
                    <a:pt x="6962" y="57869"/>
                  </a:lnTo>
                  <a:lnTo>
                    <a:pt x="6176" y="60362"/>
                  </a:lnTo>
                  <a:lnTo>
                    <a:pt x="5435" y="62652"/>
                  </a:lnTo>
                  <a:lnTo>
                    <a:pt x="4738" y="64696"/>
                  </a:lnTo>
                  <a:lnTo>
                    <a:pt x="4110" y="66425"/>
                  </a:lnTo>
                  <a:lnTo>
                    <a:pt x="3593" y="67862"/>
                  </a:lnTo>
                  <a:lnTo>
                    <a:pt x="3189" y="68917"/>
                  </a:lnTo>
                  <a:lnTo>
                    <a:pt x="2852" y="69816"/>
                  </a:lnTo>
                  <a:lnTo>
                    <a:pt x="0" y="69030"/>
                  </a:lnTo>
                  <a:lnTo>
                    <a:pt x="0" y="69030"/>
                  </a:lnTo>
                  <a:lnTo>
                    <a:pt x="202" y="66739"/>
                  </a:lnTo>
                  <a:lnTo>
                    <a:pt x="427" y="64426"/>
                  </a:lnTo>
                  <a:lnTo>
                    <a:pt x="674" y="62068"/>
                  </a:lnTo>
                  <a:lnTo>
                    <a:pt x="943" y="59688"/>
                  </a:lnTo>
                  <a:lnTo>
                    <a:pt x="1235" y="57263"/>
                  </a:lnTo>
                  <a:lnTo>
                    <a:pt x="1550" y="54838"/>
                  </a:lnTo>
                  <a:lnTo>
                    <a:pt x="1887" y="52390"/>
                  </a:lnTo>
                  <a:lnTo>
                    <a:pt x="2223" y="49942"/>
                  </a:lnTo>
                  <a:lnTo>
                    <a:pt x="2964" y="45047"/>
                  </a:lnTo>
                  <a:lnTo>
                    <a:pt x="3728" y="40197"/>
                  </a:lnTo>
                  <a:lnTo>
                    <a:pt x="4514" y="35436"/>
                  </a:lnTo>
                  <a:lnTo>
                    <a:pt x="5322" y="30788"/>
                  </a:lnTo>
                  <a:lnTo>
                    <a:pt x="5322" y="30788"/>
                  </a:lnTo>
                  <a:lnTo>
                    <a:pt x="5861" y="27801"/>
                  </a:lnTo>
                  <a:lnTo>
                    <a:pt x="6400" y="24927"/>
                  </a:lnTo>
                  <a:lnTo>
                    <a:pt x="6400" y="24927"/>
                  </a:lnTo>
                  <a:lnTo>
                    <a:pt x="6962" y="21783"/>
                  </a:lnTo>
                  <a:lnTo>
                    <a:pt x="6962" y="21783"/>
                  </a:lnTo>
                  <a:lnTo>
                    <a:pt x="7568" y="18639"/>
                  </a:lnTo>
                  <a:lnTo>
                    <a:pt x="8152" y="15697"/>
                  </a:lnTo>
                  <a:lnTo>
                    <a:pt x="8152" y="15697"/>
                  </a:lnTo>
                  <a:lnTo>
                    <a:pt x="8668" y="13092"/>
                  </a:lnTo>
                  <a:lnTo>
                    <a:pt x="8668" y="13092"/>
                  </a:lnTo>
                  <a:lnTo>
                    <a:pt x="9275" y="10151"/>
                  </a:lnTo>
                  <a:lnTo>
                    <a:pt x="9813" y="7591"/>
                  </a:lnTo>
                  <a:lnTo>
                    <a:pt x="9813" y="7591"/>
                  </a:lnTo>
                  <a:lnTo>
                    <a:pt x="10263" y="5435"/>
                  </a:lnTo>
                  <a:lnTo>
                    <a:pt x="10622" y="3706"/>
                  </a:lnTo>
                  <a:lnTo>
                    <a:pt x="10622" y="3706"/>
                  </a:lnTo>
                  <a:lnTo>
                    <a:pt x="11116" y="1415"/>
                  </a:lnTo>
                  <a:lnTo>
                    <a:pt x="228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2516;p62">
              <a:extLst>
                <a:ext uri="{FF2B5EF4-FFF2-40B4-BE49-F238E27FC236}">
                  <a16:creationId xmlns:a16="http://schemas.microsoft.com/office/drawing/2014/main" id="{AAD1B4A7-5628-C4D8-AAC8-E4353B679FFA}"/>
                </a:ext>
              </a:extLst>
            </p:cNvPr>
            <p:cNvSpPr/>
            <p:nvPr/>
          </p:nvSpPr>
          <p:spPr>
            <a:xfrm>
              <a:off x="-2030305" y="80480"/>
              <a:ext cx="75385" cy="153934"/>
            </a:xfrm>
            <a:custGeom>
              <a:avLst/>
              <a:gdLst/>
              <a:ahLst/>
              <a:cxnLst/>
              <a:rect l="l" t="t" r="r" b="b"/>
              <a:pathLst>
                <a:path w="5862" h="11970" extrusionOk="0">
                  <a:moveTo>
                    <a:pt x="4469" y="1"/>
                  </a:moveTo>
                  <a:lnTo>
                    <a:pt x="4110" y="46"/>
                  </a:lnTo>
                  <a:lnTo>
                    <a:pt x="3683" y="90"/>
                  </a:lnTo>
                  <a:lnTo>
                    <a:pt x="2718" y="225"/>
                  </a:lnTo>
                  <a:lnTo>
                    <a:pt x="2156" y="293"/>
                  </a:lnTo>
                  <a:lnTo>
                    <a:pt x="1550" y="360"/>
                  </a:lnTo>
                  <a:lnTo>
                    <a:pt x="899" y="405"/>
                  </a:lnTo>
                  <a:lnTo>
                    <a:pt x="203" y="427"/>
                  </a:lnTo>
                  <a:lnTo>
                    <a:pt x="180" y="427"/>
                  </a:lnTo>
                  <a:lnTo>
                    <a:pt x="135" y="472"/>
                  </a:lnTo>
                  <a:lnTo>
                    <a:pt x="91" y="607"/>
                  </a:lnTo>
                  <a:lnTo>
                    <a:pt x="46" y="831"/>
                  </a:lnTo>
                  <a:lnTo>
                    <a:pt x="23" y="1123"/>
                  </a:lnTo>
                  <a:lnTo>
                    <a:pt x="1" y="1864"/>
                  </a:lnTo>
                  <a:lnTo>
                    <a:pt x="1" y="2695"/>
                  </a:lnTo>
                  <a:lnTo>
                    <a:pt x="23" y="4267"/>
                  </a:lnTo>
                  <a:lnTo>
                    <a:pt x="46" y="4986"/>
                  </a:lnTo>
                  <a:lnTo>
                    <a:pt x="495" y="5480"/>
                  </a:lnTo>
                  <a:lnTo>
                    <a:pt x="966" y="6041"/>
                  </a:lnTo>
                  <a:lnTo>
                    <a:pt x="1528" y="6760"/>
                  </a:lnTo>
                  <a:lnTo>
                    <a:pt x="1820" y="7164"/>
                  </a:lnTo>
                  <a:lnTo>
                    <a:pt x="2112" y="7613"/>
                  </a:lnTo>
                  <a:lnTo>
                    <a:pt x="2404" y="8062"/>
                  </a:lnTo>
                  <a:lnTo>
                    <a:pt x="2673" y="8556"/>
                  </a:lnTo>
                  <a:lnTo>
                    <a:pt x="2920" y="9028"/>
                  </a:lnTo>
                  <a:lnTo>
                    <a:pt x="3145" y="9544"/>
                  </a:lnTo>
                  <a:lnTo>
                    <a:pt x="3324" y="10038"/>
                  </a:lnTo>
                  <a:lnTo>
                    <a:pt x="3459" y="10555"/>
                  </a:lnTo>
                  <a:lnTo>
                    <a:pt x="3571" y="11026"/>
                  </a:lnTo>
                  <a:lnTo>
                    <a:pt x="3728" y="11386"/>
                  </a:lnTo>
                  <a:lnTo>
                    <a:pt x="3796" y="11520"/>
                  </a:lnTo>
                  <a:lnTo>
                    <a:pt x="3886" y="11655"/>
                  </a:lnTo>
                  <a:lnTo>
                    <a:pt x="3975" y="11767"/>
                  </a:lnTo>
                  <a:lnTo>
                    <a:pt x="4065" y="11835"/>
                  </a:lnTo>
                  <a:lnTo>
                    <a:pt x="4155" y="11902"/>
                  </a:lnTo>
                  <a:lnTo>
                    <a:pt x="4245" y="11947"/>
                  </a:lnTo>
                  <a:lnTo>
                    <a:pt x="4335" y="11970"/>
                  </a:lnTo>
                  <a:lnTo>
                    <a:pt x="4537" y="11970"/>
                  </a:lnTo>
                  <a:lnTo>
                    <a:pt x="4627" y="11925"/>
                  </a:lnTo>
                  <a:lnTo>
                    <a:pt x="4716" y="11880"/>
                  </a:lnTo>
                  <a:lnTo>
                    <a:pt x="4806" y="11812"/>
                  </a:lnTo>
                  <a:lnTo>
                    <a:pt x="4986" y="11633"/>
                  </a:lnTo>
                  <a:lnTo>
                    <a:pt x="5166" y="11363"/>
                  </a:lnTo>
                  <a:lnTo>
                    <a:pt x="5323" y="11071"/>
                  </a:lnTo>
                  <a:lnTo>
                    <a:pt x="5457" y="10690"/>
                  </a:lnTo>
                  <a:lnTo>
                    <a:pt x="5570" y="10285"/>
                  </a:lnTo>
                  <a:lnTo>
                    <a:pt x="5660" y="9814"/>
                  </a:lnTo>
                  <a:lnTo>
                    <a:pt x="5727" y="9297"/>
                  </a:lnTo>
                  <a:lnTo>
                    <a:pt x="5749" y="8758"/>
                  </a:lnTo>
                  <a:lnTo>
                    <a:pt x="5794" y="4671"/>
                  </a:lnTo>
                  <a:lnTo>
                    <a:pt x="5862" y="1236"/>
                  </a:lnTo>
                  <a:lnTo>
                    <a:pt x="5839" y="876"/>
                  </a:lnTo>
                  <a:lnTo>
                    <a:pt x="5817" y="719"/>
                  </a:lnTo>
                  <a:lnTo>
                    <a:pt x="5772" y="584"/>
                  </a:lnTo>
                  <a:lnTo>
                    <a:pt x="5727" y="472"/>
                  </a:lnTo>
                  <a:lnTo>
                    <a:pt x="5682" y="360"/>
                  </a:lnTo>
                  <a:lnTo>
                    <a:pt x="5615" y="270"/>
                  </a:lnTo>
                  <a:lnTo>
                    <a:pt x="5525" y="203"/>
                  </a:lnTo>
                  <a:lnTo>
                    <a:pt x="5435" y="135"/>
                  </a:lnTo>
                  <a:lnTo>
                    <a:pt x="5323" y="90"/>
                  </a:lnTo>
                  <a:lnTo>
                    <a:pt x="5210" y="46"/>
                  </a:lnTo>
                  <a:lnTo>
                    <a:pt x="5098" y="23"/>
                  </a:lnTo>
                  <a:lnTo>
                    <a:pt x="48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9" name="Google Shape;2517;p62">
              <a:extLst>
                <a:ext uri="{FF2B5EF4-FFF2-40B4-BE49-F238E27FC236}">
                  <a16:creationId xmlns:a16="http://schemas.microsoft.com/office/drawing/2014/main" id="{A30589F8-19A8-7EFC-FD9C-6EEC10551BCC}"/>
                </a:ext>
              </a:extLst>
            </p:cNvPr>
            <p:cNvSpPr/>
            <p:nvPr/>
          </p:nvSpPr>
          <p:spPr>
            <a:xfrm>
              <a:off x="-2042432" y="150362"/>
              <a:ext cx="27443" cy="31790"/>
            </a:xfrm>
            <a:custGeom>
              <a:avLst/>
              <a:gdLst/>
              <a:ahLst/>
              <a:cxnLst/>
              <a:rect l="l" t="t" r="r" b="b"/>
              <a:pathLst>
                <a:path w="2134" h="2472" extrusionOk="0">
                  <a:moveTo>
                    <a:pt x="1281" y="315"/>
                  </a:moveTo>
                  <a:lnTo>
                    <a:pt x="1056" y="809"/>
                  </a:lnTo>
                  <a:lnTo>
                    <a:pt x="831" y="1236"/>
                  </a:lnTo>
                  <a:lnTo>
                    <a:pt x="719" y="1393"/>
                  </a:lnTo>
                  <a:lnTo>
                    <a:pt x="629" y="1528"/>
                  </a:lnTo>
                  <a:lnTo>
                    <a:pt x="517" y="1618"/>
                  </a:lnTo>
                  <a:lnTo>
                    <a:pt x="450" y="1640"/>
                  </a:lnTo>
                  <a:lnTo>
                    <a:pt x="405" y="1618"/>
                  </a:lnTo>
                  <a:lnTo>
                    <a:pt x="337" y="1573"/>
                  </a:lnTo>
                  <a:lnTo>
                    <a:pt x="315" y="1528"/>
                  </a:lnTo>
                  <a:lnTo>
                    <a:pt x="293" y="1483"/>
                  </a:lnTo>
                  <a:lnTo>
                    <a:pt x="270" y="1483"/>
                  </a:lnTo>
                  <a:lnTo>
                    <a:pt x="248" y="1371"/>
                  </a:lnTo>
                  <a:lnTo>
                    <a:pt x="248" y="1258"/>
                  </a:lnTo>
                  <a:lnTo>
                    <a:pt x="248" y="1169"/>
                  </a:lnTo>
                  <a:lnTo>
                    <a:pt x="293" y="1079"/>
                  </a:lnTo>
                  <a:lnTo>
                    <a:pt x="495" y="832"/>
                  </a:lnTo>
                  <a:lnTo>
                    <a:pt x="719" y="630"/>
                  </a:lnTo>
                  <a:lnTo>
                    <a:pt x="989" y="450"/>
                  </a:lnTo>
                  <a:lnTo>
                    <a:pt x="1281" y="315"/>
                  </a:lnTo>
                  <a:close/>
                  <a:moveTo>
                    <a:pt x="1505" y="495"/>
                  </a:moveTo>
                  <a:lnTo>
                    <a:pt x="1707" y="1034"/>
                  </a:lnTo>
                  <a:lnTo>
                    <a:pt x="1842" y="1528"/>
                  </a:lnTo>
                  <a:lnTo>
                    <a:pt x="1887" y="1752"/>
                  </a:lnTo>
                  <a:lnTo>
                    <a:pt x="1909" y="1955"/>
                  </a:lnTo>
                  <a:lnTo>
                    <a:pt x="1887" y="2112"/>
                  </a:lnTo>
                  <a:lnTo>
                    <a:pt x="1864" y="2179"/>
                  </a:lnTo>
                  <a:lnTo>
                    <a:pt x="1842" y="2224"/>
                  </a:lnTo>
                  <a:lnTo>
                    <a:pt x="1775" y="2246"/>
                  </a:lnTo>
                  <a:lnTo>
                    <a:pt x="1707" y="2246"/>
                  </a:lnTo>
                  <a:lnTo>
                    <a:pt x="1595" y="2224"/>
                  </a:lnTo>
                  <a:lnTo>
                    <a:pt x="1505" y="2179"/>
                  </a:lnTo>
                  <a:lnTo>
                    <a:pt x="1438" y="2089"/>
                  </a:lnTo>
                  <a:lnTo>
                    <a:pt x="1438" y="2112"/>
                  </a:lnTo>
                  <a:lnTo>
                    <a:pt x="1393" y="1910"/>
                  </a:lnTo>
                  <a:lnTo>
                    <a:pt x="1370" y="1708"/>
                  </a:lnTo>
                  <a:lnTo>
                    <a:pt x="1348" y="1505"/>
                  </a:lnTo>
                  <a:lnTo>
                    <a:pt x="1348" y="1303"/>
                  </a:lnTo>
                  <a:lnTo>
                    <a:pt x="1370" y="1101"/>
                  </a:lnTo>
                  <a:lnTo>
                    <a:pt x="1415" y="899"/>
                  </a:lnTo>
                  <a:lnTo>
                    <a:pt x="1438" y="697"/>
                  </a:lnTo>
                  <a:lnTo>
                    <a:pt x="1505" y="495"/>
                  </a:lnTo>
                  <a:close/>
                  <a:moveTo>
                    <a:pt x="1438" y="1"/>
                  </a:moveTo>
                  <a:lnTo>
                    <a:pt x="1236" y="91"/>
                  </a:lnTo>
                  <a:lnTo>
                    <a:pt x="1056" y="181"/>
                  </a:lnTo>
                  <a:lnTo>
                    <a:pt x="831" y="293"/>
                  </a:lnTo>
                  <a:lnTo>
                    <a:pt x="607" y="428"/>
                  </a:lnTo>
                  <a:lnTo>
                    <a:pt x="382" y="585"/>
                  </a:lnTo>
                  <a:lnTo>
                    <a:pt x="180" y="787"/>
                  </a:lnTo>
                  <a:lnTo>
                    <a:pt x="113" y="899"/>
                  </a:lnTo>
                  <a:lnTo>
                    <a:pt x="45" y="1011"/>
                  </a:lnTo>
                  <a:lnTo>
                    <a:pt x="1" y="1146"/>
                  </a:lnTo>
                  <a:lnTo>
                    <a:pt x="1" y="1281"/>
                  </a:lnTo>
                  <a:lnTo>
                    <a:pt x="1" y="1438"/>
                  </a:lnTo>
                  <a:lnTo>
                    <a:pt x="45" y="1573"/>
                  </a:lnTo>
                  <a:lnTo>
                    <a:pt x="135" y="1708"/>
                  </a:lnTo>
                  <a:lnTo>
                    <a:pt x="225" y="1797"/>
                  </a:lnTo>
                  <a:lnTo>
                    <a:pt x="315" y="1865"/>
                  </a:lnTo>
                  <a:lnTo>
                    <a:pt x="427" y="1887"/>
                  </a:lnTo>
                  <a:lnTo>
                    <a:pt x="517" y="1865"/>
                  </a:lnTo>
                  <a:lnTo>
                    <a:pt x="607" y="1820"/>
                  </a:lnTo>
                  <a:lnTo>
                    <a:pt x="697" y="1752"/>
                  </a:lnTo>
                  <a:lnTo>
                    <a:pt x="787" y="1663"/>
                  </a:lnTo>
                  <a:lnTo>
                    <a:pt x="966" y="1438"/>
                  </a:lnTo>
                  <a:lnTo>
                    <a:pt x="1123" y="1191"/>
                  </a:lnTo>
                  <a:lnTo>
                    <a:pt x="1123" y="1191"/>
                  </a:lnTo>
                  <a:lnTo>
                    <a:pt x="1101" y="1438"/>
                  </a:lnTo>
                  <a:lnTo>
                    <a:pt x="1101" y="1708"/>
                  </a:lnTo>
                  <a:lnTo>
                    <a:pt x="1146" y="1955"/>
                  </a:lnTo>
                  <a:lnTo>
                    <a:pt x="1213" y="2202"/>
                  </a:lnTo>
                  <a:lnTo>
                    <a:pt x="1281" y="2291"/>
                  </a:lnTo>
                  <a:lnTo>
                    <a:pt x="1348" y="2359"/>
                  </a:lnTo>
                  <a:lnTo>
                    <a:pt x="1438" y="2404"/>
                  </a:lnTo>
                  <a:lnTo>
                    <a:pt x="1528" y="2449"/>
                  </a:lnTo>
                  <a:lnTo>
                    <a:pt x="1662" y="2471"/>
                  </a:lnTo>
                  <a:lnTo>
                    <a:pt x="1775" y="2471"/>
                  </a:lnTo>
                  <a:lnTo>
                    <a:pt x="1909" y="2426"/>
                  </a:lnTo>
                  <a:lnTo>
                    <a:pt x="1999" y="2336"/>
                  </a:lnTo>
                  <a:lnTo>
                    <a:pt x="2067" y="2246"/>
                  </a:lnTo>
                  <a:lnTo>
                    <a:pt x="2111" y="2157"/>
                  </a:lnTo>
                  <a:lnTo>
                    <a:pt x="2111" y="2044"/>
                  </a:lnTo>
                  <a:lnTo>
                    <a:pt x="2134" y="1932"/>
                  </a:lnTo>
                  <a:lnTo>
                    <a:pt x="2044" y="1461"/>
                  </a:lnTo>
                  <a:lnTo>
                    <a:pt x="1932" y="966"/>
                  </a:lnTo>
                  <a:lnTo>
                    <a:pt x="1752" y="495"/>
                  </a:lnTo>
                  <a:lnTo>
                    <a:pt x="155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2518;p62">
              <a:extLst>
                <a:ext uri="{FF2B5EF4-FFF2-40B4-BE49-F238E27FC236}">
                  <a16:creationId xmlns:a16="http://schemas.microsoft.com/office/drawing/2014/main" id="{EF547C45-7E53-3646-2B54-2563304E6DEA}"/>
                </a:ext>
              </a:extLst>
            </p:cNvPr>
            <p:cNvSpPr/>
            <p:nvPr/>
          </p:nvSpPr>
          <p:spPr>
            <a:xfrm>
              <a:off x="-2320234" y="560145"/>
              <a:ext cx="153934" cy="75668"/>
            </a:xfrm>
            <a:custGeom>
              <a:avLst/>
              <a:gdLst/>
              <a:ahLst/>
              <a:cxnLst/>
              <a:rect l="l" t="t" r="r" b="b"/>
              <a:pathLst>
                <a:path w="11970" h="5884" extrusionOk="0">
                  <a:moveTo>
                    <a:pt x="9207" y="1"/>
                  </a:moveTo>
                  <a:lnTo>
                    <a:pt x="7635" y="68"/>
                  </a:lnTo>
                  <a:lnTo>
                    <a:pt x="6916" y="113"/>
                  </a:lnTo>
                  <a:lnTo>
                    <a:pt x="6445" y="562"/>
                  </a:lnTo>
                  <a:lnTo>
                    <a:pt x="5884" y="1034"/>
                  </a:lnTo>
                  <a:lnTo>
                    <a:pt x="5187" y="1617"/>
                  </a:lnTo>
                  <a:lnTo>
                    <a:pt x="4783" y="1909"/>
                  </a:lnTo>
                  <a:lnTo>
                    <a:pt x="4334" y="2201"/>
                  </a:lnTo>
                  <a:lnTo>
                    <a:pt x="3885" y="2493"/>
                  </a:lnTo>
                  <a:lnTo>
                    <a:pt x="3413" y="2785"/>
                  </a:lnTo>
                  <a:lnTo>
                    <a:pt x="2919" y="3032"/>
                  </a:lnTo>
                  <a:lnTo>
                    <a:pt x="2425" y="3257"/>
                  </a:lnTo>
                  <a:lnTo>
                    <a:pt x="1909" y="3436"/>
                  </a:lnTo>
                  <a:lnTo>
                    <a:pt x="1392" y="3593"/>
                  </a:lnTo>
                  <a:lnTo>
                    <a:pt x="943" y="3728"/>
                  </a:lnTo>
                  <a:lnTo>
                    <a:pt x="584" y="3863"/>
                  </a:lnTo>
                  <a:lnTo>
                    <a:pt x="427" y="3953"/>
                  </a:lnTo>
                  <a:lnTo>
                    <a:pt x="314" y="4043"/>
                  </a:lnTo>
                  <a:lnTo>
                    <a:pt x="202" y="4110"/>
                  </a:lnTo>
                  <a:lnTo>
                    <a:pt x="112" y="4200"/>
                  </a:lnTo>
                  <a:lnTo>
                    <a:pt x="45" y="4312"/>
                  </a:lnTo>
                  <a:lnTo>
                    <a:pt x="23" y="4402"/>
                  </a:lnTo>
                  <a:lnTo>
                    <a:pt x="0" y="4492"/>
                  </a:lnTo>
                  <a:lnTo>
                    <a:pt x="0" y="4582"/>
                  </a:lnTo>
                  <a:lnTo>
                    <a:pt x="0" y="4694"/>
                  </a:lnTo>
                  <a:lnTo>
                    <a:pt x="45" y="4784"/>
                  </a:lnTo>
                  <a:lnTo>
                    <a:pt x="90" y="4873"/>
                  </a:lnTo>
                  <a:lnTo>
                    <a:pt x="157" y="4963"/>
                  </a:lnTo>
                  <a:lnTo>
                    <a:pt x="359" y="5143"/>
                  </a:lnTo>
                  <a:lnTo>
                    <a:pt x="606" y="5323"/>
                  </a:lnTo>
                  <a:lnTo>
                    <a:pt x="921" y="5480"/>
                  </a:lnTo>
                  <a:lnTo>
                    <a:pt x="1280" y="5615"/>
                  </a:lnTo>
                  <a:lnTo>
                    <a:pt x="1707" y="5727"/>
                  </a:lnTo>
                  <a:lnTo>
                    <a:pt x="2178" y="5794"/>
                  </a:lnTo>
                  <a:lnTo>
                    <a:pt x="2695" y="5862"/>
                  </a:lnTo>
                  <a:lnTo>
                    <a:pt x="3234" y="5884"/>
                  </a:lnTo>
                  <a:lnTo>
                    <a:pt x="10756" y="5884"/>
                  </a:lnTo>
                  <a:lnTo>
                    <a:pt x="11116" y="5839"/>
                  </a:lnTo>
                  <a:lnTo>
                    <a:pt x="11273" y="5817"/>
                  </a:lnTo>
                  <a:lnTo>
                    <a:pt x="11408" y="5772"/>
                  </a:lnTo>
                  <a:lnTo>
                    <a:pt x="11520" y="5727"/>
                  </a:lnTo>
                  <a:lnTo>
                    <a:pt x="11632" y="5682"/>
                  </a:lnTo>
                  <a:lnTo>
                    <a:pt x="11722" y="5592"/>
                  </a:lnTo>
                  <a:lnTo>
                    <a:pt x="11789" y="5525"/>
                  </a:lnTo>
                  <a:lnTo>
                    <a:pt x="11834" y="5412"/>
                  </a:lnTo>
                  <a:lnTo>
                    <a:pt x="11879" y="5323"/>
                  </a:lnTo>
                  <a:lnTo>
                    <a:pt x="11947" y="5076"/>
                  </a:lnTo>
                  <a:lnTo>
                    <a:pt x="11969" y="4784"/>
                  </a:lnTo>
                  <a:lnTo>
                    <a:pt x="11947" y="4469"/>
                  </a:lnTo>
                  <a:lnTo>
                    <a:pt x="11902" y="4088"/>
                  </a:lnTo>
                  <a:lnTo>
                    <a:pt x="11857" y="3661"/>
                  </a:lnTo>
                  <a:lnTo>
                    <a:pt x="11700" y="2695"/>
                  </a:lnTo>
                  <a:lnTo>
                    <a:pt x="11632" y="2134"/>
                  </a:lnTo>
                  <a:lnTo>
                    <a:pt x="11565" y="1528"/>
                  </a:lnTo>
                  <a:lnTo>
                    <a:pt x="11520" y="876"/>
                  </a:lnTo>
                  <a:lnTo>
                    <a:pt x="11497" y="180"/>
                  </a:lnTo>
                  <a:lnTo>
                    <a:pt x="11475" y="158"/>
                  </a:lnTo>
                  <a:lnTo>
                    <a:pt x="11430" y="113"/>
                  </a:lnTo>
                  <a:lnTo>
                    <a:pt x="11295" y="68"/>
                  </a:lnTo>
                  <a:lnTo>
                    <a:pt x="11071" y="45"/>
                  </a:lnTo>
                  <a:lnTo>
                    <a:pt x="10779" y="23"/>
                  </a:lnTo>
                  <a:lnTo>
                    <a:pt x="100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2519;p62">
              <a:extLst>
                <a:ext uri="{FF2B5EF4-FFF2-40B4-BE49-F238E27FC236}">
                  <a16:creationId xmlns:a16="http://schemas.microsoft.com/office/drawing/2014/main" id="{B12A2486-3F87-DF80-5F90-AEC47B0E0EF3}"/>
                </a:ext>
              </a:extLst>
            </p:cNvPr>
            <p:cNvSpPr/>
            <p:nvPr/>
          </p:nvSpPr>
          <p:spPr>
            <a:xfrm>
              <a:off x="-2269129" y="548880"/>
              <a:ext cx="31777" cy="27456"/>
            </a:xfrm>
            <a:custGeom>
              <a:avLst/>
              <a:gdLst/>
              <a:ahLst/>
              <a:cxnLst/>
              <a:rect l="l" t="t" r="r" b="b"/>
              <a:pathLst>
                <a:path w="2471" h="2135" extrusionOk="0">
                  <a:moveTo>
                    <a:pt x="1168" y="270"/>
                  </a:moveTo>
                  <a:lnTo>
                    <a:pt x="1258" y="293"/>
                  </a:lnTo>
                  <a:lnTo>
                    <a:pt x="1348" y="315"/>
                  </a:lnTo>
                  <a:lnTo>
                    <a:pt x="1618" y="495"/>
                  </a:lnTo>
                  <a:lnTo>
                    <a:pt x="1820" y="742"/>
                  </a:lnTo>
                  <a:lnTo>
                    <a:pt x="1999" y="989"/>
                  </a:lnTo>
                  <a:lnTo>
                    <a:pt x="2134" y="1281"/>
                  </a:lnTo>
                  <a:lnTo>
                    <a:pt x="1640" y="1079"/>
                  </a:lnTo>
                  <a:lnTo>
                    <a:pt x="1213" y="877"/>
                  </a:lnTo>
                  <a:lnTo>
                    <a:pt x="1056" y="764"/>
                  </a:lnTo>
                  <a:lnTo>
                    <a:pt x="921" y="652"/>
                  </a:lnTo>
                  <a:lnTo>
                    <a:pt x="832" y="562"/>
                  </a:lnTo>
                  <a:lnTo>
                    <a:pt x="809" y="472"/>
                  </a:lnTo>
                  <a:lnTo>
                    <a:pt x="809" y="427"/>
                  </a:lnTo>
                  <a:lnTo>
                    <a:pt x="854" y="383"/>
                  </a:lnTo>
                  <a:lnTo>
                    <a:pt x="966" y="315"/>
                  </a:lnTo>
                  <a:lnTo>
                    <a:pt x="989" y="293"/>
                  </a:lnTo>
                  <a:lnTo>
                    <a:pt x="1079" y="270"/>
                  </a:lnTo>
                  <a:close/>
                  <a:moveTo>
                    <a:pt x="1191" y="1371"/>
                  </a:moveTo>
                  <a:lnTo>
                    <a:pt x="1573" y="1416"/>
                  </a:lnTo>
                  <a:lnTo>
                    <a:pt x="1977" y="1505"/>
                  </a:lnTo>
                  <a:lnTo>
                    <a:pt x="1460" y="1707"/>
                  </a:lnTo>
                  <a:lnTo>
                    <a:pt x="1191" y="1797"/>
                  </a:lnTo>
                  <a:lnTo>
                    <a:pt x="944" y="1865"/>
                  </a:lnTo>
                  <a:lnTo>
                    <a:pt x="719" y="1910"/>
                  </a:lnTo>
                  <a:lnTo>
                    <a:pt x="517" y="1932"/>
                  </a:lnTo>
                  <a:lnTo>
                    <a:pt x="360" y="1910"/>
                  </a:lnTo>
                  <a:lnTo>
                    <a:pt x="315" y="1887"/>
                  </a:lnTo>
                  <a:lnTo>
                    <a:pt x="248" y="1865"/>
                  </a:lnTo>
                  <a:lnTo>
                    <a:pt x="248" y="1797"/>
                  </a:lnTo>
                  <a:lnTo>
                    <a:pt x="248" y="1730"/>
                  </a:lnTo>
                  <a:lnTo>
                    <a:pt x="248" y="1618"/>
                  </a:lnTo>
                  <a:lnTo>
                    <a:pt x="315" y="1528"/>
                  </a:lnTo>
                  <a:lnTo>
                    <a:pt x="383" y="1460"/>
                  </a:lnTo>
                  <a:lnTo>
                    <a:pt x="383" y="1438"/>
                  </a:lnTo>
                  <a:lnTo>
                    <a:pt x="787" y="1371"/>
                  </a:lnTo>
                  <a:close/>
                  <a:moveTo>
                    <a:pt x="1168" y="1"/>
                  </a:moveTo>
                  <a:lnTo>
                    <a:pt x="1011" y="23"/>
                  </a:lnTo>
                  <a:lnTo>
                    <a:pt x="877" y="68"/>
                  </a:lnTo>
                  <a:lnTo>
                    <a:pt x="742" y="158"/>
                  </a:lnTo>
                  <a:lnTo>
                    <a:pt x="652" y="248"/>
                  </a:lnTo>
                  <a:lnTo>
                    <a:pt x="607" y="338"/>
                  </a:lnTo>
                  <a:lnTo>
                    <a:pt x="585" y="450"/>
                  </a:lnTo>
                  <a:lnTo>
                    <a:pt x="607" y="540"/>
                  </a:lnTo>
                  <a:lnTo>
                    <a:pt x="652" y="630"/>
                  </a:lnTo>
                  <a:lnTo>
                    <a:pt x="719" y="719"/>
                  </a:lnTo>
                  <a:lnTo>
                    <a:pt x="809" y="809"/>
                  </a:lnTo>
                  <a:lnTo>
                    <a:pt x="1034" y="966"/>
                  </a:lnTo>
                  <a:lnTo>
                    <a:pt x="1303" y="1124"/>
                  </a:lnTo>
                  <a:lnTo>
                    <a:pt x="1034" y="1101"/>
                  </a:lnTo>
                  <a:lnTo>
                    <a:pt x="764" y="1124"/>
                  </a:lnTo>
                  <a:lnTo>
                    <a:pt x="517" y="1168"/>
                  </a:lnTo>
                  <a:lnTo>
                    <a:pt x="270" y="1236"/>
                  </a:lnTo>
                  <a:lnTo>
                    <a:pt x="180" y="1303"/>
                  </a:lnTo>
                  <a:lnTo>
                    <a:pt x="113" y="1371"/>
                  </a:lnTo>
                  <a:lnTo>
                    <a:pt x="68" y="1460"/>
                  </a:lnTo>
                  <a:lnTo>
                    <a:pt x="23" y="1550"/>
                  </a:lnTo>
                  <a:lnTo>
                    <a:pt x="1" y="1685"/>
                  </a:lnTo>
                  <a:lnTo>
                    <a:pt x="1" y="1820"/>
                  </a:lnTo>
                  <a:lnTo>
                    <a:pt x="46" y="1932"/>
                  </a:lnTo>
                  <a:lnTo>
                    <a:pt x="136" y="2044"/>
                  </a:lnTo>
                  <a:lnTo>
                    <a:pt x="225" y="2089"/>
                  </a:lnTo>
                  <a:lnTo>
                    <a:pt x="338" y="2112"/>
                  </a:lnTo>
                  <a:lnTo>
                    <a:pt x="427" y="2134"/>
                  </a:lnTo>
                  <a:lnTo>
                    <a:pt x="540" y="2134"/>
                  </a:lnTo>
                  <a:lnTo>
                    <a:pt x="1034" y="2044"/>
                  </a:lnTo>
                  <a:lnTo>
                    <a:pt x="1505" y="1932"/>
                  </a:lnTo>
                  <a:lnTo>
                    <a:pt x="1977" y="1775"/>
                  </a:lnTo>
                  <a:lnTo>
                    <a:pt x="2426" y="1550"/>
                  </a:lnTo>
                  <a:lnTo>
                    <a:pt x="2471" y="1528"/>
                  </a:lnTo>
                  <a:lnTo>
                    <a:pt x="2471" y="1483"/>
                  </a:lnTo>
                  <a:lnTo>
                    <a:pt x="2471" y="1438"/>
                  </a:lnTo>
                  <a:lnTo>
                    <a:pt x="2381" y="1236"/>
                  </a:lnTo>
                  <a:lnTo>
                    <a:pt x="2314" y="1056"/>
                  </a:lnTo>
                  <a:lnTo>
                    <a:pt x="2179" y="832"/>
                  </a:lnTo>
                  <a:lnTo>
                    <a:pt x="2044" y="607"/>
                  </a:lnTo>
                  <a:lnTo>
                    <a:pt x="1865" y="383"/>
                  </a:lnTo>
                  <a:lnTo>
                    <a:pt x="1663" y="203"/>
                  </a:lnTo>
                  <a:lnTo>
                    <a:pt x="1573" y="136"/>
                  </a:lnTo>
                  <a:lnTo>
                    <a:pt x="1460" y="68"/>
                  </a:lnTo>
                  <a:lnTo>
                    <a:pt x="1303" y="23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2520;p62">
              <a:extLst>
                <a:ext uri="{FF2B5EF4-FFF2-40B4-BE49-F238E27FC236}">
                  <a16:creationId xmlns:a16="http://schemas.microsoft.com/office/drawing/2014/main" id="{18CE71A4-81C0-7909-87A5-63665433AEA6}"/>
                </a:ext>
              </a:extLst>
            </p:cNvPr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3" name="Google Shape;2521;p62">
              <a:extLst>
                <a:ext uri="{FF2B5EF4-FFF2-40B4-BE49-F238E27FC236}">
                  <a16:creationId xmlns:a16="http://schemas.microsoft.com/office/drawing/2014/main" id="{0F0FB7BC-CD11-6BFB-0DE4-8664CB584A13}"/>
                </a:ext>
              </a:extLst>
            </p:cNvPr>
            <p:cNvSpPr/>
            <p:nvPr/>
          </p:nvSpPr>
          <p:spPr>
            <a:xfrm>
              <a:off x="-2265656" y="-393115"/>
              <a:ext cx="16178" cy="39570"/>
            </a:xfrm>
            <a:custGeom>
              <a:avLst/>
              <a:gdLst/>
              <a:ahLst/>
              <a:cxnLst/>
              <a:rect l="l" t="t" r="r" b="b"/>
              <a:pathLst>
                <a:path w="1258" h="3077" fill="none" extrusionOk="0">
                  <a:moveTo>
                    <a:pt x="1235" y="0"/>
                  </a:moveTo>
                  <a:lnTo>
                    <a:pt x="0" y="3032"/>
                  </a:lnTo>
                  <a:lnTo>
                    <a:pt x="68" y="3077"/>
                  </a:lnTo>
                  <a:lnTo>
                    <a:pt x="68" y="3077"/>
                  </a:lnTo>
                  <a:lnTo>
                    <a:pt x="1258" y="898"/>
                  </a:lnTo>
                  <a:lnTo>
                    <a:pt x="1258" y="898"/>
                  </a:lnTo>
                  <a:lnTo>
                    <a:pt x="1235" y="449"/>
                  </a:lnTo>
                  <a:lnTo>
                    <a:pt x="12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4" name="Google Shape;2522;p62">
              <a:extLst>
                <a:ext uri="{FF2B5EF4-FFF2-40B4-BE49-F238E27FC236}">
                  <a16:creationId xmlns:a16="http://schemas.microsoft.com/office/drawing/2014/main" id="{0C4B94F3-592D-F577-CF26-6189C47D7402}"/>
                </a:ext>
              </a:extLst>
            </p:cNvPr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5" name="Google Shape;2523;p62">
              <a:extLst>
                <a:ext uri="{FF2B5EF4-FFF2-40B4-BE49-F238E27FC236}">
                  <a16:creationId xmlns:a16="http://schemas.microsoft.com/office/drawing/2014/main" id="{791C362D-31D2-D45E-E8AE-BC60BD9065D4}"/>
                </a:ext>
              </a:extLst>
            </p:cNvPr>
            <p:cNvSpPr/>
            <p:nvPr/>
          </p:nvSpPr>
          <p:spPr>
            <a:xfrm>
              <a:off x="-2135127" y="-278764"/>
              <a:ext cx="4051" cy="5504"/>
            </a:xfrm>
            <a:custGeom>
              <a:avLst/>
              <a:gdLst/>
              <a:ahLst/>
              <a:cxnLst/>
              <a:rect l="l" t="t" r="r" b="b"/>
              <a:pathLst>
                <a:path w="315" h="428" fill="none" extrusionOk="0">
                  <a:moveTo>
                    <a:pt x="0" y="1"/>
                  </a:moveTo>
                  <a:lnTo>
                    <a:pt x="45" y="427"/>
                  </a:lnTo>
                  <a:lnTo>
                    <a:pt x="315" y="180"/>
                  </a:lnTo>
                  <a:lnTo>
                    <a:pt x="315" y="180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6" name="Google Shape;2524;p62">
              <a:extLst>
                <a:ext uri="{FF2B5EF4-FFF2-40B4-BE49-F238E27FC236}">
                  <a16:creationId xmlns:a16="http://schemas.microsoft.com/office/drawing/2014/main" id="{F095376B-E997-8105-28D9-439FABDD9731}"/>
                </a:ext>
              </a:extLst>
            </p:cNvPr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extrusionOk="0">
                  <a:moveTo>
                    <a:pt x="449" y="1"/>
                  </a:move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4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7" name="Google Shape;2525;p62">
              <a:extLst>
                <a:ext uri="{FF2B5EF4-FFF2-40B4-BE49-F238E27FC236}">
                  <a16:creationId xmlns:a16="http://schemas.microsoft.com/office/drawing/2014/main" id="{9B42DAE5-B5BD-AD10-784C-0903880A9F34}"/>
                </a:ext>
              </a:extLst>
            </p:cNvPr>
            <p:cNvSpPr/>
            <p:nvPr/>
          </p:nvSpPr>
          <p:spPr>
            <a:xfrm>
              <a:off x="-2152167" y="-285117"/>
              <a:ext cx="17631" cy="16474"/>
            </a:xfrm>
            <a:custGeom>
              <a:avLst/>
              <a:gdLst/>
              <a:ahLst/>
              <a:cxnLst/>
              <a:rect l="l" t="t" r="r" b="b"/>
              <a:pathLst>
                <a:path w="1371" h="1281" fill="none" extrusionOk="0">
                  <a:moveTo>
                    <a:pt x="449" y="1"/>
                  </a:moveTo>
                  <a:lnTo>
                    <a:pt x="449" y="1"/>
                  </a:lnTo>
                  <a:lnTo>
                    <a:pt x="0" y="629"/>
                  </a:lnTo>
                  <a:lnTo>
                    <a:pt x="988" y="1281"/>
                  </a:lnTo>
                  <a:lnTo>
                    <a:pt x="1370" y="921"/>
                  </a:lnTo>
                  <a:lnTo>
                    <a:pt x="1325" y="495"/>
                  </a:lnTo>
                  <a:lnTo>
                    <a:pt x="1325" y="495"/>
                  </a:lnTo>
                  <a:lnTo>
                    <a:pt x="44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8" name="Google Shape;2526;p62">
              <a:extLst>
                <a:ext uri="{FF2B5EF4-FFF2-40B4-BE49-F238E27FC236}">
                  <a16:creationId xmlns:a16="http://schemas.microsoft.com/office/drawing/2014/main" id="{2AF489F6-0425-6D69-8AD4-578D1C7F85D6}"/>
                </a:ext>
              </a:extLst>
            </p:cNvPr>
            <p:cNvSpPr/>
            <p:nvPr/>
          </p:nvSpPr>
          <p:spPr>
            <a:xfrm>
              <a:off x="-2264795" y="-381567"/>
              <a:ext cx="118415" cy="104552"/>
            </a:xfrm>
            <a:custGeom>
              <a:avLst/>
              <a:gdLst/>
              <a:ahLst/>
              <a:cxnLst/>
              <a:rect l="l" t="t" r="r" b="b"/>
              <a:pathLst>
                <a:path w="9208" h="8130" extrusionOk="0">
                  <a:moveTo>
                    <a:pt x="1191" y="0"/>
                  </a:moveTo>
                  <a:lnTo>
                    <a:pt x="1" y="2179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0"/>
                  </a:lnTo>
                  <a:close/>
                  <a:moveTo>
                    <a:pt x="9185" y="7478"/>
                  </a:moveTo>
                  <a:lnTo>
                    <a:pt x="8736" y="8107"/>
                  </a:lnTo>
                  <a:lnTo>
                    <a:pt x="8758" y="8129"/>
                  </a:lnTo>
                  <a:lnTo>
                    <a:pt x="9207" y="7501"/>
                  </a:lnTo>
                  <a:lnTo>
                    <a:pt x="9185" y="7478"/>
                  </a:lnTo>
                  <a:close/>
                </a:path>
              </a:pathLst>
            </a:custGeom>
            <a:solidFill>
              <a:srgbClr val="F7DC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9" name="Google Shape;2527;p62">
              <a:extLst>
                <a:ext uri="{FF2B5EF4-FFF2-40B4-BE49-F238E27FC236}">
                  <a16:creationId xmlns:a16="http://schemas.microsoft.com/office/drawing/2014/main" id="{46113DA9-3E9D-6F99-6B8C-10AB67A3A3CB}"/>
                </a:ext>
              </a:extLst>
            </p:cNvPr>
            <p:cNvSpPr/>
            <p:nvPr/>
          </p:nvSpPr>
          <p:spPr>
            <a:xfrm>
              <a:off x="-2152463" y="-285400"/>
              <a:ext cx="6083" cy="8385"/>
            </a:xfrm>
            <a:custGeom>
              <a:avLst/>
              <a:gdLst/>
              <a:ahLst/>
              <a:cxnLst/>
              <a:rect l="l" t="t" r="r" b="b"/>
              <a:pathLst>
                <a:path w="473" h="652" fill="none" extrusionOk="0">
                  <a:moveTo>
                    <a:pt x="450" y="0"/>
                  </a:moveTo>
                  <a:lnTo>
                    <a:pt x="450" y="0"/>
                  </a:lnTo>
                  <a:lnTo>
                    <a:pt x="1" y="629"/>
                  </a:lnTo>
                  <a:lnTo>
                    <a:pt x="23" y="651"/>
                  </a:lnTo>
                  <a:lnTo>
                    <a:pt x="23" y="651"/>
                  </a:lnTo>
                  <a:lnTo>
                    <a:pt x="472" y="23"/>
                  </a:lnTo>
                  <a:lnTo>
                    <a:pt x="472" y="23"/>
                  </a:lnTo>
                  <a:lnTo>
                    <a:pt x="45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0" name="Google Shape;2528;p62">
              <a:extLst>
                <a:ext uri="{FF2B5EF4-FFF2-40B4-BE49-F238E27FC236}">
                  <a16:creationId xmlns:a16="http://schemas.microsoft.com/office/drawing/2014/main" id="{4ECCEA7C-EDF3-CA7D-9D7F-1B9BEFC24380}"/>
                </a:ext>
              </a:extLst>
            </p:cNvPr>
            <p:cNvSpPr/>
            <p:nvPr/>
          </p:nvSpPr>
          <p:spPr>
            <a:xfrm>
              <a:off x="-2264795" y="-381567"/>
              <a:ext cx="15316" cy="28318"/>
            </a:xfrm>
            <a:custGeom>
              <a:avLst/>
              <a:gdLst/>
              <a:ahLst/>
              <a:cxnLst/>
              <a:rect l="l" t="t" r="r" b="b"/>
              <a:pathLst>
                <a:path w="1191" h="2202" fill="none" extrusionOk="0">
                  <a:moveTo>
                    <a:pt x="1191" y="0"/>
                  </a:moveTo>
                  <a:lnTo>
                    <a:pt x="1191" y="0"/>
                  </a:lnTo>
                  <a:lnTo>
                    <a:pt x="1" y="2179"/>
                  </a:lnTo>
                  <a:lnTo>
                    <a:pt x="23" y="2201"/>
                  </a:lnTo>
                  <a:lnTo>
                    <a:pt x="23" y="2201"/>
                  </a:lnTo>
                  <a:lnTo>
                    <a:pt x="1191" y="23"/>
                  </a:lnTo>
                  <a:lnTo>
                    <a:pt x="1191" y="23"/>
                  </a:lnTo>
                  <a:lnTo>
                    <a:pt x="119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1" name="Google Shape;2529;p62">
              <a:extLst>
                <a:ext uri="{FF2B5EF4-FFF2-40B4-BE49-F238E27FC236}">
                  <a16:creationId xmlns:a16="http://schemas.microsoft.com/office/drawing/2014/main" id="{D03FDBA7-5FCD-53A6-D969-D65A7D09C3B8}"/>
                </a:ext>
              </a:extLst>
            </p:cNvPr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extrusionOk="0">
                  <a:moveTo>
                    <a:pt x="1168" y="1"/>
                  </a:moveTo>
                  <a:lnTo>
                    <a:pt x="0" y="2179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E9D4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2" name="Google Shape;2530;p62">
              <a:extLst>
                <a:ext uri="{FF2B5EF4-FFF2-40B4-BE49-F238E27FC236}">
                  <a16:creationId xmlns:a16="http://schemas.microsoft.com/office/drawing/2014/main" id="{C6DED217-4511-AC7A-DF7F-CB979D9B9672}"/>
                </a:ext>
              </a:extLst>
            </p:cNvPr>
            <p:cNvSpPr/>
            <p:nvPr/>
          </p:nvSpPr>
          <p:spPr>
            <a:xfrm>
              <a:off x="-2264499" y="-381284"/>
              <a:ext cx="117836" cy="103973"/>
            </a:xfrm>
            <a:custGeom>
              <a:avLst/>
              <a:gdLst/>
              <a:ahLst/>
              <a:cxnLst/>
              <a:rect l="l" t="t" r="r" b="b"/>
              <a:pathLst>
                <a:path w="9163" h="8085" fill="none" extrusionOk="0">
                  <a:moveTo>
                    <a:pt x="1168" y="1"/>
                  </a:moveTo>
                  <a:lnTo>
                    <a:pt x="1168" y="1"/>
                  </a:lnTo>
                  <a:lnTo>
                    <a:pt x="0" y="2179"/>
                  </a:lnTo>
                  <a:lnTo>
                    <a:pt x="8713" y="8085"/>
                  </a:lnTo>
                  <a:lnTo>
                    <a:pt x="8713" y="8085"/>
                  </a:lnTo>
                  <a:lnTo>
                    <a:pt x="9162" y="7456"/>
                  </a:lnTo>
                  <a:lnTo>
                    <a:pt x="9162" y="7456"/>
                  </a:lnTo>
                  <a:lnTo>
                    <a:pt x="8129" y="6872"/>
                  </a:lnTo>
                  <a:lnTo>
                    <a:pt x="6984" y="6199"/>
                  </a:lnTo>
                  <a:lnTo>
                    <a:pt x="5794" y="5458"/>
                  </a:lnTo>
                  <a:lnTo>
                    <a:pt x="4604" y="4694"/>
                  </a:lnTo>
                  <a:lnTo>
                    <a:pt x="3526" y="3976"/>
                  </a:lnTo>
                  <a:lnTo>
                    <a:pt x="3054" y="3616"/>
                  </a:lnTo>
                  <a:lnTo>
                    <a:pt x="2627" y="3279"/>
                  </a:lnTo>
                  <a:lnTo>
                    <a:pt x="2246" y="2987"/>
                  </a:lnTo>
                  <a:lnTo>
                    <a:pt x="1954" y="2696"/>
                  </a:lnTo>
                  <a:lnTo>
                    <a:pt x="1729" y="2449"/>
                  </a:lnTo>
                  <a:lnTo>
                    <a:pt x="1662" y="2336"/>
                  </a:lnTo>
                  <a:lnTo>
                    <a:pt x="1617" y="2224"/>
                  </a:lnTo>
                  <a:lnTo>
                    <a:pt x="1617" y="2224"/>
                  </a:lnTo>
                  <a:lnTo>
                    <a:pt x="1460" y="1685"/>
                  </a:lnTo>
                  <a:lnTo>
                    <a:pt x="1325" y="1124"/>
                  </a:lnTo>
                  <a:lnTo>
                    <a:pt x="1235" y="562"/>
                  </a:lnTo>
                  <a:lnTo>
                    <a:pt x="116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3" name="Google Shape;2531;p62">
              <a:extLst>
                <a:ext uri="{FF2B5EF4-FFF2-40B4-BE49-F238E27FC236}">
                  <a16:creationId xmlns:a16="http://schemas.microsoft.com/office/drawing/2014/main" id="{6FCC2734-9A3C-AC0F-5B5A-0B0B9CB2405C}"/>
                </a:ext>
              </a:extLst>
            </p:cNvPr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  <a:close/>
                </a:path>
              </a:pathLst>
            </a:custGeom>
            <a:solidFill>
              <a:srgbClr val="C497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4" name="Google Shape;2532;p62">
              <a:extLst>
                <a:ext uri="{FF2B5EF4-FFF2-40B4-BE49-F238E27FC236}">
                  <a16:creationId xmlns:a16="http://schemas.microsoft.com/office/drawing/2014/main" id="{0F2AA04D-DD8E-4CB4-858C-154090FAEEA1}"/>
                </a:ext>
              </a:extLst>
            </p:cNvPr>
            <p:cNvSpPr/>
            <p:nvPr/>
          </p:nvSpPr>
          <p:spPr>
            <a:xfrm>
              <a:off x="-2076794" y="-318617"/>
              <a:ext cx="150462" cy="18210"/>
            </a:xfrm>
            <a:custGeom>
              <a:avLst/>
              <a:gdLst/>
              <a:ahLst/>
              <a:cxnLst/>
              <a:rect l="l" t="t" r="r" b="b"/>
              <a:pathLst>
                <a:path w="11700" h="1416" fill="none" extrusionOk="0">
                  <a:moveTo>
                    <a:pt x="11700" y="1"/>
                  </a:moveTo>
                  <a:lnTo>
                    <a:pt x="0" y="1415"/>
                  </a:lnTo>
                  <a:lnTo>
                    <a:pt x="0" y="1415"/>
                  </a:lnTo>
                  <a:lnTo>
                    <a:pt x="0" y="1415"/>
                  </a:lnTo>
                  <a:lnTo>
                    <a:pt x="1170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5" name="Google Shape;2533;p62">
              <a:extLst>
                <a:ext uri="{FF2B5EF4-FFF2-40B4-BE49-F238E27FC236}">
                  <a16:creationId xmlns:a16="http://schemas.microsoft.com/office/drawing/2014/main" id="{4EAC957E-6046-71F7-BC39-1EC6FB80072F}"/>
                </a:ext>
              </a:extLst>
            </p:cNvPr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extrusionOk="0">
                  <a:moveTo>
                    <a:pt x="13003" y="1"/>
                  </a:moveTo>
                  <a:lnTo>
                    <a:pt x="1303" y="1415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6" name="Google Shape;2534;p62">
              <a:extLst>
                <a:ext uri="{FF2B5EF4-FFF2-40B4-BE49-F238E27FC236}">
                  <a16:creationId xmlns:a16="http://schemas.microsoft.com/office/drawing/2014/main" id="{276323AE-D1A2-C6AA-6D56-40CDBD8952B8}"/>
                </a:ext>
              </a:extLst>
            </p:cNvPr>
            <p:cNvSpPr/>
            <p:nvPr/>
          </p:nvSpPr>
          <p:spPr>
            <a:xfrm>
              <a:off x="-2093551" y="-318617"/>
              <a:ext cx="167219" cy="101092"/>
            </a:xfrm>
            <a:custGeom>
              <a:avLst/>
              <a:gdLst/>
              <a:ahLst/>
              <a:cxnLst/>
              <a:rect l="l" t="t" r="r" b="b"/>
              <a:pathLst>
                <a:path w="13003" h="7861" fill="none" extrusionOk="0">
                  <a:moveTo>
                    <a:pt x="13003" y="1"/>
                  </a:moveTo>
                  <a:lnTo>
                    <a:pt x="1303" y="1415"/>
                  </a:lnTo>
                  <a:lnTo>
                    <a:pt x="1303" y="1415"/>
                  </a:lnTo>
                  <a:lnTo>
                    <a:pt x="809" y="3706"/>
                  </a:lnTo>
                  <a:lnTo>
                    <a:pt x="809" y="3706"/>
                  </a:lnTo>
                  <a:lnTo>
                    <a:pt x="1" y="7591"/>
                  </a:lnTo>
                  <a:lnTo>
                    <a:pt x="1" y="7591"/>
                  </a:lnTo>
                  <a:lnTo>
                    <a:pt x="472" y="7591"/>
                  </a:lnTo>
                  <a:lnTo>
                    <a:pt x="989" y="7636"/>
                  </a:lnTo>
                  <a:lnTo>
                    <a:pt x="2112" y="7726"/>
                  </a:lnTo>
                  <a:lnTo>
                    <a:pt x="3369" y="7815"/>
                  </a:lnTo>
                  <a:lnTo>
                    <a:pt x="4065" y="7838"/>
                  </a:lnTo>
                  <a:lnTo>
                    <a:pt x="4806" y="7860"/>
                  </a:lnTo>
                  <a:lnTo>
                    <a:pt x="4806" y="7860"/>
                  </a:lnTo>
                  <a:lnTo>
                    <a:pt x="5413" y="7838"/>
                  </a:lnTo>
                  <a:lnTo>
                    <a:pt x="6064" y="7815"/>
                  </a:lnTo>
                  <a:lnTo>
                    <a:pt x="6738" y="7770"/>
                  </a:lnTo>
                  <a:lnTo>
                    <a:pt x="7434" y="7703"/>
                  </a:lnTo>
                  <a:lnTo>
                    <a:pt x="8197" y="7613"/>
                  </a:lnTo>
                  <a:lnTo>
                    <a:pt x="8983" y="7479"/>
                  </a:lnTo>
                  <a:lnTo>
                    <a:pt x="9792" y="7321"/>
                  </a:lnTo>
                  <a:lnTo>
                    <a:pt x="10667" y="7142"/>
                  </a:lnTo>
                  <a:lnTo>
                    <a:pt x="1300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7" name="Google Shape;2535;p62">
              <a:extLst>
                <a:ext uri="{FF2B5EF4-FFF2-40B4-BE49-F238E27FC236}">
                  <a16:creationId xmlns:a16="http://schemas.microsoft.com/office/drawing/2014/main" id="{F307C75E-A150-5175-7391-77B997C7E01F}"/>
                </a:ext>
              </a:extLst>
            </p:cNvPr>
            <p:cNvSpPr/>
            <p:nvPr/>
          </p:nvSpPr>
          <p:spPr>
            <a:xfrm>
              <a:off x="-2283570" y="-635989"/>
              <a:ext cx="363012" cy="406042"/>
            </a:xfrm>
            <a:custGeom>
              <a:avLst/>
              <a:gdLst/>
              <a:ahLst/>
              <a:cxnLst/>
              <a:rect l="l" t="t" r="r" b="b"/>
              <a:pathLst>
                <a:path w="28228" h="31574" extrusionOk="0">
                  <a:moveTo>
                    <a:pt x="7636" y="1"/>
                  </a:moveTo>
                  <a:lnTo>
                    <a:pt x="6760" y="8804"/>
                  </a:lnTo>
                  <a:lnTo>
                    <a:pt x="1" y="22793"/>
                  </a:lnTo>
                  <a:lnTo>
                    <a:pt x="9724" y="30675"/>
                  </a:lnTo>
                  <a:lnTo>
                    <a:pt x="14081" y="25847"/>
                  </a:lnTo>
                  <a:lnTo>
                    <a:pt x="14081" y="31125"/>
                  </a:lnTo>
                  <a:lnTo>
                    <a:pt x="27195" y="31574"/>
                  </a:lnTo>
                  <a:lnTo>
                    <a:pt x="27442" y="30114"/>
                  </a:lnTo>
                  <a:lnTo>
                    <a:pt x="27644" y="28699"/>
                  </a:lnTo>
                  <a:lnTo>
                    <a:pt x="27824" y="27172"/>
                  </a:lnTo>
                  <a:lnTo>
                    <a:pt x="27958" y="25713"/>
                  </a:lnTo>
                  <a:lnTo>
                    <a:pt x="28071" y="24276"/>
                  </a:lnTo>
                  <a:lnTo>
                    <a:pt x="28161" y="22861"/>
                  </a:lnTo>
                  <a:lnTo>
                    <a:pt x="28205" y="21514"/>
                  </a:lnTo>
                  <a:lnTo>
                    <a:pt x="28228" y="20189"/>
                  </a:lnTo>
                  <a:lnTo>
                    <a:pt x="28205" y="18886"/>
                  </a:lnTo>
                  <a:lnTo>
                    <a:pt x="28183" y="17651"/>
                  </a:lnTo>
                  <a:lnTo>
                    <a:pt x="28116" y="16439"/>
                  </a:lnTo>
                  <a:lnTo>
                    <a:pt x="28048" y="15271"/>
                  </a:lnTo>
                  <a:lnTo>
                    <a:pt x="27936" y="14148"/>
                  </a:lnTo>
                  <a:lnTo>
                    <a:pt x="27824" y="13070"/>
                  </a:lnTo>
                  <a:lnTo>
                    <a:pt x="27711" y="12037"/>
                  </a:lnTo>
                  <a:lnTo>
                    <a:pt x="27577" y="11027"/>
                  </a:lnTo>
                  <a:lnTo>
                    <a:pt x="27420" y="10084"/>
                  </a:lnTo>
                  <a:lnTo>
                    <a:pt x="27262" y="9185"/>
                  </a:lnTo>
                  <a:lnTo>
                    <a:pt x="27105" y="8332"/>
                  </a:lnTo>
                  <a:lnTo>
                    <a:pt x="26925" y="7524"/>
                  </a:lnTo>
                  <a:lnTo>
                    <a:pt x="26589" y="6064"/>
                  </a:lnTo>
                  <a:lnTo>
                    <a:pt x="26252" y="4829"/>
                  </a:lnTo>
                  <a:lnTo>
                    <a:pt x="25937" y="3773"/>
                  </a:lnTo>
                  <a:lnTo>
                    <a:pt x="25668" y="2965"/>
                  </a:lnTo>
                  <a:lnTo>
                    <a:pt x="25466" y="2359"/>
                  </a:lnTo>
                  <a:lnTo>
                    <a:pt x="25264" y="1865"/>
                  </a:lnTo>
                  <a:lnTo>
                    <a:pt x="763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8" name="Google Shape;2536;p62">
              <a:extLst>
                <a:ext uri="{FF2B5EF4-FFF2-40B4-BE49-F238E27FC236}">
                  <a16:creationId xmlns:a16="http://schemas.microsoft.com/office/drawing/2014/main" id="{2F249404-2606-303F-CFC6-9E53A9E85923}"/>
                </a:ext>
              </a:extLst>
            </p:cNvPr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extrusionOk="0">
                  <a:moveTo>
                    <a:pt x="1" y="1"/>
                  </a:move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09" name="Google Shape;2537;p62">
              <a:extLst>
                <a:ext uri="{FF2B5EF4-FFF2-40B4-BE49-F238E27FC236}">
                  <a16:creationId xmlns:a16="http://schemas.microsoft.com/office/drawing/2014/main" id="{CDA4F752-BBCA-C2A9-A3CE-87992344DC00}"/>
                </a:ext>
              </a:extLst>
            </p:cNvPr>
            <p:cNvSpPr/>
            <p:nvPr/>
          </p:nvSpPr>
          <p:spPr>
            <a:xfrm>
              <a:off x="-2190580" y="-663998"/>
              <a:ext cx="235081" cy="60082"/>
            </a:xfrm>
            <a:custGeom>
              <a:avLst/>
              <a:gdLst/>
              <a:ahLst/>
              <a:cxnLst/>
              <a:rect l="l" t="t" r="r" b="b"/>
              <a:pathLst>
                <a:path w="18280" h="4672" fill="none" extrusionOk="0">
                  <a:moveTo>
                    <a:pt x="17853" y="1550"/>
                  </a:moveTo>
                  <a:lnTo>
                    <a:pt x="1" y="1"/>
                  </a:lnTo>
                  <a:lnTo>
                    <a:pt x="1" y="3055"/>
                  </a:lnTo>
                  <a:lnTo>
                    <a:pt x="18280" y="4672"/>
                  </a:lnTo>
                  <a:lnTo>
                    <a:pt x="17853" y="155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0" name="Google Shape;2538;p62">
              <a:extLst>
                <a:ext uri="{FF2B5EF4-FFF2-40B4-BE49-F238E27FC236}">
                  <a16:creationId xmlns:a16="http://schemas.microsoft.com/office/drawing/2014/main" id="{872A5EB8-1B11-6358-157D-4C80B40DDCAE}"/>
                </a:ext>
              </a:extLst>
            </p:cNvPr>
            <p:cNvSpPr/>
            <p:nvPr/>
          </p:nvSpPr>
          <p:spPr>
            <a:xfrm>
              <a:off x="-2126755" y="-660822"/>
              <a:ext cx="57188" cy="49395"/>
            </a:xfrm>
            <a:custGeom>
              <a:avLst/>
              <a:gdLst/>
              <a:ahLst/>
              <a:cxnLst/>
              <a:rect l="l" t="t" r="r" b="b"/>
              <a:pathLst>
                <a:path w="4447" h="3841" extrusionOk="0">
                  <a:moveTo>
                    <a:pt x="1146" y="562"/>
                  </a:moveTo>
                  <a:lnTo>
                    <a:pt x="3369" y="742"/>
                  </a:lnTo>
                  <a:lnTo>
                    <a:pt x="3459" y="764"/>
                  </a:lnTo>
                  <a:lnTo>
                    <a:pt x="3571" y="809"/>
                  </a:lnTo>
                  <a:lnTo>
                    <a:pt x="3638" y="854"/>
                  </a:lnTo>
                  <a:lnTo>
                    <a:pt x="3706" y="921"/>
                  </a:lnTo>
                  <a:lnTo>
                    <a:pt x="3773" y="989"/>
                  </a:lnTo>
                  <a:lnTo>
                    <a:pt x="3818" y="1079"/>
                  </a:lnTo>
                  <a:lnTo>
                    <a:pt x="3840" y="1168"/>
                  </a:lnTo>
                  <a:lnTo>
                    <a:pt x="3863" y="1281"/>
                  </a:lnTo>
                  <a:lnTo>
                    <a:pt x="3863" y="2718"/>
                  </a:lnTo>
                  <a:lnTo>
                    <a:pt x="3840" y="2830"/>
                  </a:lnTo>
                  <a:lnTo>
                    <a:pt x="3818" y="2920"/>
                  </a:lnTo>
                  <a:lnTo>
                    <a:pt x="3751" y="3010"/>
                  </a:lnTo>
                  <a:lnTo>
                    <a:pt x="3683" y="3100"/>
                  </a:lnTo>
                  <a:lnTo>
                    <a:pt x="3593" y="3167"/>
                  </a:lnTo>
                  <a:lnTo>
                    <a:pt x="3504" y="3212"/>
                  </a:lnTo>
                  <a:lnTo>
                    <a:pt x="3391" y="3234"/>
                  </a:lnTo>
                  <a:lnTo>
                    <a:pt x="3279" y="3234"/>
                  </a:lnTo>
                  <a:lnTo>
                    <a:pt x="1033" y="3055"/>
                  </a:lnTo>
                  <a:lnTo>
                    <a:pt x="944" y="3032"/>
                  </a:lnTo>
                  <a:lnTo>
                    <a:pt x="854" y="2987"/>
                  </a:lnTo>
                  <a:lnTo>
                    <a:pt x="786" y="2942"/>
                  </a:lnTo>
                  <a:lnTo>
                    <a:pt x="719" y="2875"/>
                  </a:lnTo>
                  <a:lnTo>
                    <a:pt x="674" y="2808"/>
                  </a:lnTo>
                  <a:lnTo>
                    <a:pt x="629" y="2718"/>
                  </a:lnTo>
                  <a:lnTo>
                    <a:pt x="584" y="2628"/>
                  </a:lnTo>
                  <a:lnTo>
                    <a:pt x="584" y="2538"/>
                  </a:lnTo>
                  <a:lnTo>
                    <a:pt x="584" y="2067"/>
                  </a:lnTo>
                  <a:lnTo>
                    <a:pt x="1213" y="2112"/>
                  </a:lnTo>
                  <a:lnTo>
                    <a:pt x="1280" y="2112"/>
                  </a:lnTo>
                  <a:lnTo>
                    <a:pt x="1348" y="2089"/>
                  </a:lnTo>
                  <a:lnTo>
                    <a:pt x="1415" y="2067"/>
                  </a:lnTo>
                  <a:lnTo>
                    <a:pt x="1483" y="2022"/>
                  </a:lnTo>
                  <a:lnTo>
                    <a:pt x="1527" y="1954"/>
                  </a:lnTo>
                  <a:lnTo>
                    <a:pt x="1572" y="1909"/>
                  </a:lnTo>
                  <a:lnTo>
                    <a:pt x="1595" y="1842"/>
                  </a:lnTo>
                  <a:lnTo>
                    <a:pt x="1617" y="1752"/>
                  </a:lnTo>
                  <a:lnTo>
                    <a:pt x="1617" y="1685"/>
                  </a:lnTo>
                  <a:lnTo>
                    <a:pt x="1595" y="1618"/>
                  </a:lnTo>
                  <a:lnTo>
                    <a:pt x="1572" y="1550"/>
                  </a:lnTo>
                  <a:lnTo>
                    <a:pt x="1527" y="1483"/>
                  </a:lnTo>
                  <a:lnTo>
                    <a:pt x="1460" y="1438"/>
                  </a:lnTo>
                  <a:lnTo>
                    <a:pt x="1415" y="1393"/>
                  </a:lnTo>
                  <a:lnTo>
                    <a:pt x="1348" y="1371"/>
                  </a:lnTo>
                  <a:lnTo>
                    <a:pt x="1258" y="1348"/>
                  </a:lnTo>
                  <a:lnTo>
                    <a:pt x="629" y="1303"/>
                  </a:lnTo>
                  <a:lnTo>
                    <a:pt x="562" y="1303"/>
                  </a:lnTo>
                  <a:lnTo>
                    <a:pt x="562" y="1101"/>
                  </a:lnTo>
                  <a:lnTo>
                    <a:pt x="562" y="989"/>
                  </a:lnTo>
                  <a:lnTo>
                    <a:pt x="607" y="877"/>
                  </a:lnTo>
                  <a:lnTo>
                    <a:pt x="652" y="764"/>
                  </a:lnTo>
                  <a:lnTo>
                    <a:pt x="719" y="697"/>
                  </a:lnTo>
                  <a:lnTo>
                    <a:pt x="809" y="630"/>
                  </a:lnTo>
                  <a:lnTo>
                    <a:pt x="899" y="585"/>
                  </a:lnTo>
                  <a:lnTo>
                    <a:pt x="989" y="562"/>
                  </a:lnTo>
                  <a:close/>
                  <a:moveTo>
                    <a:pt x="989" y="1"/>
                  </a:moveTo>
                  <a:lnTo>
                    <a:pt x="764" y="46"/>
                  </a:lnTo>
                  <a:lnTo>
                    <a:pt x="539" y="158"/>
                  </a:lnTo>
                  <a:lnTo>
                    <a:pt x="360" y="293"/>
                  </a:lnTo>
                  <a:lnTo>
                    <a:pt x="225" y="472"/>
                  </a:lnTo>
                  <a:lnTo>
                    <a:pt x="113" y="674"/>
                  </a:lnTo>
                  <a:lnTo>
                    <a:pt x="45" y="877"/>
                  </a:lnTo>
                  <a:lnTo>
                    <a:pt x="0" y="1124"/>
                  </a:lnTo>
                  <a:lnTo>
                    <a:pt x="0" y="2538"/>
                  </a:lnTo>
                  <a:lnTo>
                    <a:pt x="23" y="2740"/>
                  </a:lnTo>
                  <a:lnTo>
                    <a:pt x="90" y="2942"/>
                  </a:lnTo>
                  <a:lnTo>
                    <a:pt x="180" y="3122"/>
                  </a:lnTo>
                  <a:lnTo>
                    <a:pt x="292" y="3279"/>
                  </a:lnTo>
                  <a:lnTo>
                    <a:pt x="450" y="3414"/>
                  </a:lnTo>
                  <a:lnTo>
                    <a:pt x="629" y="3526"/>
                  </a:lnTo>
                  <a:lnTo>
                    <a:pt x="809" y="3594"/>
                  </a:lnTo>
                  <a:lnTo>
                    <a:pt x="1033" y="3639"/>
                  </a:lnTo>
                  <a:lnTo>
                    <a:pt x="3257" y="3841"/>
                  </a:lnTo>
                  <a:lnTo>
                    <a:pt x="3346" y="3841"/>
                  </a:lnTo>
                  <a:lnTo>
                    <a:pt x="3549" y="3818"/>
                  </a:lnTo>
                  <a:lnTo>
                    <a:pt x="3751" y="3751"/>
                  </a:lnTo>
                  <a:lnTo>
                    <a:pt x="3930" y="3661"/>
                  </a:lnTo>
                  <a:lnTo>
                    <a:pt x="4087" y="3549"/>
                  </a:lnTo>
                  <a:lnTo>
                    <a:pt x="4245" y="3369"/>
                  </a:lnTo>
                  <a:lnTo>
                    <a:pt x="4357" y="3167"/>
                  </a:lnTo>
                  <a:lnTo>
                    <a:pt x="4424" y="2965"/>
                  </a:lnTo>
                  <a:lnTo>
                    <a:pt x="4447" y="2718"/>
                  </a:lnTo>
                  <a:lnTo>
                    <a:pt x="4447" y="1303"/>
                  </a:lnTo>
                  <a:lnTo>
                    <a:pt x="4447" y="1079"/>
                  </a:lnTo>
                  <a:lnTo>
                    <a:pt x="4379" y="899"/>
                  </a:lnTo>
                  <a:lnTo>
                    <a:pt x="4290" y="697"/>
                  </a:lnTo>
                  <a:lnTo>
                    <a:pt x="4177" y="540"/>
                  </a:lnTo>
                  <a:lnTo>
                    <a:pt x="4020" y="405"/>
                  </a:lnTo>
                  <a:lnTo>
                    <a:pt x="3840" y="315"/>
                  </a:lnTo>
                  <a:lnTo>
                    <a:pt x="3661" y="225"/>
                  </a:lnTo>
                  <a:lnTo>
                    <a:pt x="3436" y="203"/>
                  </a:lnTo>
                  <a:lnTo>
                    <a:pt x="1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1" name="Google Shape;2539;p62">
              <a:extLst>
                <a:ext uri="{FF2B5EF4-FFF2-40B4-BE49-F238E27FC236}">
                  <a16:creationId xmlns:a16="http://schemas.microsoft.com/office/drawing/2014/main" id="{41BF25DB-616B-D4A1-CB28-3C21A68609A5}"/>
                </a:ext>
              </a:extLst>
            </p:cNvPr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extrusionOk="0">
                  <a:moveTo>
                    <a:pt x="4020" y="1"/>
                  </a:moveTo>
                  <a:lnTo>
                    <a:pt x="3054" y="23"/>
                  </a:lnTo>
                  <a:lnTo>
                    <a:pt x="1707" y="68"/>
                  </a:lnTo>
                  <a:lnTo>
                    <a:pt x="1235" y="91"/>
                  </a:lnTo>
                  <a:lnTo>
                    <a:pt x="1078" y="719"/>
                  </a:lnTo>
                  <a:lnTo>
                    <a:pt x="943" y="1416"/>
                  </a:lnTo>
                  <a:lnTo>
                    <a:pt x="831" y="2134"/>
                  </a:lnTo>
                  <a:lnTo>
                    <a:pt x="719" y="2898"/>
                  </a:lnTo>
                  <a:lnTo>
                    <a:pt x="606" y="3728"/>
                  </a:lnTo>
                  <a:lnTo>
                    <a:pt x="517" y="4559"/>
                  </a:lnTo>
                  <a:lnTo>
                    <a:pt x="359" y="6333"/>
                  </a:lnTo>
                  <a:lnTo>
                    <a:pt x="247" y="8175"/>
                  </a:lnTo>
                  <a:lnTo>
                    <a:pt x="135" y="10039"/>
                  </a:lnTo>
                  <a:lnTo>
                    <a:pt x="67" y="11925"/>
                  </a:lnTo>
                  <a:lnTo>
                    <a:pt x="23" y="13766"/>
                  </a:lnTo>
                  <a:lnTo>
                    <a:pt x="0" y="15540"/>
                  </a:lnTo>
                  <a:lnTo>
                    <a:pt x="0" y="17179"/>
                  </a:lnTo>
                  <a:lnTo>
                    <a:pt x="0" y="20009"/>
                  </a:lnTo>
                  <a:lnTo>
                    <a:pt x="45" y="21918"/>
                  </a:lnTo>
                  <a:lnTo>
                    <a:pt x="45" y="22614"/>
                  </a:lnTo>
                  <a:lnTo>
                    <a:pt x="16999" y="24163"/>
                  </a:lnTo>
                  <a:lnTo>
                    <a:pt x="20143" y="2561"/>
                  </a:lnTo>
                  <a:lnTo>
                    <a:pt x="19379" y="2269"/>
                  </a:lnTo>
                  <a:lnTo>
                    <a:pt x="18616" y="1977"/>
                  </a:lnTo>
                  <a:lnTo>
                    <a:pt x="17830" y="1730"/>
                  </a:lnTo>
                  <a:lnTo>
                    <a:pt x="17044" y="1505"/>
                  </a:lnTo>
                  <a:lnTo>
                    <a:pt x="16236" y="1303"/>
                  </a:lnTo>
                  <a:lnTo>
                    <a:pt x="15427" y="1101"/>
                  </a:lnTo>
                  <a:lnTo>
                    <a:pt x="14641" y="944"/>
                  </a:lnTo>
                  <a:lnTo>
                    <a:pt x="13833" y="787"/>
                  </a:lnTo>
                  <a:lnTo>
                    <a:pt x="13024" y="652"/>
                  </a:lnTo>
                  <a:lnTo>
                    <a:pt x="12216" y="540"/>
                  </a:lnTo>
                  <a:lnTo>
                    <a:pt x="10667" y="338"/>
                  </a:lnTo>
                  <a:lnTo>
                    <a:pt x="9140" y="203"/>
                  </a:lnTo>
                  <a:lnTo>
                    <a:pt x="7702" y="91"/>
                  </a:lnTo>
                  <a:lnTo>
                    <a:pt x="6355" y="46"/>
                  </a:lnTo>
                  <a:lnTo>
                    <a:pt x="51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2" name="Google Shape;2540;p62">
              <a:extLst>
                <a:ext uri="{FF2B5EF4-FFF2-40B4-BE49-F238E27FC236}">
                  <a16:creationId xmlns:a16="http://schemas.microsoft.com/office/drawing/2014/main" id="{1EA5782D-D691-9E51-D3CF-0FECA3E1C9F3}"/>
                </a:ext>
              </a:extLst>
            </p:cNvPr>
            <p:cNvSpPr/>
            <p:nvPr/>
          </p:nvSpPr>
          <p:spPr>
            <a:xfrm>
              <a:off x="-2179597" y="-954801"/>
              <a:ext cx="259039" cy="310749"/>
            </a:xfrm>
            <a:custGeom>
              <a:avLst/>
              <a:gdLst/>
              <a:ahLst/>
              <a:cxnLst/>
              <a:rect l="l" t="t" r="r" b="b"/>
              <a:pathLst>
                <a:path w="20143" h="24164" fill="none" extrusionOk="0">
                  <a:moveTo>
                    <a:pt x="1235" y="91"/>
                  </a:moveTo>
                  <a:lnTo>
                    <a:pt x="1235" y="91"/>
                  </a:lnTo>
                  <a:lnTo>
                    <a:pt x="1707" y="68"/>
                  </a:lnTo>
                  <a:lnTo>
                    <a:pt x="3054" y="23"/>
                  </a:lnTo>
                  <a:lnTo>
                    <a:pt x="4020" y="1"/>
                  </a:lnTo>
                  <a:lnTo>
                    <a:pt x="5120" y="1"/>
                  </a:lnTo>
                  <a:lnTo>
                    <a:pt x="6355" y="46"/>
                  </a:lnTo>
                  <a:lnTo>
                    <a:pt x="7702" y="91"/>
                  </a:lnTo>
                  <a:lnTo>
                    <a:pt x="9140" y="203"/>
                  </a:lnTo>
                  <a:lnTo>
                    <a:pt x="10667" y="338"/>
                  </a:lnTo>
                  <a:lnTo>
                    <a:pt x="12216" y="540"/>
                  </a:lnTo>
                  <a:lnTo>
                    <a:pt x="13024" y="652"/>
                  </a:lnTo>
                  <a:lnTo>
                    <a:pt x="13833" y="787"/>
                  </a:lnTo>
                  <a:lnTo>
                    <a:pt x="14641" y="944"/>
                  </a:lnTo>
                  <a:lnTo>
                    <a:pt x="15427" y="1101"/>
                  </a:lnTo>
                  <a:lnTo>
                    <a:pt x="16236" y="1303"/>
                  </a:lnTo>
                  <a:lnTo>
                    <a:pt x="17044" y="1505"/>
                  </a:lnTo>
                  <a:lnTo>
                    <a:pt x="17830" y="1730"/>
                  </a:lnTo>
                  <a:lnTo>
                    <a:pt x="18616" y="1977"/>
                  </a:lnTo>
                  <a:lnTo>
                    <a:pt x="19379" y="2269"/>
                  </a:lnTo>
                  <a:lnTo>
                    <a:pt x="20143" y="2561"/>
                  </a:lnTo>
                  <a:lnTo>
                    <a:pt x="16999" y="24163"/>
                  </a:lnTo>
                  <a:lnTo>
                    <a:pt x="45" y="22614"/>
                  </a:lnTo>
                  <a:lnTo>
                    <a:pt x="45" y="22614"/>
                  </a:lnTo>
                  <a:lnTo>
                    <a:pt x="45" y="21918"/>
                  </a:lnTo>
                  <a:lnTo>
                    <a:pt x="0" y="20009"/>
                  </a:lnTo>
                  <a:lnTo>
                    <a:pt x="0" y="17179"/>
                  </a:lnTo>
                  <a:lnTo>
                    <a:pt x="0" y="15540"/>
                  </a:lnTo>
                  <a:lnTo>
                    <a:pt x="23" y="13766"/>
                  </a:lnTo>
                  <a:lnTo>
                    <a:pt x="67" y="11925"/>
                  </a:lnTo>
                  <a:lnTo>
                    <a:pt x="135" y="10039"/>
                  </a:lnTo>
                  <a:lnTo>
                    <a:pt x="247" y="8175"/>
                  </a:lnTo>
                  <a:lnTo>
                    <a:pt x="359" y="6333"/>
                  </a:lnTo>
                  <a:lnTo>
                    <a:pt x="517" y="4559"/>
                  </a:lnTo>
                  <a:lnTo>
                    <a:pt x="606" y="3728"/>
                  </a:lnTo>
                  <a:lnTo>
                    <a:pt x="719" y="2898"/>
                  </a:lnTo>
                  <a:lnTo>
                    <a:pt x="831" y="2134"/>
                  </a:lnTo>
                  <a:lnTo>
                    <a:pt x="943" y="1416"/>
                  </a:lnTo>
                  <a:lnTo>
                    <a:pt x="1078" y="719"/>
                  </a:lnTo>
                  <a:lnTo>
                    <a:pt x="1235" y="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3" name="Google Shape;2541;p62">
              <a:extLst>
                <a:ext uri="{FF2B5EF4-FFF2-40B4-BE49-F238E27FC236}">
                  <a16:creationId xmlns:a16="http://schemas.microsoft.com/office/drawing/2014/main" id="{EBD84BD5-64EE-696D-B1AC-935B349EF6A3}"/>
                </a:ext>
              </a:extLst>
            </p:cNvPr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extrusionOk="0">
                  <a:moveTo>
                    <a:pt x="5188" y="0"/>
                  </a:moveTo>
                  <a:lnTo>
                    <a:pt x="517" y="1729"/>
                  </a:lnTo>
                  <a:lnTo>
                    <a:pt x="651" y="2268"/>
                  </a:lnTo>
                  <a:lnTo>
                    <a:pt x="786" y="2830"/>
                  </a:lnTo>
                  <a:lnTo>
                    <a:pt x="899" y="3391"/>
                  </a:lnTo>
                  <a:lnTo>
                    <a:pt x="988" y="3952"/>
                  </a:lnTo>
                  <a:lnTo>
                    <a:pt x="1011" y="4087"/>
                  </a:lnTo>
                  <a:lnTo>
                    <a:pt x="1033" y="4199"/>
                  </a:lnTo>
                  <a:lnTo>
                    <a:pt x="1078" y="4738"/>
                  </a:lnTo>
                  <a:lnTo>
                    <a:pt x="1078" y="5210"/>
                  </a:lnTo>
                  <a:lnTo>
                    <a:pt x="1078" y="5614"/>
                  </a:lnTo>
                  <a:lnTo>
                    <a:pt x="1033" y="5973"/>
                  </a:lnTo>
                  <a:lnTo>
                    <a:pt x="966" y="6288"/>
                  </a:lnTo>
                  <a:lnTo>
                    <a:pt x="899" y="6535"/>
                  </a:lnTo>
                  <a:lnTo>
                    <a:pt x="809" y="6759"/>
                  </a:lnTo>
                  <a:lnTo>
                    <a:pt x="696" y="6939"/>
                  </a:lnTo>
                  <a:lnTo>
                    <a:pt x="607" y="7074"/>
                  </a:lnTo>
                  <a:lnTo>
                    <a:pt x="494" y="7186"/>
                  </a:lnTo>
                  <a:lnTo>
                    <a:pt x="404" y="7276"/>
                  </a:lnTo>
                  <a:lnTo>
                    <a:pt x="315" y="7343"/>
                  </a:lnTo>
                  <a:lnTo>
                    <a:pt x="180" y="7411"/>
                  </a:lnTo>
                  <a:lnTo>
                    <a:pt x="113" y="7411"/>
                  </a:lnTo>
                  <a:lnTo>
                    <a:pt x="68" y="7590"/>
                  </a:lnTo>
                  <a:lnTo>
                    <a:pt x="45" y="7770"/>
                  </a:lnTo>
                  <a:lnTo>
                    <a:pt x="23" y="7927"/>
                  </a:lnTo>
                  <a:lnTo>
                    <a:pt x="0" y="8084"/>
                  </a:lnTo>
                  <a:lnTo>
                    <a:pt x="45" y="8399"/>
                  </a:lnTo>
                  <a:lnTo>
                    <a:pt x="113" y="8691"/>
                  </a:lnTo>
                  <a:lnTo>
                    <a:pt x="202" y="8960"/>
                  </a:lnTo>
                  <a:lnTo>
                    <a:pt x="337" y="9207"/>
                  </a:lnTo>
                  <a:lnTo>
                    <a:pt x="494" y="9432"/>
                  </a:lnTo>
                  <a:lnTo>
                    <a:pt x="674" y="9656"/>
                  </a:lnTo>
                  <a:lnTo>
                    <a:pt x="831" y="9836"/>
                  </a:lnTo>
                  <a:lnTo>
                    <a:pt x="1011" y="9993"/>
                  </a:lnTo>
                  <a:lnTo>
                    <a:pt x="1348" y="10240"/>
                  </a:lnTo>
                  <a:lnTo>
                    <a:pt x="1572" y="10397"/>
                  </a:lnTo>
                  <a:lnTo>
                    <a:pt x="1662" y="10465"/>
                  </a:lnTo>
                  <a:lnTo>
                    <a:pt x="2381" y="10218"/>
                  </a:lnTo>
                  <a:lnTo>
                    <a:pt x="3009" y="9971"/>
                  </a:lnTo>
                  <a:lnTo>
                    <a:pt x="3571" y="9724"/>
                  </a:lnTo>
                  <a:lnTo>
                    <a:pt x="4087" y="9454"/>
                  </a:lnTo>
                  <a:lnTo>
                    <a:pt x="4536" y="9185"/>
                  </a:lnTo>
                  <a:lnTo>
                    <a:pt x="4941" y="8915"/>
                  </a:lnTo>
                  <a:lnTo>
                    <a:pt x="5277" y="8646"/>
                  </a:lnTo>
                  <a:lnTo>
                    <a:pt x="5592" y="8399"/>
                  </a:lnTo>
                  <a:lnTo>
                    <a:pt x="5839" y="8152"/>
                  </a:lnTo>
                  <a:lnTo>
                    <a:pt x="6041" y="7927"/>
                  </a:lnTo>
                  <a:lnTo>
                    <a:pt x="6221" y="7725"/>
                  </a:lnTo>
                  <a:lnTo>
                    <a:pt x="6355" y="7545"/>
                  </a:lnTo>
                  <a:lnTo>
                    <a:pt x="6512" y="7298"/>
                  </a:lnTo>
                  <a:lnTo>
                    <a:pt x="6557" y="7209"/>
                  </a:lnTo>
                  <a:lnTo>
                    <a:pt x="6310" y="7006"/>
                  </a:lnTo>
                  <a:lnTo>
                    <a:pt x="6086" y="6782"/>
                  </a:lnTo>
                  <a:lnTo>
                    <a:pt x="5884" y="6557"/>
                  </a:lnTo>
                  <a:lnTo>
                    <a:pt x="5704" y="6288"/>
                  </a:lnTo>
                  <a:lnTo>
                    <a:pt x="5569" y="6063"/>
                  </a:lnTo>
                  <a:lnTo>
                    <a:pt x="5435" y="5816"/>
                  </a:lnTo>
                  <a:lnTo>
                    <a:pt x="5300" y="5569"/>
                  </a:lnTo>
                  <a:lnTo>
                    <a:pt x="5210" y="5322"/>
                  </a:lnTo>
                  <a:lnTo>
                    <a:pt x="5120" y="5053"/>
                  </a:lnTo>
                  <a:lnTo>
                    <a:pt x="5030" y="4806"/>
                  </a:lnTo>
                  <a:lnTo>
                    <a:pt x="4918" y="4267"/>
                  </a:lnTo>
                  <a:lnTo>
                    <a:pt x="4851" y="3750"/>
                  </a:lnTo>
                  <a:lnTo>
                    <a:pt x="4806" y="3234"/>
                  </a:lnTo>
                  <a:lnTo>
                    <a:pt x="4806" y="2717"/>
                  </a:lnTo>
                  <a:lnTo>
                    <a:pt x="4828" y="2223"/>
                  </a:lnTo>
                  <a:lnTo>
                    <a:pt x="4851" y="1774"/>
                  </a:lnTo>
                  <a:lnTo>
                    <a:pt x="4918" y="1348"/>
                  </a:lnTo>
                  <a:lnTo>
                    <a:pt x="5030" y="651"/>
                  </a:lnTo>
                  <a:lnTo>
                    <a:pt x="5143" y="180"/>
                  </a:lnTo>
                  <a:lnTo>
                    <a:pt x="5188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4" name="Google Shape;2542;p62">
              <a:extLst>
                <a:ext uri="{FF2B5EF4-FFF2-40B4-BE49-F238E27FC236}">
                  <a16:creationId xmlns:a16="http://schemas.microsoft.com/office/drawing/2014/main" id="{DA4DA8C5-0087-5EA3-F27F-54F4474CE62C}"/>
                </a:ext>
              </a:extLst>
            </p:cNvPr>
            <p:cNvSpPr/>
            <p:nvPr/>
          </p:nvSpPr>
          <p:spPr>
            <a:xfrm>
              <a:off x="-2092676" y="-1032476"/>
              <a:ext cx="84336" cy="134580"/>
            </a:xfrm>
            <a:custGeom>
              <a:avLst/>
              <a:gdLst/>
              <a:ahLst/>
              <a:cxnLst/>
              <a:rect l="l" t="t" r="r" b="b"/>
              <a:pathLst>
                <a:path w="6558" h="10465" fill="none" extrusionOk="0">
                  <a:moveTo>
                    <a:pt x="6557" y="7209"/>
                  </a:moveTo>
                  <a:lnTo>
                    <a:pt x="6557" y="7209"/>
                  </a:lnTo>
                  <a:lnTo>
                    <a:pt x="6512" y="7298"/>
                  </a:lnTo>
                  <a:lnTo>
                    <a:pt x="6355" y="7545"/>
                  </a:lnTo>
                  <a:lnTo>
                    <a:pt x="6221" y="7725"/>
                  </a:lnTo>
                  <a:lnTo>
                    <a:pt x="6041" y="7927"/>
                  </a:lnTo>
                  <a:lnTo>
                    <a:pt x="5839" y="8152"/>
                  </a:lnTo>
                  <a:lnTo>
                    <a:pt x="5592" y="8399"/>
                  </a:lnTo>
                  <a:lnTo>
                    <a:pt x="5277" y="8646"/>
                  </a:lnTo>
                  <a:lnTo>
                    <a:pt x="4941" y="8915"/>
                  </a:lnTo>
                  <a:lnTo>
                    <a:pt x="4536" y="9185"/>
                  </a:lnTo>
                  <a:lnTo>
                    <a:pt x="4087" y="9454"/>
                  </a:lnTo>
                  <a:lnTo>
                    <a:pt x="3571" y="9724"/>
                  </a:lnTo>
                  <a:lnTo>
                    <a:pt x="3009" y="9971"/>
                  </a:lnTo>
                  <a:lnTo>
                    <a:pt x="2381" y="10218"/>
                  </a:lnTo>
                  <a:lnTo>
                    <a:pt x="1662" y="10465"/>
                  </a:lnTo>
                  <a:lnTo>
                    <a:pt x="1662" y="10465"/>
                  </a:lnTo>
                  <a:lnTo>
                    <a:pt x="1572" y="10397"/>
                  </a:lnTo>
                  <a:lnTo>
                    <a:pt x="1348" y="10240"/>
                  </a:lnTo>
                  <a:lnTo>
                    <a:pt x="1011" y="9993"/>
                  </a:lnTo>
                  <a:lnTo>
                    <a:pt x="831" y="9836"/>
                  </a:lnTo>
                  <a:lnTo>
                    <a:pt x="674" y="9656"/>
                  </a:lnTo>
                  <a:lnTo>
                    <a:pt x="494" y="9432"/>
                  </a:lnTo>
                  <a:lnTo>
                    <a:pt x="337" y="9207"/>
                  </a:lnTo>
                  <a:lnTo>
                    <a:pt x="202" y="8960"/>
                  </a:lnTo>
                  <a:lnTo>
                    <a:pt x="113" y="8691"/>
                  </a:lnTo>
                  <a:lnTo>
                    <a:pt x="45" y="8399"/>
                  </a:lnTo>
                  <a:lnTo>
                    <a:pt x="0" y="8084"/>
                  </a:lnTo>
                  <a:lnTo>
                    <a:pt x="23" y="7927"/>
                  </a:lnTo>
                  <a:lnTo>
                    <a:pt x="45" y="7770"/>
                  </a:lnTo>
                  <a:lnTo>
                    <a:pt x="68" y="7590"/>
                  </a:lnTo>
                  <a:lnTo>
                    <a:pt x="113" y="7411"/>
                  </a:lnTo>
                  <a:lnTo>
                    <a:pt x="113" y="7411"/>
                  </a:lnTo>
                  <a:lnTo>
                    <a:pt x="180" y="7411"/>
                  </a:lnTo>
                  <a:lnTo>
                    <a:pt x="315" y="7343"/>
                  </a:lnTo>
                  <a:lnTo>
                    <a:pt x="404" y="7276"/>
                  </a:lnTo>
                  <a:lnTo>
                    <a:pt x="494" y="7186"/>
                  </a:lnTo>
                  <a:lnTo>
                    <a:pt x="607" y="7074"/>
                  </a:lnTo>
                  <a:lnTo>
                    <a:pt x="696" y="6939"/>
                  </a:lnTo>
                  <a:lnTo>
                    <a:pt x="809" y="6759"/>
                  </a:lnTo>
                  <a:lnTo>
                    <a:pt x="899" y="6535"/>
                  </a:lnTo>
                  <a:lnTo>
                    <a:pt x="966" y="6288"/>
                  </a:lnTo>
                  <a:lnTo>
                    <a:pt x="1033" y="5973"/>
                  </a:lnTo>
                  <a:lnTo>
                    <a:pt x="1078" y="5614"/>
                  </a:lnTo>
                  <a:lnTo>
                    <a:pt x="1078" y="5210"/>
                  </a:lnTo>
                  <a:lnTo>
                    <a:pt x="1078" y="4738"/>
                  </a:lnTo>
                  <a:lnTo>
                    <a:pt x="1033" y="4199"/>
                  </a:lnTo>
                  <a:lnTo>
                    <a:pt x="1033" y="4199"/>
                  </a:lnTo>
                  <a:lnTo>
                    <a:pt x="1011" y="4087"/>
                  </a:lnTo>
                  <a:lnTo>
                    <a:pt x="988" y="3952"/>
                  </a:lnTo>
                  <a:lnTo>
                    <a:pt x="988" y="3952"/>
                  </a:lnTo>
                  <a:lnTo>
                    <a:pt x="899" y="3391"/>
                  </a:lnTo>
                  <a:lnTo>
                    <a:pt x="786" y="2830"/>
                  </a:lnTo>
                  <a:lnTo>
                    <a:pt x="651" y="2268"/>
                  </a:lnTo>
                  <a:lnTo>
                    <a:pt x="517" y="1729"/>
                  </a:lnTo>
                  <a:lnTo>
                    <a:pt x="5188" y="0"/>
                  </a:lnTo>
                  <a:lnTo>
                    <a:pt x="5188" y="0"/>
                  </a:lnTo>
                  <a:lnTo>
                    <a:pt x="5143" y="180"/>
                  </a:lnTo>
                  <a:lnTo>
                    <a:pt x="5030" y="651"/>
                  </a:lnTo>
                  <a:lnTo>
                    <a:pt x="4918" y="1348"/>
                  </a:lnTo>
                  <a:lnTo>
                    <a:pt x="4851" y="1774"/>
                  </a:lnTo>
                  <a:lnTo>
                    <a:pt x="4828" y="2223"/>
                  </a:lnTo>
                  <a:lnTo>
                    <a:pt x="4806" y="2717"/>
                  </a:lnTo>
                  <a:lnTo>
                    <a:pt x="4806" y="3234"/>
                  </a:lnTo>
                  <a:lnTo>
                    <a:pt x="4851" y="3750"/>
                  </a:lnTo>
                  <a:lnTo>
                    <a:pt x="4918" y="4267"/>
                  </a:lnTo>
                  <a:lnTo>
                    <a:pt x="5030" y="4806"/>
                  </a:lnTo>
                  <a:lnTo>
                    <a:pt x="5120" y="5053"/>
                  </a:lnTo>
                  <a:lnTo>
                    <a:pt x="5210" y="5322"/>
                  </a:lnTo>
                  <a:lnTo>
                    <a:pt x="5300" y="5569"/>
                  </a:lnTo>
                  <a:lnTo>
                    <a:pt x="5435" y="5816"/>
                  </a:lnTo>
                  <a:lnTo>
                    <a:pt x="5569" y="6063"/>
                  </a:lnTo>
                  <a:lnTo>
                    <a:pt x="5704" y="6288"/>
                  </a:lnTo>
                  <a:lnTo>
                    <a:pt x="5704" y="6288"/>
                  </a:lnTo>
                  <a:lnTo>
                    <a:pt x="5884" y="6557"/>
                  </a:lnTo>
                  <a:lnTo>
                    <a:pt x="6086" y="6782"/>
                  </a:lnTo>
                  <a:lnTo>
                    <a:pt x="6310" y="7006"/>
                  </a:lnTo>
                  <a:lnTo>
                    <a:pt x="6557" y="72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5" name="Google Shape;2543;p62">
              <a:extLst>
                <a:ext uri="{FF2B5EF4-FFF2-40B4-BE49-F238E27FC236}">
                  <a16:creationId xmlns:a16="http://schemas.microsoft.com/office/drawing/2014/main" id="{03A5B6D9-B5EF-718B-0261-61FC20B72267}"/>
                </a:ext>
              </a:extLst>
            </p:cNvPr>
            <p:cNvSpPr/>
            <p:nvPr/>
          </p:nvSpPr>
          <p:spPr>
            <a:xfrm>
              <a:off x="-2086041" y="-1032476"/>
              <a:ext cx="66731" cy="80864"/>
            </a:xfrm>
            <a:custGeom>
              <a:avLst/>
              <a:gdLst/>
              <a:ahLst/>
              <a:cxnLst/>
              <a:rect l="l" t="t" r="r" b="b"/>
              <a:pathLst>
                <a:path w="5189" h="6288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0"/>
                  </a:lnTo>
                  <a:close/>
                  <a:moveTo>
                    <a:pt x="4290" y="3279"/>
                  </a:moveTo>
                  <a:lnTo>
                    <a:pt x="4290" y="3301"/>
                  </a:lnTo>
                  <a:lnTo>
                    <a:pt x="4335" y="3728"/>
                  </a:lnTo>
                  <a:lnTo>
                    <a:pt x="4290" y="3279"/>
                  </a:lnTo>
                  <a:close/>
                  <a:moveTo>
                    <a:pt x="4335" y="3728"/>
                  </a:moveTo>
                  <a:lnTo>
                    <a:pt x="4380" y="4177"/>
                  </a:lnTo>
                  <a:lnTo>
                    <a:pt x="4469" y="4604"/>
                  </a:lnTo>
                  <a:lnTo>
                    <a:pt x="4380" y="4155"/>
                  </a:lnTo>
                  <a:lnTo>
                    <a:pt x="4335" y="3728"/>
                  </a:lnTo>
                  <a:close/>
                  <a:moveTo>
                    <a:pt x="4469" y="4604"/>
                  </a:moveTo>
                  <a:lnTo>
                    <a:pt x="4582" y="5053"/>
                  </a:lnTo>
                  <a:lnTo>
                    <a:pt x="4739" y="5479"/>
                  </a:lnTo>
                  <a:lnTo>
                    <a:pt x="4941" y="5884"/>
                  </a:lnTo>
                  <a:lnTo>
                    <a:pt x="5188" y="6288"/>
                  </a:lnTo>
                  <a:lnTo>
                    <a:pt x="4963" y="5884"/>
                  </a:lnTo>
                  <a:lnTo>
                    <a:pt x="4761" y="5479"/>
                  </a:lnTo>
                  <a:lnTo>
                    <a:pt x="4604" y="5053"/>
                  </a:lnTo>
                  <a:lnTo>
                    <a:pt x="4469" y="460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6" name="Google Shape;2544;p62">
              <a:extLst>
                <a:ext uri="{FF2B5EF4-FFF2-40B4-BE49-F238E27FC236}">
                  <a16:creationId xmlns:a16="http://schemas.microsoft.com/office/drawing/2014/main" id="{71EC4F51-3D0E-9FED-DA77-297F590AFD84}"/>
                </a:ext>
              </a:extLst>
            </p:cNvPr>
            <p:cNvSpPr/>
            <p:nvPr/>
          </p:nvSpPr>
          <p:spPr>
            <a:xfrm>
              <a:off x="-2030884" y="-995799"/>
              <a:ext cx="11574" cy="44187"/>
            </a:xfrm>
            <a:custGeom>
              <a:avLst/>
              <a:gdLst/>
              <a:ahLst/>
              <a:cxnLst/>
              <a:rect l="l" t="t" r="r" b="b"/>
              <a:pathLst>
                <a:path w="900" h="3436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427"/>
                  </a:lnTo>
                  <a:lnTo>
                    <a:pt x="46" y="876"/>
                  </a:lnTo>
                  <a:lnTo>
                    <a:pt x="91" y="1303"/>
                  </a:lnTo>
                  <a:lnTo>
                    <a:pt x="180" y="1752"/>
                  </a:lnTo>
                  <a:lnTo>
                    <a:pt x="293" y="2201"/>
                  </a:lnTo>
                  <a:lnTo>
                    <a:pt x="450" y="2627"/>
                  </a:lnTo>
                  <a:lnTo>
                    <a:pt x="652" y="3032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899" y="3436"/>
                  </a:lnTo>
                  <a:lnTo>
                    <a:pt x="674" y="3032"/>
                  </a:lnTo>
                  <a:lnTo>
                    <a:pt x="472" y="2627"/>
                  </a:lnTo>
                  <a:lnTo>
                    <a:pt x="315" y="2201"/>
                  </a:lnTo>
                  <a:lnTo>
                    <a:pt x="180" y="1752"/>
                  </a:lnTo>
                  <a:lnTo>
                    <a:pt x="91" y="1325"/>
                  </a:lnTo>
                  <a:lnTo>
                    <a:pt x="46" y="876"/>
                  </a:lnTo>
                  <a:lnTo>
                    <a:pt x="1" y="449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7" name="Google Shape;2545;p62">
              <a:extLst>
                <a:ext uri="{FF2B5EF4-FFF2-40B4-BE49-F238E27FC236}">
                  <a16:creationId xmlns:a16="http://schemas.microsoft.com/office/drawing/2014/main" id="{A7DF6B60-CAB9-511F-C5BF-EFF04C0DF1B8}"/>
                </a:ext>
              </a:extLst>
            </p:cNvPr>
            <p:cNvSpPr/>
            <p:nvPr/>
          </p:nvSpPr>
          <p:spPr>
            <a:xfrm>
              <a:off x="-2086041" y="-1032476"/>
              <a:ext cx="60082" cy="22248"/>
            </a:xfrm>
            <a:custGeom>
              <a:avLst/>
              <a:gdLst/>
              <a:ahLst/>
              <a:cxnLst/>
              <a:rect l="l" t="t" r="r" b="b"/>
              <a:pathLst>
                <a:path w="4672" h="1730" fill="none" extrusionOk="0">
                  <a:moveTo>
                    <a:pt x="4672" y="0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" y="1729"/>
                  </a:lnTo>
                  <a:lnTo>
                    <a:pt x="4672" y="23"/>
                  </a:lnTo>
                  <a:lnTo>
                    <a:pt x="4672" y="23"/>
                  </a:lnTo>
                  <a:lnTo>
                    <a:pt x="46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8" name="Google Shape;2546;p62">
              <a:extLst>
                <a:ext uri="{FF2B5EF4-FFF2-40B4-BE49-F238E27FC236}">
                  <a16:creationId xmlns:a16="http://schemas.microsoft.com/office/drawing/2014/main" id="{0A3193EE-5995-A130-14DE-C079186EB38C}"/>
                </a:ext>
              </a:extLst>
            </p:cNvPr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extrusionOk="0">
                  <a:moveTo>
                    <a:pt x="4672" y="1"/>
                  </a:move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  <a:close/>
                </a:path>
              </a:pathLst>
            </a:custGeom>
            <a:solidFill>
              <a:srgbClr val="B66E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19" name="Google Shape;2547;p62">
              <a:extLst>
                <a:ext uri="{FF2B5EF4-FFF2-40B4-BE49-F238E27FC236}">
                  <a16:creationId xmlns:a16="http://schemas.microsoft.com/office/drawing/2014/main" id="{BCA6A7D0-E80C-481D-B033-3FF02BD2A2E9}"/>
                </a:ext>
              </a:extLst>
            </p:cNvPr>
            <p:cNvSpPr/>
            <p:nvPr/>
          </p:nvSpPr>
          <p:spPr>
            <a:xfrm>
              <a:off x="-2086041" y="-1032193"/>
              <a:ext cx="66731" cy="80581"/>
            </a:xfrm>
            <a:custGeom>
              <a:avLst/>
              <a:gdLst/>
              <a:ahLst/>
              <a:cxnLst/>
              <a:rect l="l" t="t" r="r" b="b"/>
              <a:pathLst>
                <a:path w="5189" h="6266" fill="none" extrusionOk="0">
                  <a:moveTo>
                    <a:pt x="4672" y="1"/>
                  </a:moveTo>
                  <a:lnTo>
                    <a:pt x="1" y="1707"/>
                  </a:lnTo>
                  <a:lnTo>
                    <a:pt x="1" y="1707"/>
                  </a:lnTo>
                  <a:lnTo>
                    <a:pt x="135" y="2246"/>
                  </a:lnTo>
                  <a:lnTo>
                    <a:pt x="270" y="2808"/>
                  </a:lnTo>
                  <a:lnTo>
                    <a:pt x="383" y="3347"/>
                  </a:lnTo>
                  <a:lnTo>
                    <a:pt x="472" y="3908"/>
                  </a:lnTo>
                  <a:lnTo>
                    <a:pt x="472" y="3908"/>
                  </a:lnTo>
                  <a:lnTo>
                    <a:pt x="495" y="4043"/>
                  </a:lnTo>
                  <a:lnTo>
                    <a:pt x="517" y="4155"/>
                  </a:lnTo>
                  <a:lnTo>
                    <a:pt x="517" y="4155"/>
                  </a:lnTo>
                  <a:lnTo>
                    <a:pt x="742" y="4402"/>
                  </a:lnTo>
                  <a:lnTo>
                    <a:pt x="989" y="4627"/>
                  </a:lnTo>
                  <a:lnTo>
                    <a:pt x="1236" y="4829"/>
                  </a:lnTo>
                  <a:lnTo>
                    <a:pt x="1505" y="5031"/>
                  </a:lnTo>
                  <a:lnTo>
                    <a:pt x="1775" y="5210"/>
                  </a:lnTo>
                  <a:lnTo>
                    <a:pt x="2067" y="5368"/>
                  </a:lnTo>
                  <a:lnTo>
                    <a:pt x="2359" y="5525"/>
                  </a:lnTo>
                  <a:lnTo>
                    <a:pt x="2651" y="5660"/>
                  </a:lnTo>
                  <a:lnTo>
                    <a:pt x="2942" y="5794"/>
                  </a:lnTo>
                  <a:lnTo>
                    <a:pt x="3257" y="5907"/>
                  </a:lnTo>
                  <a:lnTo>
                    <a:pt x="3571" y="5996"/>
                  </a:lnTo>
                  <a:lnTo>
                    <a:pt x="3886" y="6086"/>
                  </a:lnTo>
                  <a:lnTo>
                    <a:pt x="4200" y="6154"/>
                  </a:lnTo>
                  <a:lnTo>
                    <a:pt x="4514" y="6198"/>
                  </a:lnTo>
                  <a:lnTo>
                    <a:pt x="4851" y="6243"/>
                  </a:lnTo>
                  <a:lnTo>
                    <a:pt x="5188" y="6266"/>
                  </a:lnTo>
                  <a:lnTo>
                    <a:pt x="5188" y="6266"/>
                  </a:lnTo>
                  <a:lnTo>
                    <a:pt x="4941" y="5862"/>
                  </a:lnTo>
                  <a:lnTo>
                    <a:pt x="4739" y="5457"/>
                  </a:lnTo>
                  <a:lnTo>
                    <a:pt x="4582" y="5031"/>
                  </a:lnTo>
                  <a:lnTo>
                    <a:pt x="4469" y="4582"/>
                  </a:lnTo>
                  <a:lnTo>
                    <a:pt x="4380" y="4133"/>
                  </a:lnTo>
                  <a:lnTo>
                    <a:pt x="4335" y="3706"/>
                  </a:lnTo>
                  <a:lnTo>
                    <a:pt x="4290" y="3257"/>
                  </a:lnTo>
                  <a:lnTo>
                    <a:pt x="4290" y="2830"/>
                  </a:lnTo>
                  <a:lnTo>
                    <a:pt x="4290" y="2830"/>
                  </a:lnTo>
                  <a:lnTo>
                    <a:pt x="4290" y="2314"/>
                  </a:lnTo>
                  <a:lnTo>
                    <a:pt x="4335" y="1797"/>
                  </a:lnTo>
                  <a:lnTo>
                    <a:pt x="4402" y="1348"/>
                  </a:lnTo>
                  <a:lnTo>
                    <a:pt x="4469" y="921"/>
                  </a:lnTo>
                  <a:lnTo>
                    <a:pt x="4582" y="293"/>
                  </a:lnTo>
                  <a:lnTo>
                    <a:pt x="46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0" name="Google Shape;2548;p62">
              <a:extLst>
                <a:ext uri="{FF2B5EF4-FFF2-40B4-BE49-F238E27FC236}">
                  <a16:creationId xmlns:a16="http://schemas.microsoft.com/office/drawing/2014/main" id="{5D365017-6594-EE50-01EA-E2B7C352CC66}"/>
                </a:ext>
              </a:extLst>
            </p:cNvPr>
            <p:cNvSpPr/>
            <p:nvPr/>
          </p:nvSpPr>
          <p:spPr>
            <a:xfrm>
              <a:off x="-2238226" y="-1240692"/>
              <a:ext cx="153651" cy="266845"/>
            </a:xfrm>
            <a:custGeom>
              <a:avLst/>
              <a:gdLst/>
              <a:ahLst/>
              <a:cxnLst/>
              <a:rect l="l" t="t" r="r" b="b"/>
              <a:pathLst>
                <a:path w="11948" h="20750" extrusionOk="0">
                  <a:moveTo>
                    <a:pt x="5794" y="1"/>
                  </a:moveTo>
                  <a:lnTo>
                    <a:pt x="5255" y="23"/>
                  </a:lnTo>
                  <a:lnTo>
                    <a:pt x="4671" y="68"/>
                  </a:lnTo>
                  <a:lnTo>
                    <a:pt x="4065" y="180"/>
                  </a:lnTo>
                  <a:lnTo>
                    <a:pt x="3773" y="225"/>
                  </a:lnTo>
                  <a:lnTo>
                    <a:pt x="3481" y="315"/>
                  </a:lnTo>
                  <a:lnTo>
                    <a:pt x="3212" y="405"/>
                  </a:lnTo>
                  <a:lnTo>
                    <a:pt x="2942" y="495"/>
                  </a:lnTo>
                  <a:lnTo>
                    <a:pt x="2695" y="607"/>
                  </a:lnTo>
                  <a:lnTo>
                    <a:pt x="2471" y="719"/>
                  </a:lnTo>
                  <a:lnTo>
                    <a:pt x="2246" y="854"/>
                  </a:lnTo>
                  <a:lnTo>
                    <a:pt x="2044" y="989"/>
                  </a:lnTo>
                  <a:lnTo>
                    <a:pt x="1842" y="1123"/>
                  </a:lnTo>
                  <a:lnTo>
                    <a:pt x="1640" y="1281"/>
                  </a:lnTo>
                  <a:lnTo>
                    <a:pt x="1483" y="1438"/>
                  </a:lnTo>
                  <a:lnTo>
                    <a:pt x="1303" y="1617"/>
                  </a:lnTo>
                  <a:lnTo>
                    <a:pt x="1011" y="1977"/>
                  </a:lnTo>
                  <a:lnTo>
                    <a:pt x="764" y="2358"/>
                  </a:lnTo>
                  <a:lnTo>
                    <a:pt x="562" y="2785"/>
                  </a:lnTo>
                  <a:lnTo>
                    <a:pt x="382" y="3212"/>
                  </a:lnTo>
                  <a:lnTo>
                    <a:pt x="248" y="3661"/>
                  </a:lnTo>
                  <a:lnTo>
                    <a:pt x="135" y="4132"/>
                  </a:lnTo>
                  <a:lnTo>
                    <a:pt x="68" y="4627"/>
                  </a:lnTo>
                  <a:lnTo>
                    <a:pt x="23" y="5121"/>
                  </a:lnTo>
                  <a:lnTo>
                    <a:pt x="1" y="5637"/>
                  </a:lnTo>
                  <a:lnTo>
                    <a:pt x="23" y="6154"/>
                  </a:lnTo>
                  <a:lnTo>
                    <a:pt x="45" y="6670"/>
                  </a:lnTo>
                  <a:lnTo>
                    <a:pt x="90" y="7186"/>
                  </a:lnTo>
                  <a:lnTo>
                    <a:pt x="180" y="7703"/>
                  </a:lnTo>
                  <a:lnTo>
                    <a:pt x="270" y="8219"/>
                  </a:lnTo>
                  <a:lnTo>
                    <a:pt x="360" y="8736"/>
                  </a:lnTo>
                  <a:lnTo>
                    <a:pt x="495" y="9230"/>
                  </a:lnTo>
                  <a:lnTo>
                    <a:pt x="742" y="10218"/>
                  </a:lnTo>
                  <a:lnTo>
                    <a:pt x="1034" y="11116"/>
                  </a:lnTo>
                  <a:lnTo>
                    <a:pt x="1348" y="11947"/>
                  </a:lnTo>
                  <a:lnTo>
                    <a:pt x="1640" y="12666"/>
                  </a:lnTo>
                  <a:lnTo>
                    <a:pt x="1909" y="13250"/>
                  </a:lnTo>
                  <a:lnTo>
                    <a:pt x="2134" y="13766"/>
                  </a:lnTo>
                  <a:lnTo>
                    <a:pt x="2358" y="14282"/>
                  </a:lnTo>
                  <a:lnTo>
                    <a:pt x="2538" y="14777"/>
                  </a:lnTo>
                  <a:lnTo>
                    <a:pt x="2673" y="15248"/>
                  </a:lnTo>
                  <a:lnTo>
                    <a:pt x="2808" y="15720"/>
                  </a:lnTo>
                  <a:lnTo>
                    <a:pt x="2897" y="16169"/>
                  </a:lnTo>
                  <a:lnTo>
                    <a:pt x="2942" y="16618"/>
                  </a:lnTo>
                  <a:lnTo>
                    <a:pt x="2965" y="17022"/>
                  </a:lnTo>
                  <a:lnTo>
                    <a:pt x="2965" y="17426"/>
                  </a:lnTo>
                  <a:lnTo>
                    <a:pt x="2920" y="17808"/>
                  </a:lnTo>
                  <a:lnTo>
                    <a:pt x="2830" y="18167"/>
                  </a:lnTo>
                  <a:lnTo>
                    <a:pt x="2718" y="18527"/>
                  </a:lnTo>
                  <a:lnTo>
                    <a:pt x="2561" y="18841"/>
                  </a:lnTo>
                  <a:lnTo>
                    <a:pt x="2358" y="19133"/>
                  </a:lnTo>
                  <a:lnTo>
                    <a:pt x="2111" y="19402"/>
                  </a:lnTo>
                  <a:lnTo>
                    <a:pt x="1842" y="19649"/>
                  </a:lnTo>
                  <a:lnTo>
                    <a:pt x="1932" y="19672"/>
                  </a:lnTo>
                  <a:lnTo>
                    <a:pt x="2201" y="19739"/>
                  </a:lnTo>
                  <a:lnTo>
                    <a:pt x="2583" y="19784"/>
                  </a:lnTo>
                  <a:lnTo>
                    <a:pt x="3077" y="19784"/>
                  </a:lnTo>
                  <a:lnTo>
                    <a:pt x="3324" y="19762"/>
                  </a:lnTo>
                  <a:lnTo>
                    <a:pt x="3593" y="19717"/>
                  </a:lnTo>
                  <a:lnTo>
                    <a:pt x="3885" y="19649"/>
                  </a:lnTo>
                  <a:lnTo>
                    <a:pt x="4155" y="19560"/>
                  </a:lnTo>
                  <a:lnTo>
                    <a:pt x="4424" y="19425"/>
                  </a:lnTo>
                  <a:lnTo>
                    <a:pt x="4694" y="19245"/>
                  </a:lnTo>
                  <a:lnTo>
                    <a:pt x="4941" y="19043"/>
                  </a:lnTo>
                  <a:lnTo>
                    <a:pt x="5165" y="18796"/>
                  </a:lnTo>
                  <a:lnTo>
                    <a:pt x="5143" y="19021"/>
                  </a:lnTo>
                  <a:lnTo>
                    <a:pt x="5098" y="19245"/>
                  </a:lnTo>
                  <a:lnTo>
                    <a:pt x="5031" y="19560"/>
                  </a:lnTo>
                  <a:lnTo>
                    <a:pt x="4918" y="19874"/>
                  </a:lnTo>
                  <a:lnTo>
                    <a:pt x="4784" y="20188"/>
                  </a:lnTo>
                  <a:lnTo>
                    <a:pt x="4694" y="20346"/>
                  </a:lnTo>
                  <a:lnTo>
                    <a:pt x="4582" y="20503"/>
                  </a:lnTo>
                  <a:lnTo>
                    <a:pt x="4469" y="20637"/>
                  </a:lnTo>
                  <a:lnTo>
                    <a:pt x="4335" y="20750"/>
                  </a:lnTo>
                  <a:lnTo>
                    <a:pt x="4604" y="20637"/>
                  </a:lnTo>
                  <a:lnTo>
                    <a:pt x="4941" y="20480"/>
                  </a:lnTo>
                  <a:lnTo>
                    <a:pt x="5345" y="20256"/>
                  </a:lnTo>
                  <a:lnTo>
                    <a:pt x="5817" y="19964"/>
                  </a:lnTo>
                  <a:lnTo>
                    <a:pt x="6333" y="19582"/>
                  </a:lnTo>
                  <a:lnTo>
                    <a:pt x="6603" y="19380"/>
                  </a:lnTo>
                  <a:lnTo>
                    <a:pt x="6872" y="19133"/>
                  </a:lnTo>
                  <a:lnTo>
                    <a:pt x="7164" y="18886"/>
                  </a:lnTo>
                  <a:lnTo>
                    <a:pt x="7433" y="18594"/>
                  </a:lnTo>
                  <a:lnTo>
                    <a:pt x="7703" y="18302"/>
                  </a:lnTo>
                  <a:lnTo>
                    <a:pt x="7950" y="17965"/>
                  </a:lnTo>
                  <a:lnTo>
                    <a:pt x="8197" y="17606"/>
                  </a:lnTo>
                  <a:lnTo>
                    <a:pt x="8444" y="17247"/>
                  </a:lnTo>
                  <a:lnTo>
                    <a:pt x="8668" y="16842"/>
                  </a:lnTo>
                  <a:lnTo>
                    <a:pt x="8871" y="16416"/>
                  </a:lnTo>
                  <a:lnTo>
                    <a:pt x="9050" y="15967"/>
                  </a:lnTo>
                  <a:lnTo>
                    <a:pt x="9207" y="15495"/>
                  </a:lnTo>
                  <a:lnTo>
                    <a:pt x="9342" y="14979"/>
                  </a:lnTo>
                  <a:lnTo>
                    <a:pt x="9432" y="14440"/>
                  </a:lnTo>
                  <a:lnTo>
                    <a:pt x="9499" y="13878"/>
                  </a:lnTo>
                  <a:lnTo>
                    <a:pt x="9544" y="13294"/>
                  </a:lnTo>
                  <a:lnTo>
                    <a:pt x="9544" y="12688"/>
                  </a:lnTo>
                  <a:lnTo>
                    <a:pt x="9499" y="12037"/>
                  </a:lnTo>
                  <a:lnTo>
                    <a:pt x="9410" y="11363"/>
                  </a:lnTo>
                  <a:lnTo>
                    <a:pt x="9275" y="10645"/>
                  </a:lnTo>
                  <a:lnTo>
                    <a:pt x="9118" y="9949"/>
                  </a:lnTo>
                  <a:lnTo>
                    <a:pt x="9028" y="9320"/>
                  </a:lnTo>
                  <a:lnTo>
                    <a:pt x="8938" y="8736"/>
                  </a:lnTo>
                  <a:lnTo>
                    <a:pt x="8893" y="8197"/>
                  </a:lnTo>
                  <a:lnTo>
                    <a:pt x="8893" y="7703"/>
                  </a:lnTo>
                  <a:lnTo>
                    <a:pt x="8893" y="7276"/>
                  </a:lnTo>
                  <a:lnTo>
                    <a:pt x="8916" y="6895"/>
                  </a:lnTo>
                  <a:lnTo>
                    <a:pt x="8983" y="6535"/>
                  </a:lnTo>
                  <a:lnTo>
                    <a:pt x="9050" y="6243"/>
                  </a:lnTo>
                  <a:lnTo>
                    <a:pt x="9140" y="5974"/>
                  </a:lnTo>
                  <a:lnTo>
                    <a:pt x="9252" y="5749"/>
                  </a:lnTo>
                  <a:lnTo>
                    <a:pt x="9365" y="5547"/>
                  </a:lnTo>
                  <a:lnTo>
                    <a:pt x="9499" y="5390"/>
                  </a:lnTo>
                  <a:lnTo>
                    <a:pt x="9657" y="5255"/>
                  </a:lnTo>
                  <a:lnTo>
                    <a:pt x="9814" y="5143"/>
                  </a:lnTo>
                  <a:lnTo>
                    <a:pt x="9971" y="5053"/>
                  </a:lnTo>
                  <a:lnTo>
                    <a:pt x="10128" y="5008"/>
                  </a:lnTo>
                  <a:lnTo>
                    <a:pt x="10308" y="4963"/>
                  </a:lnTo>
                  <a:lnTo>
                    <a:pt x="10487" y="4941"/>
                  </a:lnTo>
                  <a:lnTo>
                    <a:pt x="10645" y="4941"/>
                  </a:lnTo>
                  <a:lnTo>
                    <a:pt x="10981" y="4963"/>
                  </a:lnTo>
                  <a:lnTo>
                    <a:pt x="11273" y="5031"/>
                  </a:lnTo>
                  <a:lnTo>
                    <a:pt x="11543" y="5121"/>
                  </a:lnTo>
                  <a:lnTo>
                    <a:pt x="11745" y="5188"/>
                  </a:lnTo>
                  <a:lnTo>
                    <a:pt x="11947" y="5278"/>
                  </a:lnTo>
                  <a:lnTo>
                    <a:pt x="11947" y="5278"/>
                  </a:lnTo>
                  <a:lnTo>
                    <a:pt x="11880" y="5008"/>
                  </a:lnTo>
                  <a:lnTo>
                    <a:pt x="11767" y="4694"/>
                  </a:lnTo>
                  <a:lnTo>
                    <a:pt x="11633" y="4312"/>
                  </a:lnTo>
                  <a:lnTo>
                    <a:pt x="11431" y="3841"/>
                  </a:lnTo>
                  <a:lnTo>
                    <a:pt x="11184" y="3324"/>
                  </a:lnTo>
                  <a:lnTo>
                    <a:pt x="10869" y="2785"/>
                  </a:lnTo>
                  <a:lnTo>
                    <a:pt x="10690" y="2516"/>
                  </a:lnTo>
                  <a:lnTo>
                    <a:pt x="10465" y="2246"/>
                  </a:lnTo>
                  <a:lnTo>
                    <a:pt x="10240" y="1977"/>
                  </a:lnTo>
                  <a:lnTo>
                    <a:pt x="10016" y="1707"/>
                  </a:lnTo>
                  <a:lnTo>
                    <a:pt x="9746" y="1460"/>
                  </a:lnTo>
                  <a:lnTo>
                    <a:pt x="9454" y="1236"/>
                  </a:lnTo>
                  <a:lnTo>
                    <a:pt x="9140" y="989"/>
                  </a:lnTo>
                  <a:lnTo>
                    <a:pt x="8803" y="787"/>
                  </a:lnTo>
                  <a:lnTo>
                    <a:pt x="8466" y="607"/>
                  </a:lnTo>
                  <a:lnTo>
                    <a:pt x="8085" y="427"/>
                  </a:lnTo>
                  <a:lnTo>
                    <a:pt x="7680" y="293"/>
                  </a:lnTo>
                  <a:lnTo>
                    <a:pt x="7254" y="158"/>
                  </a:lnTo>
                  <a:lnTo>
                    <a:pt x="6782" y="68"/>
                  </a:lnTo>
                  <a:lnTo>
                    <a:pt x="6311" y="23"/>
                  </a:lnTo>
                  <a:lnTo>
                    <a:pt x="5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1" name="Google Shape;2549;p62">
              <a:extLst>
                <a:ext uri="{FF2B5EF4-FFF2-40B4-BE49-F238E27FC236}">
                  <a16:creationId xmlns:a16="http://schemas.microsoft.com/office/drawing/2014/main" id="{120C831C-6B8B-D8D5-988A-7B3FBA38B28C}"/>
                </a:ext>
              </a:extLst>
            </p:cNvPr>
            <p:cNvSpPr/>
            <p:nvPr/>
          </p:nvSpPr>
          <p:spPr>
            <a:xfrm>
              <a:off x="-2154765" y="-1194769"/>
              <a:ext cx="218903" cy="191473"/>
            </a:xfrm>
            <a:custGeom>
              <a:avLst/>
              <a:gdLst/>
              <a:ahLst/>
              <a:cxnLst/>
              <a:rect l="l" t="t" r="r" b="b"/>
              <a:pathLst>
                <a:path w="17022" h="14889" extrusionOk="0">
                  <a:moveTo>
                    <a:pt x="8129" y="0"/>
                  </a:moveTo>
                  <a:lnTo>
                    <a:pt x="7321" y="45"/>
                  </a:lnTo>
                  <a:lnTo>
                    <a:pt x="6423" y="112"/>
                  </a:lnTo>
                  <a:lnTo>
                    <a:pt x="5457" y="270"/>
                  </a:lnTo>
                  <a:lnTo>
                    <a:pt x="4941" y="359"/>
                  </a:lnTo>
                  <a:lnTo>
                    <a:pt x="4469" y="517"/>
                  </a:lnTo>
                  <a:lnTo>
                    <a:pt x="4020" y="696"/>
                  </a:lnTo>
                  <a:lnTo>
                    <a:pt x="3593" y="898"/>
                  </a:lnTo>
                  <a:lnTo>
                    <a:pt x="3189" y="1145"/>
                  </a:lnTo>
                  <a:lnTo>
                    <a:pt x="2830" y="1415"/>
                  </a:lnTo>
                  <a:lnTo>
                    <a:pt x="2470" y="1729"/>
                  </a:lnTo>
                  <a:lnTo>
                    <a:pt x="2156" y="2044"/>
                  </a:lnTo>
                  <a:lnTo>
                    <a:pt x="1842" y="2380"/>
                  </a:lnTo>
                  <a:lnTo>
                    <a:pt x="1572" y="2762"/>
                  </a:lnTo>
                  <a:lnTo>
                    <a:pt x="1325" y="3144"/>
                  </a:lnTo>
                  <a:lnTo>
                    <a:pt x="1101" y="3526"/>
                  </a:lnTo>
                  <a:lnTo>
                    <a:pt x="876" y="3952"/>
                  </a:lnTo>
                  <a:lnTo>
                    <a:pt x="696" y="4357"/>
                  </a:lnTo>
                  <a:lnTo>
                    <a:pt x="539" y="4783"/>
                  </a:lnTo>
                  <a:lnTo>
                    <a:pt x="404" y="5232"/>
                  </a:lnTo>
                  <a:lnTo>
                    <a:pt x="270" y="5659"/>
                  </a:lnTo>
                  <a:lnTo>
                    <a:pt x="180" y="6108"/>
                  </a:lnTo>
                  <a:lnTo>
                    <a:pt x="113" y="6557"/>
                  </a:lnTo>
                  <a:lnTo>
                    <a:pt x="45" y="6984"/>
                  </a:lnTo>
                  <a:lnTo>
                    <a:pt x="23" y="7433"/>
                  </a:lnTo>
                  <a:lnTo>
                    <a:pt x="0" y="7860"/>
                  </a:lnTo>
                  <a:lnTo>
                    <a:pt x="23" y="8264"/>
                  </a:lnTo>
                  <a:lnTo>
                    <a:pt x="45" y="8668"/>
                  </a:lnTo>
                  <a:lnTo>
                    <a:pt x="90" y="9072"/>
                  </a:lnTo>
                  <a:lnTo>
                    <a:pt x="135" y="9432"/>
                  </a:lnTo>
                  <a:lnTo>
                    <a:pt x="225" y="9791"/>
                  </a:lnTo>
                  <a:lnTo>
                    <a:pt x="337" y="10128"/>
                  </a:lnTo>
                  <a:lnTo>
                    <a:pt x="449" y="10442"/>
                  </a:lnTo>
                  <a:lnTo>
                    <a:pt x="584" y="10734"/>
                  </a:lnTo>
                  <a:lnTo>
                    <a:pt x="741" y="10981"/>
                  </a:lnTo>
                  <a:lnTo>
                    <a:pt x="899" y="11228"/>
                  </a:lnTo>
                  <a:lnTo>
                    <a:pt x="1303" y="11655"/>
                  </a:lnTo>
                  <a:lnTo>
                    <a:pt x="1729" y="12104"/>
                  </a:lnTo>
                  <a:lnTo>
                    <a:pt x="2223" y="12553"/>
                  </a:lnTo>
                  <a:lnTo>
                    <a:pt x="2740" y="13002"/>
                  </a:lnTo>
                  <a:lnTo>
                    <a:pt x="3324" y="13429"/>
                  </a:lnTo>
                  <a:lnTo>
                    <a:pt x="3616" y="13631"/>
                  </a:lnTo>
                  <a:lnTo>
                    <a:pt x="3930" y="13810"/>
                  </a:lnTo>
                  <a:lnTo>
                    <a:pt x="4244" y="13990"/>
                  </a:lnTo>
                  <a:lnTo>
                    <a:pt x="4581" y="14147"/>
                  </a:lnTo>
                  <a:lnTo>
                    <a:pt x="4918" y="14304"/>
                  </a:lnTo>
                  <a:lnTo>
                    <a:pt x="5277" y="14439"/>
                  </a:lnTo>
                  <a:lnTo>
                    <a:pt x="5637" y="14574"/>
                  </a:lnTo>
                  <a:lnTo>
                    <a:pt x="6018" y="14664"/>
                  </a:lnTo>
                  <a:lnTo>
                    <a:pt x="6378" y="14754"/>
                  </a:lnTo>
                  <a:lnTo>
                    <a:pt x="6782" y="14821"/>
                  </a:lnTo>
                  <a:lnTo>
                    <a:pt x="7164" y="14866"/>
                  </a:lnTo>
                  <a:lnTo>
                    <a:pt x="7568" y="14888"/>
                  </a:lnTo>
                  <a:lnTo>
                    <a:pt x="7972" y="14866"/>
                  </a:lnTo>
                  <a:lnTo>
                    <a:pt x="8376" y="14843"/>
                  </a:lnTo>
                  <a:lnTo>
                    <a:pt x="8803" y="14776"/>
                  </a:lnTo>
                  <a:lnTo>
                    <a:pt x="9230" y="14686"/>
                  </a:lnTo>
                  <a:lnTo>
                    <a:pt x="9679" y="14551"/>
                  </a:lnTo>
                  <a:lnTo>
                    <a:pt x="10105" y="14417"/>
                  </a:lnTo>
                  <a:lnTo>
                    <a:pt x="10555" y="14215"/>
                  </a:lnTo>
                  <a:lnTo>
                    <a:pt x="11004" y="13990"/>
                  </a:lnTo>
                  <a:lnTo>
                    <a:pt x="11475" y="13743"/>
                  </a:lnTo>
                  <a:lnTo>
                    <a:pt x="11924" y="13451"/>
                  </a:lnTo>
                  <a:lnTo>
                    <a:pt x="12800" y="12822"/>
                  </a:lnTo>
                  <a:lnTo>
                    <a:pt x="13204" y="12508"/>
                  </a:lnTo>
                  <a:lnTo>
                    <a:pt x="13586" y="12194"/>
                  </a:lnTo>
                  <a:lnTo>
                    <a:pt x="13945" y="11902"/>
                  </a:lnTo>
                  <a:lnTo>
                    <a:pt x="14282" y="11587"/>
                  </a:lnTo>
                  <a:lnTo>
                    <a:pt x="14597" y="11273"/>
                  </a:lnTo>
                  <a:lnTo>
                    <a:pt x="14888" y="10981"/>
                  </a:lnTo>
                  <a:lnTo>
                    <a:pt x="15158" y="10667"/>
                  </a:lnTo>
                  <a:lnTo>
                    <a:pt x="15405" y="10375"/>
                  </a:lnTo>
                  <a:lnTo>
                    <a:pt x="15630" y="10060"/>
                  </a:lnTo>
                  <a:lnTo>
                    <a:pt x="15854" y="9768"/>
                  </a:lnTo>
                  <a:lnTo>
                    <a:pt x="16034" y="9476"/>
                  </a:lnTo>
                  <a:lnTo>
                    <a:pt x="16213" y="9184"/>
                  </a:lnTo>
                  <a:lnTo>
                    <a:pt x="16371" y="8893"/>
                  </a:lnTo>
                  <a:lnTo>
                    <a:pt x="16505" y="8578"/>
                  </a:lnTo>
                  <a:lnTo>
                    <a:pt x="16618" y="8309"/>
                  </a:lnTo>
                  <a:lnTo>
                    <a:pt x="16730" y="8017"/>
                  </a:lnTo>
                  <a:lnTo>
                    <a:pt x="16797" y="7725"/>
                  </a:lnTo>
                  <a:lnTo>
                    <a:pt x="16887" y="7433"/>
                  </a:lnTo>
                  <a:lnTo>
                    <a:pt x="16932" y="7141"/>
                  </a:lnTo>
                  <a:lnTo>
                    <a:pt x="16977" y="6872"/>
                  </a:lnTo>
                  <a:lnTo>
                    <a:pt x="16999" y="6580"/>
                  </a:lnTo>
                  <a:lnTo>
                    <a:pt x="17022" y="6310"/>
                  </a:lnTo>
                  <a:lnTo>
                    <a:pt x="16999" y="5749"/>
                  </a:lnTo>
                  <a:lnTo>
                    <a:pt x="16932" y="5210"/>
                  </a:lnTo>
                  <a:lnTo>
                    <a:pt x="16842" y="4671"/>
                  </a:lnTo>
                  <a:lnTo>
                    <a:pt x="16685" y="4132"/>
                  </a:lnTo>
                  <a:lnTo>
                    <a:pt x="16595" y="3885"/>
                  </a:lnTo>
                  <a:lnTo>
                    <a:pt x="16483" y="3638"/>
                  </a:lnTo>
                  <a:lnTo>
                    <a:pt x="16371" y="3413"/>
                  </a:lnTo>
                  <a:lnTo>
                    <a:pt x="16258" y="3211"/>
                  </a:lnTo>
                  <a:lnTo>
                    <a:pt x="16124" y="3009"/>
                  </a:lnTo>
                  <a:lnTo>
                    <a:pt x="15966" y="2830"/>
                  </a:lnTo>
                  <a:lnTo>
                    <a:pt x="15809" y="2650"/>
                  </a:lnTo>
                  <a:lnTo>
                    <a:pt x="15652" y="2493"/>
                  </a:lnTo>
                  <a:lnTo>
                    <a:pt x="15315" y="2201"/>
                  </a:lnTo>
                  <a:lnTo>
                    <a:pt x="14956" y="1976"/>
                  </a:lnTo>
                  <a:lnTo>
                    <a:pt x="14597" y="1774"/>
                  </a:lnTo>
                  <a:lnTo>
                    <a:pt x="14237" y="1617"/>
                  </a:lnTo>
                  <a:lnTo>
                    <a:pt x="13900" y="1482"/>
                  </a:lnTo>
                  <a:lnTo>
                    <a:pt x="13564" y="1392"/>
                  </a:lnTo>
                  <a:lnTo>
                    <a:pt x="13272" y="1325"/>
                  </a:lnTo>
                  <a:lnTo>
                    <a:pt x="13002" y="1258"/>
                  </a:lnTo>
                  <a:lnTo>
                    <a:pt x="12620" y="1213"/>
                  </a:lnTo>
                  <a:lnTo>
                    <a:pt x="12486" y="1190"/>
                  </a:lnTo>
                  <a:lnTo>
                    <a:pt x="12396" y="1123"/>
                  </a:lnTo>
                  <a:lnTo>
                    <a:pt x="12149" y="921"/>
                  </a:lnTo>
                  <a:lnTo>
                    <a:pt x="11947" y="808"/>
                  </a:lnTo>
                  <a:lnTo>
                    <a:pt x="11700" y="651"/>
                  </a:lnTo>
                  <a:lnTo>
                    <a:pt x="11385" y="517"/>
                  </a:lnTo>
                  <a:lnTo>
                    <a:pt x="11026" y="382"/>
                  </a:lnTo>
                  <a:lnTo>
                    <a:pt x="10599" y="270"/>
                  </a:lnTo>
                  <a:lnTo>
                    <a:pt x="10083" y="157"/>
                  </a:lnTo>
                  <a:lnTo>
                    <a:pt x="9522" y="67"/>
                  </a:lnTo>
                  <a:lnTo>
                    <a:pt x="8870" y="23"/>
                  </a:lnTo>
                  <a:lnTo>
                    <a:pt x="8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2" name="Google Shape;2550;p62">
              <a:extLst>
                <a:ext uri="{FF2B5EF4-FFF2-40B4-BE49-F238E27FC236}">
                  <a16:creationId xmlns:a16="http://schemas.microsoft.com/office/drawing/2014/main" id="{45E519B4-5793-73DA-CB54-225C6B77C057}"/>
                </a:ext>
              </a:extLst>
            </p:cNvPr>
            <p:cNvSpPr/>
            <p:nvPr/>
          </p:nvSpPr>
          <p:spPr>
            <a:xfrm>
              <a:off x="-2118962" y="-1168200"/>
              <a:ext cx="147877" cy="195793"/>
            </a:xfrm>
            <a:custGeom>
              <a:avLst/>
              <a:gdLst/>
              <a:ahLst/>
              <a:cxnLst/>
              <a:rect l="l" t="t" r="r" b="b"/>
              <a:pathLst>
                <a:path w="11499" h="15225" extrusionOk="0">
                  <a:moveTo>
                    <a:pt x="5570" y="0"/>
                  </a:moveTo>
                  <a:lnTo>
                    <a:pt x="5255" y="22"/>
                  </a:lnTo>
                  <a:lnTo>
                    <a:pt x="4964" y="67"/>
                  </a:lnTo>
                  <a:lnTo>
                    <a:pt x="4672" y="112"/>
                  </a:lnTo>
                  <a:lnTo>
                    <a:pt x="4402" y="180"/>
                  </a:lnTo>
                  <a:lnTo>
                    <a:pt x="4133" y="269"/>
                  </a:lnTo>
                  <a:lnTo>
                    <a:pt x="3863" y="382"/>
                  </a:lnTo>
                  <a:lnTo>
                    <a:pt x="3616" y="517"/>
                  </a:lnTo>
                  <a:lnTo>
                    <a:pt x="3347" y="651"/>
                  </a:lnTo>
                  <a:lnTo>
                    <a:pt x="3122" y="808"/>
                  </a:lnTo>
                  <a:lnTo>
                    <a:pt x="2875" y="966"/>
                  </a:lnTo>
                  <a:lnTo>
                    <a:pt x="2651" y="1145"/>
                  </a:lnTo>
                  <a:lnTo>
                    <a:pt x="2448" y="1347"/>
                  </a:lnTo>
                  <a:lnTo>
                    <a:pt x="2224" y="1549"/>
                  </a:lnTo>
                  <a:lnTo>
                    <a:pt x="2022" y="1774"/>
                  </a:lnTo>
                  <a:lnTo>
                    <a:pt x="1842" y="1999"/>
                  </a:lnTo>
                  <a:lnTo>
                    <a:pt x="1483" y="2470"/>
                  </a:lnTo>
                  <a:lnTo>
                    <a:pt x="1169" y="3009"/>
                  </a:lnTo>
                  <a:lnTo>
                    <a:pt x="877" y="3570"/>
                  </a:lnTo>
                  <a:lnTo>
                    <a:pt x="630" y="4154"/>
                  </a:lnTo>
                  <a:lnTo>
                    <a:pt x="427" y="4761"/>
                  </a:lnTo>
                  <a:lnTo>
                    <a:pt x="270" y="5389"/>
                  </a:lnTo>
                  <a:lnTo>
                    <a:pt x="136" y="6041"/>
                  </a:lnTo>
                  <a:lnTo>
                    <a:pt x="46" y="6692"/>
                  </a:lnTo>
                  <a:lnTo>
                    <a:pt x="1" y="7343"/>
                  </a:lnTo>
                  <a:lnTo>
                    <a:pt x="1" y="8017"/>
                  </a:lnTo>
                  <a:lnTo>
                    <a:pt x="46" y="8668"/>
                  </a:lnTo>
                  <a:lnTo>
                    <a:pt x="113" y="9319"/>
                  </a:lnTo>
                  <a:lnTo>
                    <a:pt x="248" y="9970"/>
                  </a:lnTo>
                  <a:lnTo>
                    <a:pt x="427" y="10599"/>
                  </a:lnTo>
                  <a:lnTo>
                    <a:pt x="652" y="11183"/>
                  </a:lnTo>
                  <a:lnTo>
                    <a:pt x="787" y="11475"/>
                  </a:lnTo>
                  <a:lnTo>
                    <a:pt x="921" y="11767"/>
                  </a:lnTo>
                  <a:lnTo>
                    <a:pt x="1079" y="12036"/>
                  </a:lnTo>
                  <a:lnTo>
                    <a:pt x="1236" y="12328"/>
                  </a:lnTo>
                  <a:lnTo>
                    <a:pt x="1416" y="12575"/>
                  </a:lnTo>
                  <a:lnTo>
                    <a:pt x="1595" y="12822"/>
                  </a:lnTo>
                  <a:lnTo>
                    <a:pt x="1797" y="13069"/>
                  </a:lnTo>
                  <a:lnTo>
                    <a:pt x="2022" y="13316"/>
                  </a:lnTo>
                  <a:lnTo>
                    <a:pt x="2246" y="13518"/>
                  </a:lnTo>
                  <a:lnTo>
                    <a:pt x="2471" y="13743"/>
                  </a:lnTo>
                  <a:lnTo>
                    <a:pt x="2740" y="13945"/>
                  </a:lnTo>
                  <a:lnTo>
                    <a:pt x="2987" y="14125"/>
                  </a:lnTo>
                  <a:lnTo>
                    <a:pt x="3279" y="14282"/>
                  </a:lnTo>
                  <a:lnTo>
                    <a:pt x="3571" y="14462"/>
                  </a:lnTo>
                  <a:lnTo>
                    <a:pt x="3863" y="14596"/>
                  </a:lnTo>
                  <a:lnTo>
                    <a:pt x="4178" y="14731"/>
                  </a:lnTo>
                  <a:lnTo>
                    <a:pt x="4649" y="14888"/>
                  </a:lnTo>
                  <a:lnTo>
                    <a:pt x="5098" y="15023"/>
                  </a:lnTo>
                  <a:lnTo>
                    <a:pt x="5547" y="15113"/>
                  </a:lnTo>
                  <a:lnTo>
                    <a:pt x="5952" y="15180"/>
                  </a:lnTo>
                  <a:lnTo>
                    <a:pt x="6333" y="15225"/>
                  </a:lnTo>
                  <a:lnTo>
                    <a:pt x="6715" y="15225"/>
                  </a:lnTo>
                  <a:lnTo>
                    <a:pt x="7074" y="15203"/>
                  </a:lnTo>
                  <a:lnTo>
                    <a:pt x="7411" y="15158"/>
                  </a:lnTo>
                  <a:lnTo>
                    <a:pt x="7748" y="15090"/>
                  </a:lnTo>
                  <a:lnTo>
                    <a:pt x="8062" y="14978"/>
                  </a:lnTo>
                  <a:lnTo>
                    <a:pt x="8354" y="14866"/>
                  </a:lnTo>
                  <a:lnTo>
                    <a:pt x="8624" y="14709"/>
                  </a:lnTo>
                  <a:lnTo>
                    <a:pt x="8893" y="14529"/>
                  </a:lnTo>
                  <a:lnTo>
                    <a:pt x="9140" y="14327"/>
                  </a:lnTo>
                  <a:lnTo>
                    <a:pt x="9365" y="14102"/>
                  </a:lnTo>
                  <a:lnTo>
                    <a:pt x="9589" y="13878"/>
                  </a:lnTo>
                  <a:lnTo>
                    <a:pt x="9792" y="13608"/>
                  </a:lnTo>
                  <a:lnTo>
                    <a:pt x="9971" y="13316"/>
                  </a:lnTo>
                  <a:lnTo>
                    <a:pt x="10151" y="13002"/>
                  </a:lnTo>
                  <a:lnTo>
                    <a:pt x="10330" y="12688"/>
                  </a:lnTo>
                  <a:lnTo>
                    <a:pt x="10465" y="12328"/>
                  </a:lnTo>
                  <a:lnTo>
                    <a:pt x="10622" y="11969"/>
                  </a:lnTo>
                  <a:lnTo>
                    <a:pt x="10735" y="11587"/>
                  </a:lnTo>
                  <a:lnTo>
                    <a:pt x="10869" y="11183"/>
                  </a:lnTo>
                  <a:lnTo>
                    <a:pt x="10959" y="10779"/>
                  </a:lnTo>
                  <a:lnTo>
                    <a:pt x="11072" y="10352"/>
                  </a:lnTo>
                  <a:lnTo>
                    <a:pt x="11229" y="9431"/>
                  </a:lnTo>
                  <a:lnTo>
                    <a:pt x="11363" y="8488"/>
                  </a:lnTo>
                  <a:lnTo>
                    <a:pt x="11453" y="7478"/>
                  </a:lnTo>
                  <a:lnTo>
                    <a:pt x="11498" y="6692"/>
                  </a:lnTo>
                  <a:lnTo>
                    <a:pt x="11498" y="5928"/>
                  </a:lnTo>
                  <a:lnTo>
                    <a:pt x="11476" y="5232"/>
                  </a:lnTo>
                  <a:lnTo>
                    <a:pt x="11408" y="4559"/>
                  </a:lnTo>
                  <a:lnTo>
                    <a:pt x="11296" y="3952"/>
                  </a:lnTo>
                  <a:lnTo>
                    <a:pt x="11229" y="3660"/>
                  </a:lnTo>
                  <a:lnTo>
                    <a:pt x="11139" y="3368"/>
                  </a:lnTo>
                  <a:lnTo>
                    <a:pt x="11049" y="3099"/>
                  </a:lnTo>
                  <a:lnTo>
                    <a:pt x="10937" y="2829"/>
                  </a:lnTo>
                  <a:lnTo>
                    <a:pt x="10824" y="2582"/>
                  </a:lnTo>
                  <a:lnTo>
                    <a:pt x="10690" y="2358"/>
                  </a:lnTo>
                  <a:lnTo>
                    <a:pt x="10533" y="2133"/>
                  </a:lnTo>
                  <a:lnTo>
                    <a:pt x="10375" y="1909"/>
                  </a:lnTo>
                  <a:lnTo>
                    <a:pt x="10196" y="1707"/>
                  </a:lnTo>
                  <a:lnTo>
                    <a:pt x="10016" y="1527"/>
                  </a:lnTo>
                  <a:lnTo>
                    <a:pt x="9814" y="1325"/>
                  </a:lnTo>
                  <a:lnTo>
                    <a:pt x="9589" y="1168"/>
                  </a:lnTo>
                  <a:lnTo>
                    <a:pt x="9365" y="1011"/>
                  </a:lnTo>
                  <a:lnTo>
                    <a:pt x="9118" y="853"/>
                  </a:lnTo>
                  <a:lnTo>
                    <a:pt x="8848" y="719"/>
                  </a:lnTo>
                  <a:lnTo>
                    <a:pt x="8579" y="584"/>
                  </a:lnTo>
                  <a:lnTo>
                    <a:pt x="8265" y="472"/>
                  </a:lnTo>
                  <a:lnTo>
                    <a:pt x="7950" y="359"/>
                  </a:lnTo>
                  <a:lnTo>
                    <a:pt x="7613" y="269"/>
                  </a:lnTo>
                  <a:lnTo>
                    <a:pt x="7276" y="180"/>
                  </a:lnTo>
                  <a:lnTo>
                    <a:pt x="6917" y="112"/>
                  </a:lnTo>
                  <a:lnTo>
                    <a:pt x="6513" y="45"/>
                  </a:lnTo>
                  <a:lnTo>
                    <a:pt x="6199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3" name="Google Shape;2551;p62">
              <a:extLst>
                <a:ext uri="{FF2B5EF4-FFF2-40B4-BE49-F238E27FC236}">
                  <a16:creationId xmlns:a16="http://schemas.microsoft.com/office/drawing/2014/main" id="{F0AFBF4F-4C93-9C10-C950-6EFC354FBDA0}"/>
                </a:ext>
              </a:extLst>
            </p:cNvPr>
            <p:cNvSpPr/>
            <p:nvPr/>
          </p:nvSpPr>
          <p:spPr>
            <a:xfrm>
              <a:off x="-2008932" y="-1079839"/>
              <a:ext cx="15033" cy="29179"/>
            </a:xfrm>
            <a:custGeom>
              <a:avLst/>
              <a:gdLst/>
              <a:ahLst/>
              <a:cxnLst/>
              <a:rect l="l" t="t" r="r" b="b"/>
              <a:pathLst>
                <a:path w="1169" h="2269" extrusionOk="0">
                  <a:moveTo>
                    <a:pt x="203" y="0"/>
                  </a:moveTo>
                  <a:lnTo>
                    <a:pt x="0" y="2224"/>
                  </a:lnTo>
                  <a:lnTo>
                    <a:pt x="158" y="2269"/>
                  </a:lnTo>
                  <a:lnTo>
                    <a:pt x="472" y="2269"/>
                  </a:lnTo>
                  <a:lnTo>
                    <a:pt x="629" y="2246"/>
                  </a:lnTo>
                  <a:lnTo>
                    <a:pt x="786" y="2179"/>
                  </a:lnTo>
                  <a:lnTo>
                    <a:pt x="921" y="2111"/>
                  </a:lnTo>
                  <a:lnTo>
                    <a:pt x="1056" y="2021"/>
                  </a:lnTo>
                  <a:lnTo>
                    <a:pt x="1168" y="1909"/>
                  </a:lnTo>
                  <a:lnTo>
                    <a:pt x="899" y="1460"/>
                  </a:lnTo>
                  <a:lnTo>
                    <a:pt x="629" y="989"/>
                  </a:lnTo>
                  <a:lnTo>
                    <a:pt x="405" y="495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DE5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4" name="Google Shape;2552;p62">
              <a:extLst>
                <a:ext uri="{FF2B5EF4-FFF2-40B4-BE49-F238E27FC236}">
                  <a16:creationId xmlns:a16="http://schemas.microsoft.com/office/drawing/2014/main" id="{65F022DF-F4B4-7B08-7A91-3CDC11A2AC43}"/>
                </a:ext>
              </a:extLst>
            </p:cNvPr>
            <p:cNvSpPr/>
            <p:nvPr/>
          </p:nvSpPr>
          <p:spPr>
            <a:xfrm>
              <a:off x="-2049647" y="-1098036"/>
              <a:ext cx="10982" cy="16191"/>
            </a:xfrm>
            <a:custGeom>
              <a:avLst/>
              <a:gdLst/>
              <a:ahLst/>
              <a:cxnLst/>
              <a:rect l="l" t="t" r="r" b="b"/>
              <a:pathLst>
                <a:path w="854" h="1259" extrusionOk="0">
                  <a:moveTo>
                    <a:pt x="404" y="1"/>
                  </a:moveTo>
                  <a:lnTo>
                    <a:pt x="315" y="46"/>
                  </a:lnTo>
                  <a:lnTo>
                    <a:pt x="247" y="91"/>
                  </a:lnTo>
                  <a:lnTo>
                    <a:pt x="180" y="158"/>
                  </a:lnTo>
                  <a:lnTo>
                    <a:pt x="112" y="248"/>
                  </a:lnTo>
                  <a:lnTo>
                    <a:pt x="68" y="338"/>
                  </a:lnTo>
                  <a:lnTo>
                    <a:pt x="23" y="450"/>
                  </a:lnTo>
                  <a:lnTo>
                    <a:pt x="0" y="585"/>
                  </a:lnTo>
                  <a:lnTo>
                    <a:pt x="0" y="719"/>
                  </a:lnTo>
                  <a:lnTo>
                    <a:pt x="0" y="832"/>
                  </a:lnTo>
                  <a:lnTo>
                    <a:pt x="23" y="944"/>
                  </a:lnTo>
                  <a:lnTo>
                    <a:pt x="68" y="1034"/>
                  </a:lnTo>
                  <a:lnTo>
                    <a:pt x="112" y="1124"/>
                  </a:lnTo>
                  <a:lnTo>
                    <a:pt x="180" y="1191"/>
                  </a:lnTo>
                  <a:lnTo>
                    <a:pt x="247" y="1236"/>
                  </a:lnTo>
                  <a:lnTo>
                    <a:pt x="337" y="1258"/>
                  </a:lnTo>
                  <a:lnTo>
                    <a:pt x="427" y="1258"/>
                  </a:lnTo>
                  <a:lnTo>
                    <a:pt x="517" y="1236"/>
                  </a:lnTo>
                  <a:lnTo>
                    <a:pt x="584" y="1191"/>
                  </a:lnTo>
                  <a:lnTo>
                    <a:pt x="674" y="1124"/>
                  </a:lnTo>
                  <a:lnTo>
                    <a:pt x="719" y="1034"/>
                  </a:lnTo>
                  <a:lnTo>
                    <a:pt x="786" y="921"/>
                  </a:lnTo>
                  <a:lnTo>
                    <a:pt x="809" y="809"/>
                  </a:lnTo>
                  <a:lnTo>
                    <a:pt x="831" y="697"/>
                  </a:lnTo>
                  <a:lnTo>
                    <a:pt x="854" y="562"/>
                  </a:lnTo>
                  <a:lnTo>
                    <a:pt x="831" y="450"/>
                  </a:lnTo>
                  <a:lnTo>
                    <a:pt x="809" y="338"/>
                  </a:lnTo>
                  <a:lnTo>
                    <a:pt x="764" y="225"/>
                  </a:lnTo>
                  <a:lnTo>
                    <a:pt x="719" y="158"/>
                  </a:lnTo>
                  <a:lnTo>
                    <a:pt x="651" y="91"/>
                  </a:lnTo>
                  <a:lnTo>
                    <a:pt x="584" y="46"/>
                  </a:lnTo>
                  <a:lnTo>
                    <a:pt x="49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5" name="Google Shape;2553;p62">
              <a:extLst>
                <a:ext uri="{FF2B5EF4-FFF2-40B4-BE49-F238E27FC236}">
                  <a16:creationId xmlns:a16="http://schemas.microsoft.com/office/drawing/2014/main" id="{850C2993-AA5C-F2F2-896B-29227C8710B2}"/>
                </a:ext>
              </a:extLst>
            </p:cNvPr>
            <p:cNvSpPr/>
            <p:nvPr/>
          </p:nvSpPr>
          <p:spPr>
            <a:xfrm>
              <a:off x="-2044451" y="-1100338"/>
              <a:ext cx="10121" cy="4051"/>
            </a:xfrm>
            <a:custGeom>
              <a:avLst/>
              <a:gdLst/>
              <a:ahLst/>
              <a:cxnLst/>
              <a:rect l="l" t="t" r="r" b="b"/>
              <a:pathLst>
                <a:path w="787" h="315" extrusionOk="0">
                  <a:moveTo>
                    <a:pt x="786" y="0"/>
                  </a:moveTo>
                  <a:lnTo>
                    <a:pt x="0" y="202"/>
                  </a:lnTo>
                  <a:lnTo>
                    <a:pt x="68" y="247"/>
                  </a:lnTo>
                  <a:lnTo>
                    <a:pt x="135" y="292"/>
                  </a:lnTo>
                  <a:lnTo>
                    <a:pt x="202" y="314"/>
                  </a:lnTo>
                  <a:lnTo>
                    <a:pt x="270" y="314"/>
                  </a:lnTo>
                  <a:lnTo>
                    <a:pt x="382" y="292"/>
                  </a:lnTo>
                  <a:lnTo>
                    <a:pt x="517" y="225"/>
                  </a:lnTo>
                  <a:lnTo>
                    <a:pt x="629" y="157"/>
                  </a:lnTo>
                  <a:lnTo>
                    <a:pt x="719" y="6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6" name="Google Shape;2554;p62">
              <a:extLst>
                <a:ext uri="{FF2B5EF4-FFF2-40B4-BE49-F238E27FC236}">
                  <a16:creationId xmlns:a16="http://schemas.microsoft.com/office/drawing/2014/main" id="{C912B1CC-1925-F059-BAA8-8013FF42807B}"/>
                </a:ext>
              </a:extLst>
            </p:cNvPr>
            <p:cNvSpPr/>
            <p:nvPr/>
          </p:nvSpPr>
          <p:spPr>
            <a:xfrm>
              <a:off x="-1994207" y="-1092262"/>
              <a:ext cx="10995" cy="16191"/>
            </a:xfrm>
            <a:custGeom>
              <a:avLst/>
              <a:gdLst/>
              <a:ahLst/>
              <a:cxnLst/>
              <a:rect l="l" t="t" r="r" b="b"/>
              <a:pathLst>
                <a:path w="855" h="1259" extrusionOk="0">
                  <a:moveTo>
                    <a:pt x="427" y="1"/>
                  </a:moveTo>
                  <a:lnTo>
                    <a:pt x="338" y="23"/>
                  </a:lnTo>
                  <a:lnTo>
                    <a:pt x="270" y="91"/>
                  </a:lnTo>
                  <a:lnTo>
                    <a:pt x="180" y="158"/>
                  </a:lnTo>
                  <a:lnTo>
                    <a:pt x="135" y="225"/>
                  </a:lnTo>
                  <a:lnTo>
                    <a:pt x="68" y="338"/>
                  </a:lnTo>
                  <a:lnTo>
                    <a:pt x="46" y="450"/>
                  </a:lnTo>
                  <a:lnTo>
                    <a:pt x="23" y="585"/>
                  </a:lnTo>
                  <a:lnTo>
                    <a:pt x="1" y="697"/>
                  </a:lnTo>
                  <a:lnTo>
                    <a:pt x="23" y="832"/>
                  </a:lnTo>
                  <a:lnTo>
                    <a:pt x="46" y="944"/>
                  </a:lnTo>
                  <a:lnTo>
                    <a:pt x="91" y="1034"/>
                  </a:lnTo>
                  <a:lnTo>
                    <a:pt x="135" y="1124"/>
                  </a:lnTo>
                  <a:lnTo>
                    <a:pt x="203" y="1191"/>
                  </a:lnTo>
                  <a:lnTo>
                    <a:pt x="270" y="1236"/>
                  </a:lnTo>
                  <a:lnTo>
                    <a:pt x="360" y="1258"/>
                  </a:lnTo>
                  <a:lnTo>
                    <a:pt x="450" y="1258"/>
                  </a:lnTo>
                  <a:lnTo>
                    <a:pt x="517" y="1236"/>
                  </a:lnTo>
                  <a:lnTo>
                    <a:pt x="607" y="1191"/>
                  </a:lnTo>
                  <a:lnTo>
                    <a:pt x="674" y="1124"/>
                  </a:lnTo>
                  <a:lnTo>
                    <a:pt x="742" y="1034"/>
                  </a:lnTo>
                  <a:lnTo>
                    <a:pt x="787" y="922"/>
                  </a:lnTo>
                  <a:lnTo>
                    <a:pt x="832" y="809"/>
                  </a:lnTo>
                  <a:lnTo>
                    <a:pt x="854" y="697"/>
                  </a:lnTo>
                  <a:lnTo>
                    <a:pt x="854" y="562"/>
                  </a:lnTo>
                  <a:lnTo>
                    <a:pt x="854" y="428"/>
                  </a:lnTo>
                  <a:lnTo>
                    <a:pt x="832" y="338"/>
                  </a:lnTo>
                  <a:lnTo>
                    <a:pt x="787" y="225"/>
                  </a:lnTo>
                  <a:lnTo>
                    <a:pt x="742" y="136"/>
                  </a:lnTo>
                  <a:lnTo>
                    <a:pt x="674" y="68"/>
                  </a:lnTo>
                  <a:lnTo>
                    <a:pt x="585" y="23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7" name="Google Shape;2555;p62">
              <a:extLst>
                <a:ext uri="{FF2B5EF4-FFF2-40B4-BE49-F238E27FC236}">
                  <a16:creationId xmlns:a16="http://schemas.microsoft.com/office/drawing/2014/main" id="{5315F658-42C8-BD96-574F-9C370BD56FFB}"/>
                </a:ext>
              </a:extLst>
            </p:cNvPr>
            <p:cNvSpPr/>
            <p:nvPr/>
          </p:nvSpPr>
          <p:spPr>
            <a:xfrm>
              <a:off x="-1988716" y="-1094859"/>
              <a:ext cx="10121" cy="4347"/>
            </a:xfrm>
            <a:custGeom>
              <a:avLst/>
              <a:gdLst/>
              <a:ahLst/>
              <a:cxnLst/>
              <a:rect l="l" t="t" r="r" b="b"/>
              <a:pathLst>
                <a:path w="787" h="338" extrusionOk="0">
                  <a:moveTo>
                    <a:pt x="786" y="1"/>
                  </a:moveTo>
                  <a:lnTo>
                    <a:pt x="0" y="225"/>
                  </a:lnTo>
                  <a:lnTo>
                    <a:pt x="68" y="270"/>
                  </a:lnTo>
                  <a:lnTo>
                    <a:pt x="135" y="315"/>
                  </a:lnTo>
                  <a:lnTo>
                    <a:pt x="202" y="338"/>
                  </a:lnTo>
                  <a:lnTo>
                    <a:pt x="270" y="338"/>
                  </a:lnTo>
                  <a:lnTo>
                    <a:pt x="382" y="315"/>
                  </a:lnTo>
                  <a:lnTo>
                    <a:pt x="517" y="248"/>
                  </a:lnTo>
                  <a:lnTo>
                    <a:pt x="629" y="180"/>
                  </a:lnTo>
                  <a:lnTo>
                    <a:pt x="719" y="91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8" name="Google Shape;2556;p62">
              <a:extLst>
                <a:ext uri="{FF2B5EF4-FFF2-40B4-BE49-F238E27FC236}">
                  <a16:creationId xmlns:a16="http://schemas.microsoft.com/office/drawing/2014/main" id="{048831BB-DE7B-37C2-E7A2-718E4AFAAC20}"/>
                </a:ext>
              </a:extLst>
            </p:cNvPr>
            <p:cNvSpPr/>
            <p:nvPr/>
          </p:nvSpPr>
          <p:spPr>
            <a:xfrm>
              <a:off x="-2061491" y="-1130379"/>
              <a:ext cx="29758" cy="10995"/>
            </a:xfrm>
            <a:custGeom>
              <a:avLst/>
              <a:gdLst/>
              <a:ahLst/>
              <a:cxnLst/>
              <a:rect l="l" t="t" r="r" b="b"/>
              <a:pathLst>
                <a:path w="2314" h="855" extrusionOk="0">
                  <a:moveTo>
                    <a:pt x="1617" y="1"/>
                  </a:moveTo>
                  <a:lnTo>
                    <a:pt x="1348" y="23"/>
                  </a:lnTo>
                  <a:lnTo>
                    <a:pt x="1078" y="46"/>
                  </a:lnTo>
                  <a:lnTo>
                    <a:pt x="809" y="113"/>
                  </a:lnTo>
                  <a:lnTo>
                    <a:pt x="539" y="225"/>
                  </a:lnTo>
                  <a:lnTo>
                    <a:pt x="292" y="360"/>
                  </a:lnTo>
                  <a:lnTo>
                    <a:pt x="68" y="517"/>
                  </a:lnTo>
                  <a:lnTo>
                    <a:pt x="23" y="585"/>
                  </a:lnTo>
                  <a:lnTo>
                    <a:pt x="1" y="652"/>
                  </a:lnTo>
                  <a:lnTo>
                    <a:pt x="23" y="742"/>
                  </a:lnTo>
                  <a:lnTo>
                    <a:pt x="68" y="809"/>
                  </a:lnTo>
                  <a:lnTo>
                    <a:pt x="135" y="854"/>
                  </a:lnTo>
                  <a:lnTo>
                    <a:pt x="292" y="854"/>
                  </a:lnTo>
                  <a:lnTo>
                    <a:pt x="360" y="809"/>
                  </a:lnTo>
                  <a:lnTo>
                    <a:pt x="562" y="697"/>
                  </a:lnTo>
                  <a:lnTo>
                    <a:pt x="742" y="585"/>
                  </a:lnTo>
                  <a:lnTo>
                    <a:pt x="966" y="517"/>
                  </a:lnTo>
                  <a:lnTo>
                    <a:pt x="1191" y="450"/>
                  </a:lnTo>
                  <a:lnTo>
                    <a:pt x="1393" y="427"/>
                  </a:lnTo>
                  <a:lnTo>
                    <a:pt x="1617" y="427"/>
                  </a:lnTo>
                  <a:lnTo>
                    <a:pt x="1842" y="450"/>
                  </a:lnTo>
                  <a:lnTo>
                    <a:pt x="2066" y="495"/>
                  </a:lnTo>
                  <a:lnTo>
                    <a:pt x="2156" y="495"/>
                  </a:lnTo>
                  <a:lnTo>
                    <a:pt x="2224" y="472"/>
                  </a:lnTo>
                  <a:lnTo>
                    <a:pt x="2291" y="405"/>
                  </a:lnTo>
                  <a:lnTo>
                    <a:pt x="2313" y="338"/>
                  </a:lnTo>
                  <a:lnTo>
                    <a:pt x="2313" y="270"/>
                  </a:lnTo>
                  <a:lnTo>
                    <a:pt x="2291" y="180"/>
                  </a:lnTo>
                  <a:lnTo>
                    <a:pt x="2246" y="135"/>
                  </a:lnTo>
                  <a:lnTo>
                    <a:pt x="2179" y="91"/>
                  </a:lnTo>
                  <a:lnTo>
                    <a:pt x="1909" y="23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29" name="Google Shape;2557;p62">
              <a:extLst>
                <a:ext uri="{FF2B5EF4-FFF2-40B4-BE49-F238E27FC236}">
                  <a16:creationId xmlns:a16="http://schemas.microsoft.com/office/drawing/2014/main" id="{30DDE62D-8AB2-6A2E-A35E-9B6DD3D80C3B}"/>
                </a:ext>
              </a:extLst>
            </p:cNvPr>
            <p:cNvSpPr/>
            <p:nvPr/>
          </p:nvSpPr>
          <p:spPr>
            <a:xfrm>
              <a:off x="-1996805" y="-1126045"/>
              <a:ext cx="26003" cy="13014"/>
            </a:xfrm>
            <a:custGeom>
              <a:avLst/>
              <a:gdLst/>
              <a:ahLst/>
              <a:cxnLst/>
              <a:rect l="l" t="t" r="r" b="b"/>
              <a:pathLst>
                <a:path w="2022" h="1012" extrusionOk="0">
                  <a:moveTo>
                    <a:pt x="405" y="1"/>
                  </a:moveTo>
                  <a:lnTo>
                    <a:pt x="158" y="23"/>
                  </a:lnTo>
                  <a:lnTo>
                    <a:pt x="68" y="45"/>
                  </a:lnTo>
                  <a:lnTo>
                    <a:pt x="23" y="113"/>
                  </a:lnTo>
                  <a:lnTo>
                    <a:pt x="1" y="180"/>
                  </a:lnTo>
                  <a:lnTo>
                    <a:pt x="1" y="248"/>
                  </a:lnTo>
                  <a:lnTo>
                    <a:pt x="1" y="270"/>
                  </a:lnTo>
                  <a:lnTo>
                    <a:pt x="23" y="337"/>
                  </a:lnTo>
                  <a:lnTo>
                    <a:pt x="90" y="382"/>
                  </a:lnTo>
                  <a:lnTo>
                    <a:pt x="158" y="405"/>
                  </a:lnTo>
                  <a:lnTo>
                    <a:pt x="450" y="405"/>
                  </a:lnTo>
                  <a:lnTo>
                    <a:pt x="652" y="427"/>
                  </a:lnTo>
                  <a:lnTo>
                    <a:pt x="831" y="450"/>
                  </a:lnTo>
                  <a:lnTo>
                    <a:pt x="1034" y="517"/>
                  </a:lnTo>
                  <a:lnTo>
                    <a:pt x="1213" y="607"/>
                  </a:lnTo>
                  <a:lnTo>
                    <a:pt x="1370" y="697"/>
                  </a:lnTo>
                  <a:lnTo>
                    <a:pt x="1550" y="809"/>
                  </a:lnTo>
                  <a:lnTo>
                    <a:pt x="1685" y="944"/>
                  </a:lnTo>
                  <a:lnTo>
                    <a:pt x="1752" y="989"/>
                  </a:lnTo>
                  <a:lnTo>
                    <a:pt x="1820" y="1011"/>
                  </a:lnTo>
                  <a:lnTo>
                    <a:pt x="1909" y="989"/>
                  </a:lnTo>
                  <a:lnTo>
                    <a:pt x="1977" y="944"/>
                  </a:lnTo>
                  <a:lnTo>
                    <a:pt x="2022" y="854"/>
                  </a:lnTo>
                  <a:lnTo>
                    <a:pt x="2022" y="787"/>
                  </a:lnTo>
                  <a:lnTo>
                    <a:pt x="1999" y="719"/>
                  </a:lnTo>
                  <a:lnTo>
                    <a:pt x="1954" y="652"/>
                  </a:lnTo>
                  <a:lnTo>
                    <a:pt x="1775" y="495"/>
                  </a:lnTo>
                  <a:lnTo>
                    <a:pt x="1573" y="337"/>
                  </a:lnTo>
                  <a:lnTo>
                    <a:pt x="1348" y="225"/>
                  </a:lnTo>
                  <a:lnTo>
                    <a:pt x="1123" y="135"/>
                  </a:lnTo>
                  <a:lnTo>
                    <a:pt x="899" y="68"/>
                  </a:lnTo>
                  <a:lnTo>
                    <a:pt x="652" y="23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0" name="Google Shape;2558;p62">
              <a:extLst>
                <a:ext uri="{FF2B5EF4-FFF2-40B4-BE49-F238E27FC236}">
                  <a16:creationId xmlns:a16="http://schemas.microsoft.com/office/drawing/2014/main" id="{89880BC3-92B4-98A3-5076-A449BC030FBB}"/>
                </a:ext>
              </a:extLst>
            </p:cNvPr>
            <p:cNvSpPr/>
            <p:nvPr/>
          </p:nvSpPr>
          <p:spPr>
            <a:xfrm>
              <a:off x="-2130794" y="-1191309"/>
              <a:ext cx="162306" cy="169533"/>
            </a:xfrm>
            <a:custGeom>
              <a:avLst/>
              <a:gdLst/>
              <a:ahLst/>
              <a:cxnLst/>
              <a:rect l="l" t="t" r="r" b="b"/>
              <a:pathLst>
                <a:path w="12621" h="13183" extrusionOk="0">
                  <a:moveTo>
                    <a:pt x="5794" y="1"/>
                  </a:moveTo>
                  <a:lnTo>
                    <a:pt x="5502" y="23"/>
                  </a:lnTo>
                  <a:lnTo>
                    <a:pt x="5210" y="45"/>
                  </a:lnTo>
                  <a:lnTo>
                    <a:pt x="4918" y="90"/>
                  </a:lnTo>
                  <a:lnTo>
                    <a:pt x="4648" y="158"/>
                  </a:lnTo>
                  <a:lnTo>
                    <a:pt x="4379" y="225"/>
                  </a:lnTo>
                  <a:lnTo>
                    <a:pt x="4110" y="315"/>
                  </a:lnTo>
                  <a:lnTo>
                    <a:pt x="3863" y="427"/>
                  </a:lnTo>
                  <a:lnTo>
                    <a:pt x="3615" y="539"/>
                  </a:lnTo>
                  <a:lnTo>
                    <a:pt x="3391" y="674"/>
                  </a:lnTo>
                  <a:lnTo>
                    <a:pt x="3166" y="809"/>
                  </a:lnTo>
                  <a:lnTo>
                    <a:pt x="2942" y="944"/>
                  </a:lnTo>
                  <a:lnTo>
                    <a:pt x="2740" y="1101"/>
                  </a:lnTo>
                  <a:lnTo>
                    <a:pt x="2336" y="1460"/>
                  </a:lnTo>
                  <a:lnTo>
                    <a:pt x="1976" y="1842"/>
                  </a:lnTo>
                  <a:lnTo>
                    <a:pt x="1639" y="2269"/>
                  </a:lnTo>
                  <a:lnTo>
                    <a:pt x="1325" y="2740"/>
                  </a:lnTo>
                  <a:lnTo>
                    <a:pt x="1056" y="3212"/>
                  </a:lnTo>
                  <a:lnTo>
                    <a:pt x="809" y="3728"/>
                  </a:lnTo>
                  <a:lnTo>
                    <a:pt x="606" y="4245"/>
                  </a:lnTo>
                  <a:lnTo>
                    <a:pt x="427" y="4806"/>
                  </a:lnTo>
                  <a:lnTo>
                    <a:pt x="292" y="5367"/>
                  </a:lnTo>
                  <a:lnTo>
                    <a:pt x="157" y="5929"/>
                  </a:lnTo>
                  <a:lnTo>
                    <a:pt x="90" y="6513"/>
                  </a:lnTo>
                  <a:lnTo>
                    <a:pt x="23" y="7097"/>
                  </a:lnTo>
                  <a:lnTo>
                    <a:pt x="0" y="7680"/>
                  </a:lnTo>
                  <a:lnTo>
                    <a:pt x="0" y="8264"/>
                  </a:lnTo>
                  <a:lnTo>
                    <a:pt x="45" y="8848"/>
                  </a:lnTo>
                  <a:lnTo>
                    <a:pt x="90" y="9410"/>
                  </a:lnTo>
                  <a:lnTo>
                    <a:pt x="202" y="9948"/>
                  </a:lnTo>
                  <a:lnTo>
                    <a:pt x="314" y="10487"/>
                  </a:lnTo>
                  <a:lnTo>
                    <a:pt x="472" y="11004"/>
                  </a:lnTo>
                  <a:lnTo>
                    <a:pt x="651" y="11498"/>
                  </a:lnTo>
                  <a:lnTo>
                    <a:pt x="853" y="11969"/>
                  </a:lnTo>
                  <a:lnTo>
                    <a:pt x="1100" y="12419"/>
                  </a:lnTo>
                  <a:lnTo>
                    <a:pt x="1347" y="12823"/>
                  </a:lnTo>
                  <a:lnTo>
                    <a:pt x="1662" y="13182"/>
                  </a:lnTo>
                  <a:lnTo>
                    <a:pt x="1662" y="13182"/>
                  </a:lnTo>
                  <a:lnTo>
                    <a:pt x="1594" y="13047"/>
                  </a:lnTo>
                  <a:lnTo>
                    <a:pt x="1460" y="12688"/>
                  </a:lnTo>
                  <a:lnTo>
                    <a:pt x="1303" y="12149"/>
                  </a:lnTo>
                  <a:lnTo>
                    <a:pt x="1213" y="11835"/>
                  </a:lnTo>
                  <a:lnTo>
                    <a:pt x="1168" y="11475"/>
                  </a:lnTo>
                  <a:lnTo>
                    <a:pt x="1100" y="11094"/>
                  </a:lnTo>
                  <a:lnTo>
                    <a:pt x="1078" y="10689"/>
                  </a:lnTo>
                  <a:lnTo>
                    <a:pt x="1100" y="10285"/>
                  </a:lnTo>
                  <a:lnTo>
                    <a:pt x="1145" y="9881"/>
                  </a:lnTo>
                  <a:lnTo>
                    <a:pt x="1235" y="9477"/>
                  </a:lnTo>
                  <a:lnTo>
                    <a:pt x="1370" y="9050"/>
                  </a:lnTo>
                  <a:lnTo>
                    <a:pt x="1460" y="8848"/>
                  </a:lnTo>
                  <a:lnTo>
                    <a:pt x="1550" y="8668"/>
                  </a:lnTo>
                  <a:lnTo>
                    <a:pt x="1684" y="8466"/>
                  </a:lnTo>
                  <a:lnTo>
                    <a:pt x="1819" y="8264"/>
                  </a:lnTo>
                  <a:lnTo>
                    <a:pt x="1909" y="8130"/>
                  </a:lnTo>
                  <a:lnTo>
                    <a:pt x="2201" y="7725"/>
                  </a:lnTo>
                  <a:lnTo>
                    <a:pt x="2605" y="7119"/>
                  </a:lnTo>
                  <a:lnTo>
                    <a:pt x="3054" y="6356"/>
                  </a:lnTo>
                  <a:lnTo>
                    <a:pt x="3301" y="5906"/>
                  </a:lnTo>
                  <a:lnTo>
                    <a:pt x="3526" y="5435"/>
                  </a:lnTo>
                  <a:lnTo>
                    <a:pt x="3728" y="4963"/>
                  </a:lnTo>
                  <a:lnTo>
                    <a:pt x="3930" y="4447"/>
                  </a:lnTo>
                  <a:lnTo>
                    <a:pt x="4110" y="3930"/>
                  </a:lnTo>
                  <a:lnTo>
                    <a:pt x="4244" y="3414"/>
                  </a:lnTo>
                  <a:lnTo>
                    <a:pt x="4334" y="2897"/>
                  </a:lnTo>
                  <a:lnTo>
                    <a:pt x="4379" y="2381"/>
                  </a:lnTo>
                  <a:lnTo>
                    <a:pt x="4761" y="2314"/>
                  </a:lnTo>
                  <a:lnTo>
                    <a:pt x="5187" y="2246"/>
                  </a:lnTo>
                  <a:lnTo>
                    <a:pt x="5749" y="2179"/>
                  </a:lnTo>
                  <a:lnTo>
                    <a:pt x="6400" y="2134"/>
                  </a:lnTo>
                  <a:lnTo>
                    <a:pt x="7119" y="2134"/>
                  </a:lnTo>
                  <a:lnTo>
                    <a:pt x="7500" y="2156"/>
                  </a:lnTo>
                  <a:lnTo>
                    <a:pt x="7905" y="2201"/>
                  </a:lnTo>
                  <a:lnTo>
                    <a:pt x="8286" y="2269"/>
                  </a:lnTo>
                  <a:lnTo>
                    <a:pt x="8691" y="2336"/>
                  </a:lnTo>
                  <a:lnTo>
                    <a:pt x="9095" y="2448"/>
                  </a:lnTo>
                  <a:lnTo>
                    <a:pt x="9476" y="2583"/>
                  </a:lnTo>
                  <a:lnTo>
                    <a:pt x="9858" y="2763"/>
                  </a:lnTo>
                  <a:lnTo>
                    <a:pt x="10218" y="2965"/>
                  </a:lnTo>
                  <a:lnTo>
                    <a:pt x="10577" y="3189"/>
                  </a:lnTo>
                  <a:lnTo>
                    <a:pt x="10891" y="3459"/>
                  </a:lnTo>
                  <a:lnTo>
                    <a:pt x="11206" y="3773"/>
                  </a:lnTo>
                  <a:lnTo>
                    <a:pt x="11497" y="4132"/>
                  </a:lnTo>
                  <a:lnTo>
                    <a:pt x="11744" y="4514"/>
                  </a:lnTo>
                  <a:lnTo>
                    <a:pt x="11969" y="4963"/>
                  </a:lnTo>
                  <a:lnTo>
                    <a:pt x="12149" y="5457"/>
                  </a:lnTo>
                  <a:lnTo>
                    <a:pt x="12216" y="5704"/>
                  </a:lnTo>
                  <a:lnTo>
                    <a:pt x="12283" y="5996"/>
                  </a:lnTo>
                  <a:lnTo>
                    <a:pt x="12396" y="6580"/>
                  </a:lnTo>
                  <a:lnTo>
                    <a:pt x="12441" y="7231"/>
                  </a:lnTo>
                  <a:lnTo>
                    <a:pt x="12441" y="7950"/>
                  </a:lnTo>
                  <a:lnTo>
                    <a:pt x="12396" y="8713"/>
                  </a:lnTo>
                  <a:lnTo>
                    <a:pt x="12463" y="8399"/>
                  </a:lnTo>
                  <a:lnTo>
                    <a:pt x="12530" y="8017"/>
                  </a:lnTo>
                  <a:lnTo>
                    <a:pt x="12575" y="7546"/>
                  </a:lnTo>
                  <a:lnTo>
                    <a:pt x="12620" y="6962"/>
                  </a:lnTo>
                  <a:lnTo>
                    <a:pt x="12620" y="6311"/>
                  </a:lnTo>
                  <a:lnTo>
                    <a:pt x="12598" y="5951"/>
                  </a:lnTo>
                  <a:lnTo>
                    <a:pt x="12575" y="5592"/>
                  </a:lnTo>
                  <a:lnTo>
                    <a:pt x="12530" y="5233"/>
                  </a:lnTo>
                  <a:lnTo>
                    <a:pt x="12441" y="4851"/>
                  </a:lnTo>
                  <a:lnTo>
                    <a:pt x="12351" y="4469"/>
                  </a:lnTo>
                  <a:lnTo>
                    <a:pt x="12239" y="4088"/>
                  </a:lnTo>
                  <a:lnTo>
                    <a:pt x="12104" y="3728"/>
                  </a:lnTo>
                  <a:lnTo>
                    <a:pt x="11947" y="3346"/>
                  </a:lnTo>
                  <a:lnTo>
                    <a:pt x="11744" y="2987"/>
                  </a:lnTo>
                  <a:lnTo>
                    <a:pt x="11520" y="2628"/>
                  </a:lnTo>
                  <a:lnTo>
                    <a:pt x="11250" y="2269"/>
                  </a:lnTo>
                  <a:lnTo>
                    <a:pt x="10959" y="1932"/>
                  </a:lnTo>
                  <a:lnTo>
                    <a:pt x="10622" y="1617"/>
                  </a:lnTo>
                  <a:lnTo>
                    <a:pt x="10262" y="1325"/>
                  </a:lnTo>
                  <a:lnTo>
                    <a:pt x="9836" y="1056"/>
                  </a:lnTo>
                  <a:lnTo>
                    <a:pt x="9387" y="809"/>
                  </a:lnTo>
                  <a:lnTo>
                    <a:pt x="8893" y="584"/>
                  </a:lnTo>
                  <a:lnTo>
                    <a:pt x="8331" y="382"/>
                  </a:lnTo>
                  <a:lnTo>
                    <a:pt x="7747" y="225"/>
                  </a:lnTo>
                  <a:lnTo>
                    <a:pt x="7096" y="90"/>
                  </a:lnTo>
                  <a:lnTo>
                    <a:pt x="6759" y="45"/>
                  </a:lnTo>
                  <a:lnTo>
                    <a:pt x="6422" y="23"/>
                  </a:lnTo>
                  <a:lnTo>
                    <a:pt x="61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1" name="Google Shape;2559;p62">
              <a:extLst>
                <a:ext uri="{FF2B5EF4-FFF2-40B4-BE49-F238E27FC236}">
                  <a16:creationId xmlns:a16="http://schemas.microsoft.com/office/drawing/2014/main" id="{F0C3BE4A-517F-6F95-6F76-96E63E976A6F}"/>
                </a:ext>
              </a:extLst>
            </p:cNvPr>
            <p:cNvSpPr/>
            <p:nvPr/>
          </p:nvSpPr>
          <p:spPr>
            <a:xfrm>
              <a:off x="-2138600" y="-1097457"/>
              <a:ext cx="38426" cy="47376"/>
            </a:xfrm>
            <a:custGeom>
              <a:avLst/>
              <a:gdLst/>
              <a:ahLst/>
              <a:cxnLst/>
              <a:rect l="l" t="t" r="r" b="b"/>
              <a:pathLst>
                <a:path w="2988" h="3684" extrusionOk="0">
                  <a:moveTo>
                    <a:pt x="1146" y="1"/>
                  </a:moveTo>
                  <a:lnTo>
                    <a:pt x="1011" y="23"/>
                  </a:lnTo>
                  <a:lnTo>
                    <a:pt x="899" y="46"/>
                  </a:lnTo>
                  <a:lnTo>
                    <a:pt x="787" y="90"/>
                  </a:lnTo>
                  <a:lnTo>
                    <a:pt x="585" y="225"/>
                  </a:lnTo>
                  <a:lnTo>
                    <a:pt x="383" y="405"/>
                  </a:lnTo>
                  <a:lnTo>
                    <a:pt x="225" y="607"/>
                  </a:lnTo>
                  <a:lnTo>
                    <a:pt x="113" y="854"/>
                  </a:lnTo>
                  <a:lnTo>
                    <a:pt x="23" y="1101"/>
                  </a:lnTo>
                  <a:lnTo>
                    <a:pt x="1" y="1393"/>
                  </a:lnTo>
                  <a:lnTo>
                    <a:pt x="1" y="1550"/>
                  </a:lnTo>
                  <a:lnTo>
                    <a:pt x="1" y="1685"/>
                  </a:lnTo>
                  <a:lnTo>
                    <a:pt x="46" y="1842"/>
                  </a:lnTo>
                  <a:lnTo>
                    <a:pt x="91" y="1999"/>
                  </a:lnTo>
                  <a:lnTo>
                    <a:pt x="158" y="2156"/>
                  </a:lnTo>
                  <a:lnTo>
                    <a:pt x="225" y="2314"/>
                  </a:lnTo>
                  <a:lnTo>
                    <a:pt x="315" y="2471"/>
                  </a:lnTo>
                  <a:lnTo>
                    <a:pt x="427" y="2606"/>
                  </a:lnTo>
                  <a:lnTo>
                    <a:pt x="562" y="2763"/>
                  </a:lnTo>
                  <a:lnTo>
                    <a:pt x="719" y="2897"/>
                  </a:lnTo>
                  <a:lnTo>
                    <a:pt x="899" y="3055"/>
                  </a:lnTo>
                  <a:lnTo>
                    <a:pt x="1079" y="3189"/>
                  </a:lnTo>
                  <a:lnTo>
                    <a:pt x="1303" y="3324"/>
                  </a:lnTo>
                  <a:lnTo>
                    <a:pt x="1528" y="3436"/>
                  </a:lnTo>
                  <a:lnTo>
                    <a:pt x="1797" y="3549"/>
                  </a:lnTo>
                  <a:lnTo>
                    <a:pt x="2089" y="3661"/>
                  </a:lnTo>
                  <a:lnTo>
                    <a:pt x="2157" y="3683"/>
                  </a:lnTo>
                  <a:lnTo>
                    <a:pt x="2314" y="3683"/>
                  </a:lnTo>
                  <a:lnTo>
                    <a:pt x="2381" y="3661"/>
                  </a:lnTo>
                  <a:lnTo>
                    <a:pt x="2448" y="3616"/>
                  </a:lnTo>
                  <a:lnTo>
                    <a:pt x="2516" y="3571"/>
                  </a:lnTo>
                  <a:lnTo>
                    <a:pt x="2628" y="3414"/>
                  </a:lnTo>
                  <a:lnTo>
                    <a:pt x="2740" y="3167"/>
                  </a:lnTo>
                  <a:lnTo>
                    <a:pt x="2830" y="2853"/>
                  </a:lnTo>
                  <a:lnTo>
                    <a:pt x="2920" y="2471"/>
                  </a:lnTo>
                  <a:lnTo>
                    <a:pt x="2987" y="1977"/>
                  </a:lnTo>
                  <a:lnTo>
                    <a:pt x="2987" y="1797"/>
                  </a:lnTo>
                  <a:lnTo>
                    <a:pt x="2965" y="1595"/>
                  </a:lnTo>
                  <a:lnTo>
                    <a:pt x="2920" y="1415"/>
                  </a:lnTo>
                  <a:lnTo>
                    <a:pt x="2875" y="1258"/>
                  </a:lnTo>
                  <a:lnTo>
                    <a:pt x="2808" y="1079"/>
                  </a:lnTo>
                  <a:lnTo>
                    <a:pt x="2740" y="921"/>
                  </a:lnTo>
                  <a:lnTo>
                    <a:pt x="2628" y="787"/>
                  </a:lnTo>
                  <a:lnTo>
                    <a:pt x="2516" y="629"/>
                  </a:lnTo>
                  <a:lnTo>
                    <a:pt x="2404" y="517"/>
                  </a:lnTo>
                  <a:lnTo>
                    <a:pt x="2269" y="382"/>
                  </a:lnTo>
                  <a:lnTo>
                    <a:pt x="2134" y="293"/>
                  </a:lnTo>
                  <a:lnTo>
                    <a:pt x="1977" y="203"/>
                  </a:lnTo>
                  <a:lnTo>
                    <a:pt x="1797" y="135"/>
                  </a:lnTo>
                  <a:lnTo>
                    <a:pt x="1640" y="68"/>
                  </a:lnTo>
                  <a:lnTo>
                    <a:pt x="1460" y="23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2" name="Google Shape;2560;p62">
              <a:extLst>
                <a:ext uri="{FF2B5EF4-FFF2-40B4-BE49-F238E27FC236}">
                  <a16:creationId xmlns:a16="http://schemas.microsoft.com/office/drawing/2014/main" id="{77787A85-DB86-9F89-A1BE-6A5F46ED0DFD}"/>
                </a:ext>
              </a:extLst>
            </p:cNvPr>
            <p:cNvSpPr/>
            <p:nvPr/>
          </p:nvSpPr>
          <p:spPr>
            <a:xfrm>
              <a:off x="-2053119" y="-1045181"/>
              <a:ext cx="35249" cy="24846"/>
            </a:xfrm>
            <a:custGeom>
              <a:avLst/>
              <a:gdLst/>
              <a:ahLst/>
              <a:cxnLst/>
              <a:rect l="l" t="t" r="r" b="b"/>
              <a:pathLst>
                <a:path w="2741" h="1932" extrusionOk="0">
                  <a:moveTo>
                    <a:pt x="158" y="0"/>
                  </a:moveTo>
                  <a:lnTo>
                    <a:pt x="68" y="45"/>
                  </a:lnTo>
                  <a:lnTo>
                    <a:pt x="23" y="112"/>
                  </a:lnTo>
                  <a:lnTo>
                    <a:pt x="1" y="180"/>
                  </a:lnTo>
                  <a:lnTo>
                    <a:pt x="1" y="270"/>
                  </a:lnTo>
                  <a:lnTo>
                    <a:pt x="91" y="449"/>
                  </a:lnTo>
                  <a:lnTo>
                    <a:pt x="180" y="629"/>
                  </a:lnTo>
                  <a:lnTo>
                    <a:pt x="270" y="809"/>
                  </a:lnTo>
                  <a:lnTo>
                    <a:pt x="382" y="966"/>
                  </a:lnTo>
                  <a:lnTo>
                    <a:pt x="517" y="1123"/>
                  </a:lnTo>
                  <a:lnTo>
                    <a:pt x="652" y="1258"/>
                  </a:lnTo>
                  <a:lnTo>
                    <a:pt x="787" y="1392"/>
                  </a:lnTo>
                  <a:lnTo>
                    <a:pt x="944" y="1505"/>
                  </a:lnTo>
                  <a:lnTo>
                    <a:pt x="1101" y="1617"/>
                  </a:lnTo>
                  <a:lnTo>
                    <a:pt x="1281" y="1707"/>
                  </a:lnTo>
                  <a:lnTo>
                    <a:pt x="1460" y="1774"/>
                  </a:lnTo>
                  <a:lnTo>
                    <a:pt x="1640" y="1842"/>
                  </a:lnTo>
                  <a:lnTo>
                    <a:pt x="1842" y="1886"/>
                  </a:lnTo>
                  <a:lnTo>
                    <a:pt x="2044" y="1931"/>
                  </a:lnTo>
                  <a:lnTo>
                    <a:pt x="2561" y="1931"/>
                  </a:lnTo>
                  <a:lnTo>
                    <a:pt x="2628" y="1909"/>
                  </a:lnTo>
                  <a:lnTo>
                    <a:pt x="2695" y="1864"/>
                  </a:lnTo>
                  <a:lnTo>
                    <a:pt x="2718" y="1797"/>
                  </a:lnTo>
                  <a:lnTo>
                    <a:pt x="2740" y="1729"/>
                  </a:lnTo>
                  <a:lnTo>
                    <a:pt x="2740" y="1707"/>
                  </a:lnTo>
                  <a:lnTo>
                    <a:pt x="2718" y="1639"/>
                  </a:lnTo>
                  <a:lnTo>
                    <a:pt x="2673" y="1572"/>
                  </a:lnTo>
                  <a:lnTo>
                    <a:pt x="2606" y="1550"/>
                  </a:lnTo>
                  <a:lnTo>
                    <a:pt x="2516" y="1527"/>
                  </a:lnTo>
                  <a:lnTo>
                    <a:pt x="2336" y="1550"/>
                  </a:lnTo>
                  <a:lnTo>
                    <a:pt x="2179" y="1527"/>
                  </a:lnTo>
                  <a:lnTo>
                    <a:pt x="1999" y="1505"/>
                  </a:lnTo>
                  <a:lnTo>
                    <a:pt x="1842" y="1482"/>
                  </a:lnTo>
                  <a:lnTo>
                    <a:pt x="1662" y="1437"/>
                  </a:lnTo>
                  <a:lnTo>
                    <a:pt x="1505" y="1370"/>
                  </a:lnTo>
                  <a:lnTo>
                    <a:pt x="1371" y="1303"/>
                  </a:lnTo>
                  <a:lnTo>
                    <a:pt x="1213" y="1213"/>
                  </a:lnTo>
                  <a:lnTo>
                    <a:pt x="1079" y="1100"/>
                  </a:lnTo>
                  <a:lnTo>
                    <a:pt x="944" y="1011"/>
                  </a:lnTo>
                  <a:lnTo>
                    <a:pt x="832" y="876"/>
                  </a:lnTo>
                  <a:lnTo>
                    <a:pt x="719" y="764"/>
                  </a:lnTo>
                  <a:lnTo>
                    <a:pt x="629" y="606"/>
                  </a:lnTo>
                  <a:lnTo>
                    <a:pt x="540" y="472"/>
                  </a:lnTo>
                  <a:lnTo>
                    <a:pt x="472" y="315"/>
                  </a:lnTo>
                  <a:lnTo>
                    <a:pt x="405" y="157"/>
                  </a:lnTo>
                  <a:lnTo>
                    <a:pt x="405" y="135"/>
                  </a:lnTo>
                  <a:lnTo>
                    <a:pt x="360" y="68"/>
                  </a:lnTo>
                  <a:lnTo>
                    <a:pt x="293" y="23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3" name="Google Shape;2561;p62">
              <a:extLst>
                <a:ext uri="{FF2B5EF4-FFF2-40B4-BE49-F238E27FC236}">
                  <a16:creationId xmlns:a16="http://schemas.microsoft.com/office/drawing/2014/main" id="{A6149404-1F1A-8B99-55C1-63258DBB477E}"/>
                </a:ext>
              </a:extLst>
            </p:cNvPr>
            <p:cNvSpPr/>
            <p:nvPr/>
          </p:nvSpPr>
          <p:spPr>
            <a:xfrm>
              <a:off x="-2167766" y="-1218457"/>
              <a:ext cx="199561" cy="138631"/>
            </a:xfrm>
            <a:custGeom>
              <a:avLst/>
              <a:gdLst/>
              <a:ahLst/>
              <a:cxnLst/>
              <a:rect l="l" t="t" r="r" b="b"/>
              <a:pathLst>
                <a:path w="15518" h="10780" extrusionOk="0">
                  <a:moveTo>
                    <a:pt x="9006" y="1"/>
                  </a:moveTo>
                  <a:lnTo>
                    <a:pt x="8646" y="23"/>
                  </a:lnTo>
                  <a:lnTo>
                    <a:pt x="8265" y="46"/>
                  </a:lnTo>
                  <a:lnTo>
                    <a:pt x="7860" y="113"/>
                  </a:lnTo>
                  <a:lnTo>
                    <a:pt x="7456" y="203"/>
                  </a:lnTo>
                  <a:lnTo>
                    <a:pt x="7029" y="315"/>
                  </a:lnTo>
                  <a:lnTo>
                    <a:pt x="6580" y="472"/>
                  </a:lnTo>
                  <a:lnTo>
                    <a:pt x="6131" y="652"/>
                  </a:lnTo>
                  <a:lnTo>
                    <a:pt x="5682" y="854"/>
                  </a:lnTo>
                  <a:lnTo>
                    <a:pt x="5211" y="1101"/>
                  </a:lnTo>
                  <a:lnTo>
                    <a:pt x="4739" y="1393"/>
                  </a:lnTo>
                  <a:lnTo>
                    <a:pt x="4245" y="1730"/>
                  </a:lnTo>
                  <a:lnTo>
                    <a:pt x="3751" y="2112"/>
                  </a:lnTo>
                  <a:lnTo>
                    <a:pt x="3302" y="2448"/>
                  </a:lnTo>
                  <a:lnTo>
                    <a:pt x="2898" y="2830"/>
                  </a:lnTo>
                  <a:lnTo>
                    <a:pt x="2538" y="3234"/>
                  </a:lnTo>
                  <a:lnTo>
                    <a:pt x="2224" y="3661"/>
                  </a:lnTo>
                  <a:lnTo>
                    <a:pt x="1954" y="4110"/>
                  </a:lnTo>
                  <a:lnTo>
                    <a:pt x="1707" y="4604"/>
                  </a:lnTo>
                  <a:lnTo>
                    <a:pt x="1528" y="5098"/>
                  </a:lnTo>
                  <a:lnTo>
                    <a:pt x="1371" y="5592"/>
                  </a:lnTo>
                  <a:lnTo>
                    <a:pt x="1258" y="6109"/>
                  </a:lnTo>
                  <a:lnTo>
                    <a:pt x="1213" y="6648"/>
                  </a:lnTo>
                  <a:lnTo>
                    <a:pt x="1191" y="7164"/>
                  </a:lnTo>
                  <a:lnTo>
                    <a:pt x="1236" y="7703"/>
                  </a:lnTo>
                  <a:lnTo>
                    <a:pt x="1303" y="8242"/>
                  </a:lnTo>
                  <a:lnTo>
                    <a:pt x="1438" y="8758"/>
                  </a:lnTo>
                  <a:lnTo>
                    <a:pt x="1618" y="9275"/>
                  </a:lnTo>
                  <a:lnTo>
                    <a:pt x="1865" y="9791"/>
                  </a:lnTo>
                  <a:lnTo>
                    <a:pt x="1752" y="9904"/>
                  </a:lnTo>
                  <a:lnTo>
                    <a:pt x="1640" y="10016"/>
                  </a:lnTo>
                  <a:lnTo>
                    <a:pt x="1371" y="10196"/>
                  </a:lnTo>
                  <a:lnTo>
                    <a:pt x="1079" y="10375"/>
                  </a:lnTo>
                  <a:lnTo>
                    <a:pt x="764" y="10510"/>
                  </a:lnTo>
                  <a:lnTo>
                    <a:pt x="472" y="10622"/>
                  </a:lnTo>
                  <a:lnTo>
                    <a:pt x="225" y="10712"/>
                  </a:lnTo>
                  <a:lnTo>
                    <a:pt x="1" y="10779"/>
                  </a:lnTo>
                  <a:lnTo>
                    <a:pt x="495" y="10779"/>
                  </a:lnTo>
                  <a:lnTo>
                    <a:pt x="1034" y="10757"/>
                  </a:lnTo>
                  <a:lnTo>
                    <a:pt x="1573" y="10712"/>
                  </a:lnTo>
                  <a:lnTo>
                    <a:pt x="2157" y="10622"/>
                  </a:lnTo>
                  <a:lnTo>
                    <a:pt x="2740" y="10510"/>
                  </a:lnTo>
                  <a:lnTo>
                    <a:pt x="3347" y="10375"/>
                  </a:lnTo>
                  <a:lnTo>
                    <a:pt x="3975" y="10218"/>
                  </a:lnTo>
                  <a:lnTo>
                    <a:pt x="4604" y="10016"/>
                  </a:lnTo>
                  <a:lnTo>
                    <a:pt x="5233" y="9791"/>
                  </a:lnTo>
                  <a:lnTo>
                    <a:pt x="5862" y="9567"/>
                  </a:lnTo>
                  <a:lnTo>
                    <a:pt x="6513" y="9297"/>
                  </a:lnTo>
                  <a:lnTo>
                    <a:pt x="7164" y="9028"/>
                  </a:lnTo>
                  <a:lnTo>
                    <a:pt x="7793" y="8736"/>
                  </a:lnTo>
                  <a:lnTo>
                    <a:pt x="8422" y="8444"/>
                  </a:lnTo>
                  <a:lnTo>
                    <a:pt x="9050" y="8130"/>
                  </a:lnTo>
                  <a:lnTo>
                    <a:pt x="9657" y="7793"/>
                  </a:lnTo>
                  <a:lnTo>
                    <a:pt x="10263" y="7456"/>
                  </a:lnTo>
                  <a:lnTo>
                    <a:pt x="10824" y="7119"/>
                  </a:lnTo>
                  <a:lnTo>
                    <a:pt x="11386" y="6782"/>
                  </a:lnTo>
                  <a:lnTo>
                    <a:pt x="11925" y="6446"/>
                  </a:lnTo>
                  <a:lnTo>
                    <a:pt x="12441" y="6086"/>
                  </a:lnTo>
                  <a:lnTo>
                    <a:pt x="12913" y="5749"/>
                  </a:lnTo>
                  <a:lnTo>
                    <a:pt x="13362" y="5390"/>
                  </a:lnTo>
                  <a:lnTo>
                    <a:pt x="13766" y="5053"/>
                  </a:lnTo>
                  <a:lnTo>
                    <a:pt x="14148" y="4716"/>
                  </a:lnTo>
                  <a:lnTo>
                    <a:pt x="14485" y="4402"/>
                  </a:lnTo>
                  <a:lnTo>
                    <a:pt x="14777" y="4088"/>
                  </a:lnTo>
                  <a:lnTo>
                    <a:pt x="15024" y="3773"/>
                  </a:lnTo>
                  <a:lnTo>
                    <a:pt x="15226" y="3481"/>
                  </a:lnTo>
                  <a:lnTo>
                    <a:pt x="15383" y="3212"/>
                  </a:lnTo>
                  <a:lnTo>
                    <a:pt x="15473" y="2965"/>
                  </a:lnTo>
                  <a:lnTo>
                    <a:pt x="15518" y="2830"/>
                  </a:lnTo>
                  <a:lnTo>
                    <a:pt x="15518" y="2718"/>
                  </a:lnTo>
                  <a:lnTo>
                    <a:pt x="15518" y="2493"/>
                  </a:lnTo>
                  <a:lnTo>
                    <a:pt x="15518" y="2314"/>
                  </a:lnTo>
                  <a:lnTo>
                    <a:pt x="15495" y="2134"/>
                  </a:lnTo>
                  <a:lnTo>
                    <a:pt x="15450" y="1977"/>
                  </a:lnTo>
                  <a:lnTo>
                    <a:pt x="15383" y="1820"/>
                  </a:lnTo>
                  <a:lnTo>
                    <a:pt x="15316" y="1685"/>
                  </a:lnTo>
                  <a:lnTo>
                    <a:pt x="15248" y="1573"/>
                  </a:lnTo>
                  <a:lnTo>
                    <a:pt x="15158" y="1483"/>
                  </a:lnTo>
                  <a:lnTo>
                    <a:pt x="15069" y="1393"/>
                  </a:lnTo>
                  <a:lnTo>
                    <a:pt x="14979" y="1326"/>
                  </a:lnTo>
                  <a:lnTo>
                    <a:pt x="14754" y="1213"/>
                  </a:lnTo>
                  <a:lnTo>
                    <a:pt x="14530" y="1168"/>
                  </a:lnTo>
                  <a:lnTo>
                    <a:pt x="14283" y="1124"/>
                  </a:lnTo>
                  <a:lnTo>
                    <a:pt x="14036" y="1124"/>
                  </a:lnTo>
                  <a:lnTo>
                    <a:pt x="13789" y="1146"/>
                  </a:lnTo>
                  <a:lnTo>
                    <a:pt x="13564" y="1191"/>
                  </a:lnTo>
                  <a:lnTo>
                    <a:pt x="13362" y="1236"/>
                  </a:lnTo>
                  <a:lnTo>
                    <a:pt x="13048" y="1326"/>
                  </a:lnTo>
                  <a:lnTo>
                    <a:pt x="12935" y="1371"/>
                  </a:lnTo>
                  <a:lnTo>
                    <a:pt x="12756" y="1213"/>
                  </a:lnTo>
                  <a:lnTo>
                    <a:pt x="12554" y="1056"/>
                  </a:lnTo>
                  <a:lnTo>
                    <a:pt x="12262" y="876"/>
                  </a:lnTo>
                  <a:lnTo>
                    <a:pt x="11880" y="674"/>
                  </a:lnTo>
                  <a:lnTo>
                    <a:pt x="11453" y="472"/>
                  </a:lnTo>
                  <a:lnTo>
                    <a:pt x="10937" y="293"/>
                  </a:lnTo>
                  <a:lnTo>
                    <a:pt x="10645" y="203"/>
                  </a:lnTo>
                  <a:lnTo>
                    <a:pt x="10353" y="135"/>
                  </a:lnTo>
                  <a:lnTo>
                    <a:pt x="10039" y="91"/>
                  </a:lnTo>
                  <a:lnTo>
                    <a:pt x="9724" y="46"/>
                  </a:lnTo>
                  <a:lnTo>
                    <a:pt x="9365" y="23"/>
                  </a:lnTo>
                  <a:lnTo>
                    <a:pt x="90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4" name="Google Shape;2562;p62">
              <a:extLst>
                <a:ext uri="{FF2B5EF4-FFF2-40B4-BE49-F238E27FC236}">
                  <a16:creationId xmlns:a16="http://schemas.microsoft.com/office/drawing/2014/main" id="{BEA1B5AD-77C8-A1E4-AB49-C67F70FCEE91}"/>
                </a:ext>
              </a:extLst>
            </p:cNvPr>
            <p:cNvSpPr/>
            <p:nvPr/>
          </p:nvSpPr>
          <p:spPr>
            <a:xfrm>
              <a:off x="-2077090" y="-1178308"/>
              <a:ext cx="100231" cy="100218"/>
            </a:xfrm>
            <a:custGeom>
              <a:avLst/>
              <a:gdLst/>
              <a:ahLst/>
              <a:cxnLst/>
              <a:rect l="l" t="t" r="r" b="b"/>
              <a:pathLst>
                <a:path w="7794" h="7793" extrusionOk="0">
                  <a:moveTo>
                    <a:pt x="7613" y="0"/>
                  </a:moveTo>
                  <a:lnTo>
                    <a:pt x="7568" y="45"/>
                  </a:lnTo>
                  <a:lnTo>
                    <a:pt x="7546" y="67"/>
                  </a:lnTo>
                  <a:lnTo>
                    <a:pt x="7524" y="135"/>
                  </a:lnTo>
                  <a:lnTo>
                    <a:pt x="7479" y="359"/>
                  </a:lnTo>
                  <a:lnTo>
                    <a:pt x="7411" y="629"/>
                  </a:lnTo>
                  <a:lnTo>
                    <a:pt x="7321" y="966"/>
                  </a:lnTo>
                  <a:lnTo>
                    <a:pt x="7187" y="1392"/>
                  </a:lnTo>
                  <a:lnTo>
                    <a:pt x="6985" y="1864"/>
                  </a:lnTo>
                  <a:lnTo>
                    <a:pt x="6715" y="2380"/>
                  </a:lnTo>
                  <a:lnTo>
                    <a:pt x="6378" y="2942"/>
                  </a:lnTo>
                  <a:lnTo>
                    <a:pt x="6199" y="3234"/>
                  </a:lnTo>
                  <a:lnTo>
                    <a:pt x="5974" y="3548"/>
                  </a:lnTo>
                  <a:lnTo>
                    <a:pt x="5727" y="3840"/>
                  </a:lnTo>
                  <a:lnTo>
                    <a:pt x="5480" y="4154"/>
                  </a:lnTo>
                  <a:lnTo>
                    <a:pt x="5188" y="4446"/>
                  </a:lnTo>
                  <a:lnTo>
                    <a:pt x="4874" y="4761"/>
                  </a:lnTo>
                  <a:lnTo>
                    <a:pt x="4537" y="5075"/>
                  </a:lnTo>
                  <a:lnTo>
                    <a:pt x="4178" y="5367"/>
                  </a:lnTo>
                  <a:lnTo>
                    <a:pt x="3773" y="5659"/>
                  </a:lnTo>
                  <a:lnTo>
                    <a:pt x="3347" y="5951"/>
                  </a:lnTo>
                  <a:lnTo>
                    <a:pt x="2898" y="6243"/>
                  </a:lnTo>
                  <a:lnTo>
                    <a:pt x="2404" y="6512"/>
                  </a:lnTo>
                  <a:lnTo>
                    <a:pt x="1865" y="6782"/>
                  </a:lnTo>
                  <a:lnTo>
                    <a:pt x="1326" y="7051"/>
                  </a:lnTo>
                  <a:lnTo>
                    <a:pt x="719" y="7276"/>
                  </a:lnTo>
                  <a:lnTo>
                    <a:pt x="91" y="7523"/>
                  </a:lnTo>
                  <a:lnTo>
                    <a:pt x="46" y="7545"/>
                  </a:lnTo>
                  <a:lnTo>
                    <a:pt x="23" y="7590"/>
                  </a:lnTo>
                  <a:lnTo>
                    <a:pt x="1" y="7635"/>
                  </a:lnTo>
                  <a:lnTo>
                    <a:pt x="23" y="7702"/>
                  </a:lnTo>
                  <a:lnTo>
                    <a:pt x="46" y="7725"/>
                  </a:lnTo>
                  <a:lnTo>
                    <a:pt x="68" y="7770"/>
                  </a:lnTo>
                  <a:lnTo>
                    <a:pt x="113" y="7792"/>
                  </a:lnTo>
                  <a:lnTo>
                    <a:pt x="158" y="7792"/>
                  </a:lnTo>
                  <a:lnTo>
                    <a:pt x="225" y="7770"/>
                  </a:lnTo>
                  <a:lnTo>
                    <a:pt x="854" y="7545"/>
                  </a:lnTo>
                  <a:lnTo>
                    <a:pt x="1461" y="7298"/>
                  </a:lnTo>
                  <a:lnTo>
                    <a:pt x="2044" y="7029"/>
                  </a:lnTo>
                  <a:lnTo>
                    <a:pt x="2583" y="6759"/>
                  </a:lnTo>
                  <a:lnTo>
                    <a:pt x="3077" y="6467"/>
                  </a:lnTo>
                  <a:lnTo>
                    <a:pt x="3549" y="6175"/>
                  </a:lnTo>
                  <a:lnTo>
                    <a:pt x="3976" y="5883"/>
                  </a:lnTo>
                  <a:lnTo>
                    <a:pt x="4380" y="5569"/>
                  </a:lnTo>
                  <a:lnTo>
                    <a:pt x="4762" y="5255"/>
                  </a:lnTo>
                  <a:lnTo>
                    <a:pt x="5121" y="4940"/>
                  </a:lnTo>
                  <a:lnTo>
                    <a:pt x="5435" y="4626"/>
                  </a:lnTo>
                  <a:lnTo>
                    <a:pt x="5727" y="4312"/>
                  </a:lnTo>
                  <a:lnTo>
                    <a:pt x="5997" y="3997"/>
                  </a:lnTo>
                  <a:lnTo>
                    <a:pt x="6244" y="3683"/>
                  </a:lnTo>
                  <a:lnTo>
                    <a:pt x="6468" y="3368"/>
                  </a:lnTo>
                  <a:lnTo>
                    <a:pt x="6670" y="3077"/>
                  </a:lnTo>
                  <a:lnTo>
                    <a:pt x="7007" y="2493"/>
                  </a:lnTo>
                  <a:lnTo>
                    <a:pt x="7277" y="1954"/>
                  </a:lnTo>
                  <a:lnTo>
                    <a:pt x="7479" y="1460"/>
                  </a:lnTo>
                  <a:lnTo>
                    <a:pt x="7613" y="1033"/>
                  </a:lnTo>
                  <a:lnTo>
                    <a:pt x="7703" y="674"/>
                  </a:lnTo>
                  <a:lnTo>
                    <a:pt x="7771" y="404"/>
                  </a:lnTo>
                  <a:lnTo>
                    <a:pt x="7793" y="157"/>
                  </a:lnTo>
                  <a:lnTo>
                    <a:pt x="7793" y="90"/>
                  </a:lnTo>
                  <a:lnTo>
                    <a:pt x="7771" y="45"/>
                  </a:lnTo>
                  <a:lnTo>
                    <a:pt x="7726" y="2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5" name="Google Shape;2563;p62">
              <a:extLst>
                <a:ext uri="{FF2B5EF4-FFF2-40B4-BE49-F238E27FC236}">
                  <a16:creationId xmlns:a16="http://schemas.microsoft.com/office/drawing/2014/main" id="{CF8885A7-BD4B-8F55-68F7-80FA07ED7047}"/>
                </a:ext>
              </a:extLst>
            </p:cNvPr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extrusionOk="0">
                  <a:moveTo>
                    <a:pt x="2763" y="1"/>
                  </a:moveTo>
                  <a:lnTo>
                    <a:pt x="1573" y="6693"/>
                  </a:lnTo>
                  <a:lnTo>
                    <a:pt x="1910" y="6962"/>
                  </a:lnTo>
                  <a:lnTo>
                    <a:pt x="2830" y="7703"/>
                  </a:lnTo>
                  <a:lnTo>
                    <a:pt x="4133" y="8758"/>
                  </a:lnTo>
                  <a:lnTo>
                    <a:pt x="4851" y="9387"/>
                  </a:lnTo>
                  <a:lnTo>
                    <a:pt x="5615" y="10061"/>
                  </a:lnTo>
                  <a:lnTo>
                    <a:pt x="6356" y="10735"/>
                  </a:lnTo>
                  <a:lnTo>
                    <a:pt x="7097" y="11431"/>
                  </a:lnTo>
                  <a:lnTo>
                    <a:pt x="7771" y="12127"/>
                  </a:lnTo>
                  <a:lnTo>
                    <a:pt x="8377" y="12801"/>
                  </a:lnTo>
                  <a:lnTo>
                    <a:pt x="8624" y="13115"/>
                  </a:lnTo>
                  <a:lnTo>
                    <a:pt x="8871" y="13429"/>
                  </a:lnTo>
                  <a:lnTo>
                    <a:pt x="9073" y="13721"/>
                  </a:lnTo>
                  <a:lnTo>
                    <a:pt x="9253" y="14013"/>
                  </a:lnTo>
                  <a:lnTo>
                    <a:pt x="9410" y="14283"/>
                  </a:lnTo>
                  <a:lnTo>
                    <a:pt x="9500" y="14530"/>
                  </a:lnTo>
                  <a:lnTo>
                    <a:pt x="9567" y="14754"/>
                  </a:lnTo>
                  <a:lnTo>
                    <a:pt x="9567" y="14956"/>
                  </a:lnTo>
                  <a:lnTo>
                    <a:pt x="9545" y="15158"/>
                  </a:lnTo>
                  <a:lnTo>
                    <a:pt x="9455" y="15405"/>
                  </a:lnTo>
                  <a:lnTo>
                    <a:pt x="9342" y="15675"/>
                  </a:lnTo>
                  <a:lnTo>
                    <a:pt x="9208" y="15967"/>
                  </a:lnTo>
                  <a:lnTo>
                    <a:pt x="9006" y="16281"/>
                  </a:lnTo>
                  <a:lnTo>
                    <a:pt x="8804" y="16618"/>
                  </a:lnTo>
                  <a:lnTo>
                    <a:pt x="8265" y="17337"/>
                  </a:lnTo>
                  <a:lnTo>
                    <a:pt x="7658" y="18123"/>
                  </a:lnTo>
                  <a:lnTo>
                    <a:pt x="6985" y="18953"/>
                  </a:lnTo>
                  <a:lnTo>
                    <a:pt x="6266" y="19784"/>
                  </a:lnTo>
                  <a:lnTo>
                    <a:pt x="5525" y="20615"/>
                  </a:lnTo>
                  <a:lnTo>
                    <a:pt x="4065" y="22187"/>
                  </a:lnTo>
                  <a:lnTo>
                    <a:pt x="2808" y="23512"/>
                  </a:lnTo>
                  <a:lnTo>
                    <a:pt x="1573" y="24769"/>
                  </a:lnTo>
                  <a:lnTo>
                    <a:pt x="1281" y="24949"/>
                  </a:lnTo>
                  <a:lnTo>
                    <a:pt x="989" y="25174"/>
                  </a:lnTo>
                  <a:lnTo>
                    <a:pt x="652" y="25443"/>
                  </a:lnTo>
                  <a:lnTo>
                    <a:pt x="495" y="25600"/>
                  </a:lnTo>
                  <a:lnTo>
                    <a:pt x="338" y="25757"/>
                  </a:lnTo>
                  <a:lnTo>
                    <a:pt x="203" y="25915"/>
                  </a:lnTo>
                  <a:lnTo>
                    <a:pt x="113" y="26072"/>
                  </a:lnTo>
                  <a:lnTo>
                    <a:pt x="23" y="26252"/>
                  </a:lnTo>
                  <a:lnTo>
                    <a:pt x="1" y="26409"/>
                  </a:lnTo>
                  <a:lnTo>
                    <a:pt x="1" y="26588"/>
                  </a:lnTo>
                  <a:lnTo>
                    <a:pt x="46" y="26723"/>
                  </a:lnTo>
                  <a:lnTo>
                    <a:pt x="697" y="27913"/>
                  </a:lnTo>
                  <a:lnTo>
                    <a:pt x="1730" y="29755"/>
                  </a:lnTo>
                  <a:lnTo>
                    <a:pt x="2269" y="30653"/>
                  </a:lnTo>
                  <a:lnTo>
                    <a:pt x="2763" y="31439"/>
                  </a:lnTo>
                  <a:lnTo>
                    <a:pt x="3145" y="32000"/>
                  </a:lnTo>
                  <a:lnTo>
                    <a:pt x="3279" y="32157"/>
                  </a:lnTo>
                  <a:lnTo>
                    <a:pt x="3369" y="32247"/>
                  </a:lnTo>
                  <a:lnTo>
                    <a:pt x="3459" y="32225"/>
                  </a:lnTo>
                  <a:lnTo>
                    <a:pt x="3616" y="32180"/>
                  </a:lnTo>
                  <a:lnTo>
                    <a:pt x="4043" y="31978"/>
                  </a:lnTo>
                  <a:lnTo>
                    <a:pt x="4627" y="31663"/>
                  </a:lnTo>
                  <a:lnTo>
                    <a:pt x="5233" y="31282"/>
                  </a:lnTo>
                  <a:lnTo>
                    <a:pt x="6356" y="30563"/>
                  </a:lnTo>
                  <a:lnTo>
                    <a:pt x="6872" y="30249"/>
                  </a:lnTo>
                  <a:lnTo>
                    <a:pt x="3122" y="26723"/>
                  </a:lnTo>
                  <a:lnTo>
                    <a:pt x="3549" y="26409"/>
                  </a:lnTo>
                  <a:lnTo>
                    <a:pt x="4627" y="25533"/>
                  </a:lnTo>
                  <a:lnTo>
                    <a:pt x="5345" y="24927"/>
                  </a:lnTo>
                  <a:lnTo>
                    <a:pt x="6154" y="24230"/>
                  </a:lnTo>
                  <a:lnTo>
                    <a:pt x="7007" y="23445"/>
                  </a:lnTo>
                  <a:lnTo>
                    <a:pt x="7905" y="22614"/>
                  </a:lnTo>
                  <a:lnTo>
                    <a:pt x="8781" y="21715"/>
                  </a:lnTo>
                  <a:lnTo>
                    <a:pt x="9657" y="20795"/>
                  </a:lnTo>
                  <a:lnTo>
                    <a:pt x="10061" y="20323"/>
                  </a:lnTo>
                  <a:lnTo>
                    <a:pt x="10465" y="19852"/>
                  </a:lnTo>
                  <a:lnTo>
                    <a:pt x="10847" y="19380"/>
                  </a:lnTo>
                  <a:lnTo>
                    <a:pt x="11206" y="18908"/>
                  </a:lnTo>
                  <a:lnTo>
                    <a:pt x="11521" y="18437"/>
                  </a:lnTo>
                  <a:lnTo>
                    <a:pt x="11813" y="17988"/>
                  </a:lnTo>
                  <a:lnTo>
                    <a:pt x="12082" y="17516"/>
                  </a:lnTo>
                  <a:lnTo>
                    <a:pt x="12307" y="17090"/>
                  </a:lnTo>
                  <a:lnTo>
                    <a:pt x="12486" y="16640"/>
                  </a:lnTo>
                  <a:lnTo>
                    <a:pt x="12621" y="16214"/>
                  </a:lnTo>
                  <a:lnTo>
                    <a:pt x="12711" y="15810"/>
                  </a:lnTo>
                  <a:lnTo>
                    <a:pt x="12733" y="15428"/>
                  </a:lnTo>
                  <a:lnTo>
                    <a:pt x="12733" y="15024"/>
                  </a:lnTo>
                  <a:lnTo>
                    <a:pt x="12666" y="14597"/>
                  </a:lnTo>
                  <a:lnTo>
                    <a:pt x="12576" y="14125"/>
                  </a:lnTo>
                  <a:lnTo>
                    <a:pt x="12441" y="13631"/>
                  </a:lnTo>
                  <a:lnTo>
                    <a:pt x="12262" y="13115"/>
                  </a:lnTo>
                  <a:lnTo>
                    <a:pt x="12060" y="12554"/>
                  </a:lnTo>
                  <a:lnTo>
                    <a:pt x="11813" y="11992"/>
                  </a:lnTo>
                  <a:lnTo>
                    <a:pt x="11543" y="11431"/>
                  </a:lnTo>
                  <a:lnTo>
                    <a:pt x="11229" y="10824"/>
                  </a:lnTo>
                  <a:lnTo>
                    <a:pt x="10914" y="10218"/>
                  </a:lnTo>
                  <a:lnTo>
                    <a:pt x="10578" y="9612"/>
                  </a:lnTo>
                  <a:lnTo>
                    <a:pt x="10218" y="8983"/>
                  </a:lnTo>
                  <a:lnTo>
                    <a:pt x="9432" y="7748"/>
                  </a:lnTo>
                  <a:lnTo>
                    <a:pt x="8601" y="6513"/>
                  </a:lnTo>
                  <a:lnTo>
                    <a:pt x="7771" y="5323"/>
                  </a:lnTo>
                  <a:lnTo>
                    <a:pt x="6895" y="4200"/>
                  </a:lnTo>
                  <a:lnTo>
                    <a:pt x="6064" y="3145"/>
                  </a:lnTo>
                  <a:lnTo>
                    <a:pt x="5256" y="2224"/>
                  </a:lnTo>
                  <a:lnTo>
                    <a:pt x="4492" y="1393"/>
                  </a:lnTo>
                  <a:lnTo>
                    <a:pt x="4155" y="1056"/>
                  </a:lnTo>
                  <a:lnTo>
                    <a:pt x="3818" y="742"/>
                  </a:lnTo>
                  <a:lnTo>
                    <a:pt x="3504" y="495"/>
                  </a:lnTo>
                  <a:lnTo>
                    <a:pt x="3235" y="270"/>
                  </a:lnTo>
                  <a:lnTo>
                    <a:pt x="2965" y="113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6" name="Google Shape;2564;p62">
              <a:extLst>
                <a:ext uri="{FF2B5EF4-FFF2-40B4-BE49-F238E27FC236}">
                  <a16:creationId xmlns:a16="http://schemas.microsoft.com/office/drawing/2014/main" id="{E0CB2AAE-5415-77F7-0749-84025355CE4F}"/>
                </a:ext>
              </a:extLst>
            </p:cNvPr>
            <p:cNvSpPr/>
            <p:nvPr/>
          </p:nvSpPr>
          <p:spPr>
            <a:xfrm>
              <a:off x="-1956090" y="-921880"/>
              <a:ext cx="163759" cy="414709"/>
            </a:xfrm>
            <a:custGeom>
              <a:avLst/>
              <a:gdLst/>
              <a:ahLst/>
              <a:cxnLst/>
              <a:rect l="l" t="t" r="r" b="b"/>
              <a:pathLst>
                <a:path w="12734" h="32248" fill="none" extrusionOk="0">
                  <a:moveTo>
                    <a:pt x="2763" y="1"/>
                  </a:moveTo>
                  <a:lnTo>
                    <a:pt x="2763" y="1"/>
                  </a:lnTo>
                  <a:lnTo>
                    <a:pt x="2965" y="113"/>
                  </a:lnTo>
                  <a:lnTo>
                    <a:pt x="3235" y="270"/>
                  </a:lnTo>
                  <a:lnTo>
                    <a:pt x="3504" y="495"/>
                  </a:lnTo>
                  <a:lnTo>
                    <a:pt x="3818" y="742"/>
                  </a:lnTo>
                  <a:lnTo>
                    <a:pt x="4155" y="1056"/>
                  </a:lnTo>
                  <a:lnTo>
                    <a:pt x="4492" y="1393"/>
                  </a:lnTo>
                  <a:lnTo>
                    <a:pt x="5256" y="2224"/>
                  </a:lnTo>
                  <a:lnTo>
                    <a:pt x="6064" y="3145"/>
                  </a:lnTo>
                  <a:lnTo>
                    <a:pt x="6895" y="4200"/>
                  </a:lnTo>
                  <a:lnTo>
                    <a:pt x="7771" y="5323"/>
                  </a:lnTo>
                  <a:lnTo>
                    <a:pt x="8601" y="6513"/>
                  </a:lnTo>
                  <a:lnTo>
                    <a:pt x="9432" y="7748"/>
                  </a:lnTo>
                  <a:lnTo>
                    <a:pt x="10218" y="8983"/>
                  </a:lnTo>
                  <a:lnTo>
                    <a:pt x="10578" y="9612"/>
                  </a:lnTo>
                  <a:lnTo>
                    <a:pt x="10914" y="10218"/>
                  </a:lnTo>
                  <a:lnTo>
                    <a:pt x="11229" y="10824"/>
                  </a:lnTo>
                  <a:lnTo>
                    <a:pt x="11543" y="11431"/>
                  </a:lnTo>
                  <a:lnTo>
                    <a:pt x="11813" y="11992"/>
                  </a:lnTo>
                  <a:lnTo>
                    <a:pt x="12060" y="12554"/>
                  </a:lnTo>
                  <a:lnTo>
                    <a:pt x="12262" y="13115"/>
                  </a:lnTo>
                  <a:lnTo>
                    <a:pt x="12441" y="13631"/>
                  </a:lnTo>
                  <a:lnTo>
                    <a:pt x="12576" y="14125"/>
                  </a:lnTo>
                  <a:lnTo>
                    <a:pt x="12666" y="14597"/>
                  </a:lnTo>
                  <a:lnTo>
                    <a:pt x="12733" y="15024"/>
                  </a:lnTo>
                  <a:lnTo>
                    <a:pt x="12733" y="15428"/>
                  </a:lnTo>
                  <a:lnTo>
                    <a:pt x="12733" y="15428"/>
                  </a:lnTo>
                  <a:lnTo>
                    <a:pt x="12711" y="15810"/>
                  </a:lnTo>
                  <a:lnTo>
                    <a:pt x="12621" y="16214"/>
                  </a:lnTo>
                  <a:lnTo>
                    <a:pt x="12486" y="16640"/>
                  </a:lnTo>
                  <a:lnTo>
                    <a:pt x="12307" y="17090"/>
                  </a:lnTo>
                  <a:lnTo>
                    <a:pt x="12082" y="17516"/>
                  </a:lnTo>
                  <a:lnTo>
                    <a:pt x="11813" y="17988"/>
                  </a:lnTo>
                  <a:lnTo>
                    <a:pt x="11521" y="18437"/>
                  </a:lnTo>
                  <a:lnTo>
                    <a:pt x="11206" y="18908"/>
                  </a:lnTo>
                  <a:lnTo>
                    <a:pt x="10847" y="19380"/>
                  </a:lnTo>
                  <a:lnTo>
                    <a:pt x="10465" y="19852"/>
                  </a:lnTo>
                  <a:lnTo>
                    <a:pt x="10061" y="20323"/>
                  </a:lnTo>
                  <a:lnTo>
                    <a:pt x="9657" y="20795"/>
                  </a:lnTo>
                  <a:lnTo>
                    <a:pt x="8781" y="21715"/>
                  </a:lnTo>
                  <a:lnTo>
                    <a:pt x="7905" y="22614"/>
                  </a:lnTo>
                  <a:lnTo>
                    <a:pt x="7007" y="23445"/>
                  </a:lnTo>
                  <a:lnTo>
                    <a:pt x="6154" y="24230"/>
                  </a:lnTo>
                  <a:lnTo>
                    <a:pt x="5345" y="24927"/>
                  </a:lnTo>
                  <a:lnTo>
                    <a:pt x="4627" y="25533"/>
                  </a:lnTo>
                  <a:lnTo>
                    <a:pt x="3549" y="26409"/>
                  </a:lnTo>
                  <a:lnTo>
                    <a:pt x="3122" y="26723"/>
                  </a:lnTo>
                  <a:lnTo>
                    <a:pt x="6872" y="30249"/>
                  </a:lnTo>
                  <a:lnTo>
                    <a:pt x="6872" y="30249"/>
                  </a:lnTo>
                  <a:lnTo>
                    <a:pt x="6356" y="30563"/>
                  </a:lnTo>
                  <a:lnTo>
                    <a:pt x="5233" y="31282"/>
                  </a:lnTo>
                  <a:lnTo>
                    <a:pt x="4627" y="31663"/>
                  </a:lnTo>
                  <a:lnTo>
                    <a:pt x="4043" y="31978"/>
                  </a:lnTo>
                  <a:lnTo>
                    <a:pt x="3616" y="32180"/>
                  </a:lnTo>
                  <a:lnTo>
                    <a:pt x="3459" y="32225"/>
                  </a:lnTo>
                  <a:lnTo>
                    <a:pt x="3369" y="32247"/>
                  </a:lnTo>
                  <a:lnTo>
                    <a:pt x="3369" y="32247"/>
                  </a:lnTo>
                  <a:lnTo>
                    <a:pt x="3279" y="32157"/>
                  </a:lnTo>
                  <a:lnTo>
                    <a:pt x="3145" y="32000"/>
                  </a:lnTo>
                  <a:lnTo>
                    <a:pt x="2763" y="31439"/>
                  </a:lnTo>
                  <a:lnTo>
                    <a:pt x="2269" y="30653"/>
                  </a:lnTo>
                  <a:lnTo>
                    <a:pt x="1730" y="29755"/>
                  </a:lnTo>
                  <a:lnTo>
                    <a:pt x="697" y="27913"/>
                  </a:lnTo>
                  <a:lnTo>
                    <a:pt x="46" y="26723"/>
                  </a:lnTo>
                  <a:lnTo>
                    <a:pt x="46" y="26723"/>
                  </a:lnTo>
                  <a:lnTo>
                    <a:pt x="1" y="26588"/>
                  </a:lnTo>
                  <a:lnTo>
                    <a:pt x="1" y="26409"/>
                  </a:lnTo>
                  <a:lnTo>
                    <a:pt x="23" y="26252"/>
                  </a:lnTo>
                  <a:lnTo>
                    <a:pt x="113" y="26072"/>
                  </a:lnTo>
                  <a:lnTo>
                    <a:pt x="203" y="25915"/>
                  </a:lnTo>
                  <a:lnTo>
                    <a:pt x="338" y="25757"/>
                  </a:lnTo>
                  <a:lnTo>
                    <a:pt x="495" y="25600"/>
                  </a:lnTo>
                  <a:lnTo>
                    <a:pt x="652" y="25443"/>
                  </a:lnTo>
                  <a:lnTo>
                    <a:pt x="989" y="25174"/>
                  </a:lnTo>
                  <a:lnTo>
                    <a:pt x="1281" y="24949"/>
                  </a:lnTo>
                  <a:lnTo>
                    <a:pt x="1573" y="24769"/>
                  </a:lnTo>
                  <a:lnTo>
                    <a:pt x="1573" y="24769"/>
                  </a:lnTo>
                  <a:lnTo>
                    <a:pt x="2808" y="23512"/>
                  </a:lnTo>
                  <a:lnTo>
                    <a:pt x="4065" y="22187"/>
                  </a:lnTo>
                  <a:lnTo>
                    <a:pt x="5525" y="20615"/>
                  </a:lnTo>
                  <a:lnTo>
                    <a:pt x="6266" y="19784"/>
                  </a:lnTo>
                  <a:lnTo>
                    <a:pt x="6985" y="18953"/>
                  </a:lnTo>
                  <a:lnTo>
                    <a:pt x="7658" y="18123"/>
                  </a:lnTo>
                  <a:lnTo>
                    <a:pt x="8265" y="17337"/>
                  </a:lnTo>
                  <a:lnTo>
                    <a:pt x="8804" y="16618"/>
                  </a:lnTo>
                  <a:lnTo>
                    <a:pt x="9006" y="16281"/>
                  </a:lnTo>
                  <a:lnTo>
                    <a:pt x="9208" y="15967"/>
                  </a:lnTo>
                  <a:lnTo>
                    <a:pt x="9342" y="15675"/>
                  </a:lnTo>
                  <a:lnTo>
                    <a:pt x="9455" y="15405"/>
                  </a:lnTo>
                  <a:lnTo>
                    <a:pt x="9545" y="15158"/>
                  </a:lnTo>
                  <a:lnTo>
                    <a:pt x="9567" y="14956"/>
                  </a:lnTo>
                  <a:lnTo>
                    <a:pt x="9567" y="14956"/>
                  </a:lnTo>
                  <a:lnTo>
                    <a:pt x="9567" y="14754"/>
                  </a:lnTo>
                  <a:lnTo>
                    <a:pt x="9500" y="14530"/>
                  </a:lnTo>
                  <a:lnTo>
                    <a:pt x="9410" y="14283"/>
                  </a:lnTo>
                  <a:lnTo>
                    <a:pt x="9253" y="14013"/>
                  </a:lnTo>
                  <a:lnTo>
                    <a:pt x="9073" y="13721"/>
                  </a:lnTo>
                  <a:lnTo>
                    <a:pt x="8871" y="13429"/>
                  </a:lnTo>
                  <a:lnTo>
                    <a:pt x="8624" y="13115"/>
                  </a:lnTo>
                  <a:lnTo>
                    <a:pt x="8377" y="12801"/>
                  </a:lnTo>
                  <a:lnTo>
                    <a:pt x="7771" y="12127"/>
                  </a:lnTo>
                  <a:lnTo>
                    <a:pt x="7097" y="11431"/>
                  </a:lnTo>
                  <a:lnTo>
                    <a:pt x="6356" y="10735"/>
                  </a:lnTo>
                  <a:lnTo>
                    <a:pt x="5615" y="10061"/>
                  </a:lnTo>
                  <a:lnTo>
                    <a:pt x="4851" y="9387"/>
                  </a:lnTo>
                  <a:lnTo>
                    <a:pt x="4133" y="8758"/>
                  </a:lnTo>
                  <a:lnTo>
                    <a:pt x="2830" y="7703"/>
                  </a:lnTo>
                  <a:lnTo>
                    <a:pt x="1910" y="6962"/>
                  </a:lnTo>
                  <a:lnTo>
                    <a:pt x="1573" y="6693"/>
                  </a:lnTo>
                  <a:lnTo>
                    <a:pt x="27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7" name="Google Shape;2565;p62">
              <a:extLst>
                <a:ext uri="{FF2B5EF4-FFF2-40B4-BE49-F238E27FC236}">
                  <a16:creationId xmlns:a16="http://schemas.microsoft.com/office/drawing/2014/main" id="{8EB567BC-D21D-D279-6A6F-686FD1FBA298}"/>
                </a:ext>
              </a:extLst>
            </p:cNvPr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494" y="427"/>
                  </a:lnTo>
                  <a:lnTo>
                    <a:pt x="2291" y="966"/>
                  </a:lnTo>
                  <a:lnTo>
                    <a:pt x="2112" y="1550"/>
                  </a:lnTo>
                  <a:lnTo>
                    <a:pt x="1955" y="2223"/>
                  </a:lnTo>
                  <a:lnTo>
                    <a:pt x="1797" y="2942"/>
                  </a:lnTo>
                  <a:lnTo>
                    <a:pt x="1640" y="3705"/>
                  </a:lnTo>
                  <a:lnTo>
                    <a:pt x="1483" y="4536"/>
                  </a:lnTo>
                  <a:lnTo>
                    <a:pt x="1348" y="5389"/>
                  </a:lnTo>
                  <a:lnTo>
                    <a:pt x="1101" y="7208"/>
                  </a:lnTo>
                  <a:lnTo>
                    <a:pt x="877" y="9117"/>
                  </a:lnTo>
                  <a:lnTo>
                    <a:pt x="697" y="11071"/>
                  </a:lnTo>
                  <a:lnTo>
                    <a:pt x="540" y="13024"/>
                  </a:lnTo>
                  <a:lnTo>
                    <a:pt x="383" y="14933"/>
                  </a:lnTo>
                  <a:lnTo>
                    <a:pt x="270" y="16730"/>
                  </a:lnTo>
                  <a:lnTo>
                    <a:pt x="113" y="19851"/>
                  </a:lnTo>
                  <a:lnTo>
                    <a:pt x="23" y="22007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59" y="20457"/>
                  </a:lnTo>
                  <a:lnTo>
                    <a:pt x="4065" y="17426"/>
                  </a:lnTo>
                  <a:lnTo>
                    <a:pt x="4762" y="13923"/>
                  </a:lnTo>
                  <a:lnTo>
                    <a:pt x="5458" y="10330"/>
                  </a:lnTo>
                  <a:lnTo>
                    <a:pt x="6042" y="7119"/>
                  </a:lnTo>
                  <a:lnTo>
                    <a:pt x="6266" y="5771"/>
                  </a:lnTo>
                  <a:lnTo>
                    <a:pt x="6423" y="4648"/>
                  </a:lnTo>
                  <a:lnTo>
                    <a:pt x="6513" y="3840"/>
                  </a:lnTo>
                  <a:lnTo>
                    <a:pt x="6536" y="3571"/>
                  </a:lnTo>
                  <a:lnTo>
                    <a:pt x="6513" y="3391"/>
                  </a:lnTo>
                  <a:lnTo>
                    <a:pt x="4919" y="135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8" name="Google Shape;2566;p62">
              <a:extLst>
                <a:ext uri="{FF2B5EF4-FFF2-40B4-BE49-F238E27FC236}">
                  <a16:creationId xmlns:a16="http://schemas.microsoft.com/office/drawing/2014/main" id="{A814DADB-FC01-9792-F9EA-E2FA68625F24}"/>
                </a:ext>
              </a:extLst>
            </p:cNvPr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6513" y="3391"/>
                  </a:moveTo>
                  <a:lnTo>
                    <a:pt x="6513" y="3391"/>
                  </a:lnTo>
                  <a:lnTo>
                    <a:pt x="6536" y="3571"/>
                  </a:lnTo>
                  <a:lnTo>
                    <a:pt x="6513" y="3840"/>
                  </a:lnTo>
                  <a:lnTo>
                    <a:pt x="6423" y="4648"/>
                  </a:lnTo>
                  <a:lnTo>
                    <a:pt x="6266" y="5771"/>
                  </a:lnTo>
                  <a:lnTo>
                    <a:pt x="6042" y="7119"/>
                  </a:lnTo>
                  <a:lnTo>
                    <a:pt x="5458" y="10330"/>
                  </a:lnTo>
                  <a:lnTo>
                    <a:pt x="4762" y="13923"/>
                  </a:lnTo>
                  <a:lnTo>
                    <a:pt x="4065" y="17426"/>
                  </a:lnTo>
                  <a:lnTo>
                    <a:pt x="3459" y="20457"/>
                  </a:lnTo>
                  <a:lnTo>
                    <a:pt x="2853" y="23377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3" y="22007"/>
                  </a:lnTo>
                  <a:lnTo>
                    <a:pt x="113" y="19851"/>
                  </a:lnTo>
                  <a:lnTo>
                    <a:pt x="270" y="16730"/>
                  </a:lnTo>
                  <a:lnTo>
                    <a:pt x="383" y="14933"/>
                  </a:lnTo>
                  <a:lnTo>
                    <a:pt x="540" y="13024"/>
                  </a:lnTo>
                  <a:lnTo>
                    <a:pt x="697" y="11071"/>
                  </a:lnTo>
                  <a:lnTo>
                    <a:pt x="877" y="9117"/>
                  </a:lnTo>
                  <a:lnTo>
                    <a:pt x="1101" y="7208"/>
                  </a:lnTo>
                  <a:lnTo>
                    <a:pt x="1348" y="5389"/>
                  </a:lnTo>
                  <a:lnTo>
                    <a:pt x="1483" y="4536"/>
                  </a:lnTo>
                  <a:lnTo>
                    <a:pt x="1640" y="3705"/>
                  </a:lnTo>
                  <a:lnTo>
                    <a:pt x="1797" y="2942"/>
                  </a:lnTo>
                  <a:lnTo>
                    <a:pt x="1955" y="2223"/>
                  </a:lnTo>
                  <a:lnTo>
                    <a:pt x="2112" y="1550"/>
                  </a:lnTo>
                  <a:lnTo>
                    <a:pt x="2291" y="966"/>
                  </a:lnTo>
                  <a:lnTo>
                    <a:pt x="2494" y="427"/>
                  </a:lnTo>
                  <a:lnTo>
                    <a:pt x="2673" y="0"/>
                  </a:lnTo>
                  <a:lnTo>
                    <a:pt x="4919" y="135"/>
                  </a:lnTo>
                  <a:lnTo>
                    <a:pt x="6513" y="33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39" name="Google Shape;2567;p62">
              <a:extLst>
                <a:ext uri="{FF2B5EF4-FFF2-40B4-BE49-F238E27FC236}">
                  <a16:creationId xmlns:a16="http://schemas.microsoft.com/office/drawing/2014/main" id="{44CFE670-EBAD-D037-C978-923B263332D8}"/>
                </a:ext>
              </a:extLst>
            </p:cNvPr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extrusionOk="0">
                  <a:moveTo>
                    <a:pt x="3863" y="0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0" name="Google Shape;2568;p62">
              <a:extLst>
                <a:ext uri="{FF2B5EF4-FFF2-40B4-BE49-F238E27FC236}">
                  <a16:creationId xmlns:a16="http://schemas.microsoft.com/office/drawing/2014/main" id="{F40DA5D6-150F-A6F0-26DF-C874045C0F1B}"/>
                </a:ext>
              </a:extLst>
            </p:cNvPr>
            <p:cNvSpPr/>
            <p:nvPr/>
          </p:nvSpPr>
          <p:spPr>
            <a:xfrm>
              <a:off x="-2018179" y="-944397"/>
              <a:ext cx="97620" cy="316510"/>
            </a:xfrm>
            <a:custGeom>
              <a:avLst/>
              <a:gdLst/>
              <a:ahLst/>
              <a:cxnLst/>
              <a:rect l="l" t="t" r="r" b="b"/>
              <a:pathLst>
                <a:path w="7591" h="24612" fill="none" extrusionOk="0">
                  <a:moveTo>
                    <a:pt x="450" y="3166"/>
                  </a:moveTo>
                  <a:lnTo>
                    <a:pt x="450" y="3166"/>
                  </a:lnTo>
                  <a:lnTo>
                    <a:pt x="383" y="3234"/>
                  </a:lnTo>
                  <a:lnTo>
                    <a:pt x="338" y="3346"/>
                  </a:lnTo>
                  <a:lnTo>
                    <a:pt x="248" y="3638"/>
                  </a:lnTo>
                  <a:lnTo>
                    <a:pt x="181" y="4042"/>
                  </a:lnTo>
                  <a:lnTo>
                    <a:pt x="136" y="4514"/>
                  </a:lnTo>
                  <a:lnTo>
                    <a:pt x="91" y="5053"/>
                  </a:lnTo>
                  <a:lnTo>
                    <a:pt x="46" y="5682"/>
                  </a:lnTo>
                  <a:lnTo>
                    <a:pt x="1" y="7141"/>
                  </a:lnTo>
                  <a:lnTo>
                    <a:pt x="1" y="8803"/>
                  </a:lnTo>
                  <a:lnTo>
                    <a:pt x="46" y="10599"/>
                  </a:lnTo>
                  <a:lnTo>
                    <a:pt x="91" y="12508"/>
                  </a:lnTo>
                  <a:lnTo>
                    <a:pt x="181" y="14439"/>
                  </a:lnTo>
                  <a:lnTo>
                    <a:pt x="360" y="18212"/>
                  </a:lnTo>
                  <a:lnTo>
                    <a:pt x="562" y="21468"/>
                  </a:lnTo>
                  <a:lnTo>
                    <a:pt x="764" y="24612"/>
                  </a:lnTo>
                  <a:lnTo>
                    <a:pt x="5997" y="24140"/>
                  </a:lnTo>
                  <a:lnTo>
                    <a:pt x="7591" y="1752"/>
                  </a:lnTo>
                  <a:lnTo>
                    <a:pt x="7591" y="1752"/>
                  </a:lnTo>
                  <a:lnTo>
                    <a:pt x="7546" y="1707"/>
                  </a:lnTo>
                  <a:lnTo>
                    <a:pt x="7411" y="1595"/>
                  </a:lnTo>
                  <a:lnTo>
                    <a:pt x="7187" y="1415"/>
                  </a:lnTo>
                  <a:lnTo>
                    <a:pt x="6850" y="1190"/>
                  </a:lnTo>
                  <a:lnTo>
                    <a:pt x="6356" y="921"/>
                  </a:lnTo>
                  <a:lnTo>
                    <a:pt x="5705" y="629"/>
                  </a:lnTo>
                  <a:lnTo>
                    <a:pt x="5323" y="472"/>
                  </a:lnTo>
                  <a:lnTo>
                    <a:pt x="4896" y="315"/>
                  </a:lnTo>
                  <a:lnTo>
                    <a:pt x="4402" y="157"/>
                  </a:lnTo>
                  <a:lnTo>
                    <a:pt x="3863" y="0"/>
                  </a:lnTo>
                  <a:lnTo>
                    <a:pt x="450" y="31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1" name="Google Shape;2569;p62">
              <a:extLst>
                <a:ext uri="{FF2B5EF4-FFF2-40B4-BE49-F238E27FC236}">
                  <a16:creationId xmlns:a16="http://schemas.microsoft.com/office/drawing/2014/main" id="{739EA57E-7494-8657-029C-7A3C299464B6}"/>
                </a:ext>
              </a:extLst>
            </p:cNvPr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extrusionOk="0">
                  <a:moveTo>
                    <a:pt x="2673" y="0"/>
                  </a:move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2" name="Google Shape;2570;p62">
              <a:extLst>
                <a:ext uri="{FF2B5EF4-FFF2-40B4-BE49-F238E27FC236}">
                  <a16:creationId xmlns:a16="http://schemas.microsoft.com/office/drawing/2014/main" id="{68CD2504-4EB3-410F-625B-B3DB16D57185}"/>
                </a:ext>
              </a:extLst>
            </p:cNvPr>
            <p:cNvSpPr/>
            <p:nvPr/>
          </p:nvSpPr>
          <p:spPr>
            <a:xfrm>
              <a:off x="-2198090" y="-953348"/>
              <a:ext cx="84053" cy="300628"/>
            </a:xfrm>
            <a:custGeom>
              <a:avLst/>
              <a:gdLst/>
              <a:ahLst/>
              <a:cxnLst/>
              <a:rect l="l" t="t" r="r" b="b"/>
              <a:pathLst>
                <a:path w="6536" h="23377" fill="none" extrusionOk="0">
                  <a:moveTo>
                    <a:pt x="2673" y="0"/>
                  </a:moveTo>
                  <a:lnTo>
                    <a:pt x="2673" y="0"/>
                  </a:lnTo>
                  <a:lnTo>
                    <a:pt x="2538" y="314"/>
                  </a:lnTo>
                  <a:lnTo>
                    <a:pt x="2404" y="696"/>
                  </a:lnTo>
                  <a:lnTo>
                    <a:pt x="2246" y="1100"/>
                  </a:lnTo>
                  <a:lnTo>
                    <a:pt x="2112" y="1550"/>
                  </a:lnTo>
                  <a:lnTo>
                    <a:pt x="1865" y="2560"/>
                  </a:lnTo>
                  <a:lnTo>
                    <a:pt x="1640" y="3705"/>
                  </a:lnTo>
                  <a:lnTo>
                    <a:pt x="1438" y="4940"/>
                  </a:lnTo>
                  <a:lnTo>
                    <a:pt x="1236" y="6265"/>
                  </a:lnTo>
                  <a:lnTo>
                    <a:pt x="1056" y="7657"/>
                  </a:lnTo>
                  <a:lnTo>
                    <a:pt x="899" y="9095"/>
                  </a:lnTo>
                  <a:lnTo>
                    <a:pt x="742" y="10554"/>
                  </a:lnTo>
                  <a:lnTo>
                    <a:pt x="607" y="12014"/>
                  </a:lnTo>
                  <a:lnTo>
                    <a:pt x="405" y="14888"/>
                  </a:lnTo>
                  <a:lnTo>
                    <a:pt x="225" y="17538"/>
                  </a:lnTo>
                  <a:lnTo>
                    <a:pt x="113" y="19806"/>
                  </a:lnTo>
                  <a:lnTo>
                    <a:pt x="113" y="19806"/>
                  </a:lnTo>
                  <a:lnTo>
                    <a:pt x="23" y="21984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1" y="22815"/>
                  </a:lnTo>
                  <a:lnTo>
                    <a:pt x="2853" y="23377"/>
                  </a:lnTo>
                  <a:lnTo>
                    <a:pt x="2853" y="23377"/>
                  </a:lnTo>
                  <a:lnTo>
                    <a:pt x="3414" y="20592"/>
                  </a:lnTo>
                  <a:lnTo>
                    <a:pt x="4020" y="17695"/>
                  </a:lnTo>
                  <a:lnTo>
                    <a:pt x="4694" y="14304"/>
                  </a:lnTo>
                  <a:lnTo>
                    <a:pt x="5368" y="10801"/>
                  </a:lnTo>
                  <a:lnTo>
                    <a:pt x="5952" y="7590"/>
                  </a:lnTo>
                  <a:lnTo>
                    <a:pt x="6199" y="6198"/>
                  </a:lnTo>
                  <a:lnTo>
                    <a:pt x="6378" y="5030"/>
                  </a:lnTo>
                  <a:lnTo>
                    <a:pt x="6491" y="4132"/>
                  </a:lnTo>
                  <a:lnTo>
                    <a:pt x="6513" y="3795"/>
                  </a:lnTo>
                  <a:lnTo>
                    <a:pt x="6536" y="3526"/>
                  </a:lnTo>
                  <a:lnTo>
                    <a:pt x="6536" y="3526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513" y="3391"/>
                  </a:lnTo>
                  <a:lnTo>
                    <a:pt x="6109" y="3054"/>
                  </a:lnTo>
                  <a:lnTo>
                    <a:pt x="5660" y="2672"/>
                  </a:lnTo>
                  <a:lnTo>
                    <a:pt x="5143" y="2223"/>
                  </a:lnTo>
                  <a:lnTo>
                    <a:pt x="4604" y="1684"/>
                  </a:lnTo>
                  <a:lnTo>
                    <a:pt x="4335" y="1415"/>
                  </a:lnTo>
                  <a:lnTo>
                    <a:pt x="4088" y="1123"/>
                  </a:lnTo>
                  <a:lnTo>
                    <a:pt x="3863" y="853"/>
                  </a:lnTo>
                  <a:lnTo>
                    <a:pt x="3661" y="561"/>
                  </a:lnTo>
                  <a:lnTo>
                    <a:pt x="3504" y="292"/>
                  </a:lnTo>
                  <a:lnTo>
                    <a:pt x="3369" y="23"/>
                  </a:lnTo>
                  <a:lnTo>
                    <a:pt x="2673" y="0"/>
                  </a:ln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3" name="Google Shape;2571;p62">
              <a:extLst>
                <a:ext uri="{FF2B5EF4-FFF2-40B4-BE49-F238E27FC236}">
                  <a16:creationId xmlns:a16="http://schemas.microsoft.com/office/drawing/2014/main" id="{D7E609C4-4CCE-254A-EF31-313E19C31E4E}"/>
                </a:ext>
              </a:extLst>
            </p:cNvPr>
            <p:cNvSpPr/>
            <p:nvPr/>
          </p:nvSpPr>
          <p:spPr>
            <a:xfrm>
              <a:off x="-2009794" y="-648399"/>
              <a:ext cx="68737" cy="16178"/>
            </a:xfrm>
            <a:custGeom>
              <a:avLst/>
              <a:gdLst/>
              <a:ahLst/>
              <a:cxnLst/>
              <a:rect l="l" t="t" r="r" b="b"/>
              <a:pathLst>
                <a:path w="5345" h="1258" extrusionOk="0">
                  <a:moveTo>
                    <a:pt x="5345" y="1123"/>
                  </a:moveTo>
                  <a:lnTo>
                    <a:pt x="3930" y="1258"/>
                  </a:lnTo>
                  <a:lnTo>
                    <a:pt x="3930" y="1258"/>
                  </a:lnTo>
                  <a:lnTo>
                    <a:pt x="5345" y="1123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4" name="Google Shape;2572;p62">
              <a:extLst>
                <a:ext uri="{FF2B5EF4-FFF2-40B4-BE49-F238E27FC236}">
                  <a16:creationId xmlns:a16="http://schemas.microsoft.com/office/drawing/2014/main" id="{6609276F-4727-3AAC-C569-8E1CBDE7A395}"/>
                </a:ext>
              </a:extLst>
            </p:cNvPr>
            <p:cNvSpPr/>
            <p:nvPr/>
          </p:nvSpPr>
          <p:spPr>
            <a:xfrm>
              <a:off x="-1959267" y="-633957"/>
              <a:ext cx="18210" cy="1736"/>
            </a:xfrm>
            <a:custGeom>
              <a:avLst/>
              <a:gdLst/>
              <a:ahLst/>
              <a:cxnLst/>
              <a:rect l="l" t="t" r="r" b="b"/>
              <a:pathLst>
                <a:path w="1416" h="135" fill="none" extrusionOk="0">
                  <a:moveTo>
                    <a:pt x="1416" y="0"/>
                  </a:moveTo>
                  <a:lnTo>
                    <a:pt x="1" y="135"/>
                  </a:lnTo>
                  <a:lnTo>
                    <a:pt x="1" y="135"/>
                  </a:lnTo>
                  <a:lnTo>
                    <a:pt x="141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5" name="Google Shape;2573;p62">
              <a:extLst>
                <a:ext uri="{FF2B5EF4-FFF2-40B4-BE49-F238E27FC236}">
                  <a16:creationId xmlns:a16="http://schemas.microsoft.com/office/drawing/2014/main" id="{B63CD974-7C10-8AE0-5DD5-C033AF4F0D40}"/>
                </a:ext>
              </a:extLst>
            </p:cNvPr>
            <p:cNvSpPr/>
            <p:nvPr/>
          </p:nvSpPr>
          <p:spPr>
            <a:xfrm>
              <a:off x="-2009794" y="-648399"/>
              <a:ext cx="13" cy="13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6" name="Google Shape;2574;p62">
              <a:extLst>
                <a:ext uri="{FF2B5EF4-FFF2-40B4-BE49-F238E27FC236}">
                  <a16:creationId xmlns:a16="http://schemas.microsoft.com/office/drawing/2014/main" id="{EC80FE78-5C0A-B301-E0D6-BEFDC43799C6}"/>
                </a:ext>
              </a:extLst>
            </p:cNvPr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7" name="Google Shape;2575;p62">
              <a:extLst>
                <a:ext uri="{FF2B5EF4-FFF2-40B4-BE49-F238E27FC236}">
                  <a16:creationId xmlns:a16="http://schemas.microsoft.com/office/drawing/2014/main" id="{794C2733-81DE-21A2-A6AF-86AF82B40D00}"/>
                </a:ext>
              </a:extLst>
            </p:cNvPr>
            <p:cNvSpPr/>
            <p:nvPr/>
          </p:nvSpPr>
          <p:spPr>
            <a:xfrm>
              <a:off x="-2009794" y="-648399"/>
              <a:ext cx="50540" cy="20512"/>
            </a:xfrm>
            <a:custGeom>
              <a:avLst/>
              <a:gdLst/>
              <a:ahLst/>
              <a:cxnLst/>
              <a:rect l="l" t="t" r="r" b="b"/>
              <a:pathLst>
                <a:path w="3930" h="159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112" y="1595"/>
                  </a:lnTo>
                  <a:lnTo>
                    <a:pt x="3930" y="1258"/>
                  </a:lnTo>
                  <a:lnTo>
                    <a:pt x="3930" y="1258"/>
                  </a:lnTo>
                  <a:lnTo>
                    <a:pt x="112" y="1595"/>
                  </a:lnTo>
                  <a:lnTo>
                    <a:pt x="112" y="1595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8" name="Google Shape;2576;p62">
              <a:extLst>
                <a:ext uri="{FF2B5EF4-FFF2-40B4-BE49-F238E27FC236}">
                  <a16:creationId xmlns:a16="http://schemas.microsoft.com/office/drawing/2014/main" id="{C855E340-4140-D422-9ED6-AC0A1CAF7C1B}"/>
                </a:ext>
              </a:extLst>
            </p:cNvPr>
            <p:cNvSpPr/>
            <p:nvPr/>
          </p:nvSpPr>
          <p:spPr>
            <a:xfrm>
              <a:off x="-2018179" y="-892996"/>
              <a:ext cx="2611" cy="112924"/>
            </a:xfrm>
            <a:custGeom>
              <a:avLst/>
              <a:gdLst/>
              <a:ahLst/>
              <a:cxnLst/>
              <a:rect l="l" t="t" r="r" b="b"/>
              <a:pathLst>
                <a:path w="203" h="8781" extrusionOk="0">
                  <a:moveTo>
                    <a:pt x="203" y="0"/>
                  </a:moveTo>
                  <a:lnTo>
                    <a:pt x="136" y="337"/>
                  </a:lnTo>
                  <a:lnTo>
                    <a:pt x="68" y="1168"/>
                  </a:lnTo>
                  <a:lnTo>
                    <a:pt x="158" y="337"/>
                  </a:lnTo>
                  <a:lnTo>
                    <a:pt x="203" y="0"/>
                  </a:lnTo>
                  <a:close/>
                  <a:moveTo>
                    <a:pt x="23" y="2179"/>
                  </a:moveTo>
                  <a:lnTo>
                    <a:pt x="1" y="3301"/>
                  </a:lnTo>
                  <a:lnTo>
                    <a:pt x="1" y="3324"/>
                  </a:lnTo>
                  <a:lnTo>
                    <a:pt x="23" y="2179"/>
                  </a:lnTo>
                  <a:close/>
                  <a:moveTo>
                    <a:pt x="1" y="4559"/>
                  </a:moveTo>
                  <a:lnTo>
                    <a:pt x="1" y="4581"/>
                  </a:lnTo>
                  <a:lnTo>
                    <a:pt x="23" y="5929"/>
                  </a:lnTo>
                  <a:lnTo>
                    <a:pt x="113" y="8781"/>
                  </a:lnTo>
                  <a:lnTo>
                    <a:pt x="23" y="5906"/>
                  </a:lnTo>
                  <a:lnTo>
                    <a:pt x="1" y="4559"/>
                  </a:lnTo>
                  <a:close/>
                </a:path>
              </a:pathLst>
            </a:custGeom>
            <a:solidFill>
              <a:srgbClr val="F8CD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49" name="Google Shape;2577;p62">
              <a:extLst>
                <a:ext uri="{FF2B5EF4-FFF2-40B4-BE49-F238E27FC236}">
                  <a16:creationId xmlns:a16="http://schemas.microsoft.com/office/drawing/2014/main" id="{99303ED8-D5A8-0A9E-F952-FAE7E7302D45}"/>
                </a:ext>
              </a:extLst>
            </p:cNvPr>
            <p:cNvSpPr/>
            <p:nvPr/>
          </p:nvSpPr>
          <p:spPr>
            <a:xfrm>
              <a:off x="-2018179" y="-896751"/>
              <a:ext cx="8398" cy="248365"/>
            </a:xfrm>
            <a:custGeom>
              <a:avLst/>
              <a:gdLst/>
              <a:ahLst/>
              <a:cxnLst/>
              <a:rect l="l" t="t" r="r" b="b"/>
              <a:pathLst>
                <a:path w="653" h="19313" fill="none" extrusionOk="0">
                  <a:moveTo>
                    <a:pt x="248" y="0"/>
                  </a:moveTo>
                  <a:lnTo>
                    <a:pt x="248" y="0"/>
                  </a:lnTo>
                  <a:lnTo>
                    <a:pt x="203" y="292"/>
                  </a:lnTo>
                  <a:lnTo>
                    <a:pt x="136" y="629"/>
                  </a:lnTo>
                  <a:lnTo>
                    <a:pt x="68" y="1460"/>
                  </a:lnTo>
                  <a:lnTo>
                    <a:pt x="23" y="2471"/>
                  </a:lnTo>
                  <a:lnTo>
                    <a:pt x="1" y="3593"/>
                  </a:lnTo>
                  <a:lnTo>
                    <a:pt x="1" y="4851"/>
                  </a:lnTo>
                  <a:lnTo>
                    <a:pt x="23" y="6198"/>
                  </a:lnTo>
                  <a:lnTo>
                    <a:pt x="113" y="9073"/>
                  </a:lnTo>
                  <a:lnTo>
                    <a:pt x="225" y="12014"/>
                  </a:lnTo>
                  <a:lnTo>
                    <a:pt x="383" y="14844"/>
                  </a:lnTo>
                  <a:lnTo>
                    <a:pt x="517" y="17336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652" y="19312"/>
                  </a:lnTo>
                  <a:lnTo>
                    <a:pt x="517" y="17336"/>
                  </a:lnTo>
                  <a:lnTo>
                    <a:pt x="383" y="14844"/>
                  </a:lnTo>
                  <a:lnTo>
                    <a:pt x="225" y="12014"/>
                  </a:lnTo>
                  <a:lnTo>
                    <a:pt x="113" y="9073"/>
                  </a:lnTo>
                  <a:lnTo>
                    <a:pt x="23" y="6221"/>
                  </a:lnTo>
                  <a:lnTo>
                    <a:pt x="1" y="4873"/>
                  </a:lnTo>
                  <a:lnTo>
                    <a:pt x="1" y="3616"/>
                  </a:lnTo>
                  <a:lnTo>
                    <a:pt x="23" y="2471"/>
                  </a:lnTo>
                  <a:lnTo>
                    <a:pt x="68" y="1460"/>
                  </a:lnTo>
                  <a:lnTo>
                    <a:pt x="158" y="629"/>
                  </a:lnTo>
                  <a:lnTo>
                    <a:pt x="203" y="292"/>
                  </a:lnTo>
                  <a:lnTo>
                    <a:pt x="2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0" name="Google Shape;2578;p62">
              <a:extLst>
                <a:ext uri="{FF2B5EF4-FFF2-40B4-BE49-F238E27FC236}">
                  <a16:creationId xmlns:a16="http://schemas.microsoft.com/office/drawing/2014/main" id="{E5F2BE59-46CA-39EC-602B-78897233F9E7}"/>
                </a:ext>
              </a:extLst>
            </p:cNvPr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extrusionOk="0">
                  <a:moveTo>
                    <a:pt x="6401" y="0"/>
                  </a:move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1" name="Google Shape;2579;p62">
              <a:extLst>
                <a:ext uri="{FF2B5EF4-FFF2-40B4-BE49-F238E27FC236}">
                  <a16:creationId xmlns:a16="http://schemas.microsoft.com/office/drawing/2014/main" id="{8268FB3A-AB8D-0CBD-3CA3-5DA2122021EB}"/>
                </a:ext>
              </a:extLst>
            </p:cNvPr>
            <p:cNvSpPr/>
            <p:nvPr/>
          </p:nvSpPr>
          <p:spPr>
            <a:xfrm>
              <a:off x="-2018179" y="-932270"/>
              <a:ext cx="97620" cy="304383"/>
            </a:xfrm>
            <a:custGeom>
              <a:avLst/>
              <a:gdLst/>
              <a:ahLst/>
              <a:cxnLst/>
              <a:rect l="l" t="t" r="r" b="b"/>
              <a:pathLst>
                <a:path w="7591" h="23669" fill="none" extrusionOk="0">
                  <a:moveTo>
                    <a:pt x="6401" y="0"/>
                  </a:moveTo>
                  <a:lnTo>
                    <a:pt x="6401" y="0"/>
                  </a:lnTo>
                  <a:lnTo>
                    <a:pt x="5997" y="315"/>
                  </a:lnTo>
                  <a:lnTo>
                    <a:pt x="5480" y="652"/>
                  </a:lnTo>
                  <a:lnTo>
                    <a:pt x="5211" y="831"/>
                  </a:lnTo>
                  <a:lnTo>
                    <a:pt x="4896" y="988"/>
                  </a:lnTo>
                  <a:lnTo>
                    <a:pt x="4559" y="1146"/>
                  </a:lnTo>
                  <a:lnTo>
                    <a:pt x="4200" y="1303"/>
                  </a:lnTo>
                  <a:lnTo>
                    <a:pt x="3818" y="1460"/>
                  </a:lnTo>
                  <a:lnTo>
                    <a:pt x="3414" y="1617"/>
                  </a:lnTo>
                  <a:lnTo>
                    <a:pt x="2987" y="1752"/>
                  </a:lnTo>
                  <a:lnTo>
                    <a:pt x="2516" y="1864"/>
                  </a:lnTo>
                  <a:lnTo>
                    <a:pt x="2044" y="1976"/>
                  </a:lnTo>
                  <a:lnTo>
                    <a:pt x="1528" y="2066"/>
                  </a:lnTo>
                  <a:lnTo>
                    <a:pt x="1011" y="2156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313"/>
                  </a:lnTo>
                  <a:lnTo>
                    <a:pt x="338" y="2426"/>
                  </a:lnTo>
                  <a:lnTo>
                    <a:pt x="248" y="2762"/>
                  </a:lnTo>
                  <a:lnTo>
                    <a:pt x="248" y="2762"/>
                  </a:lnTo>
                  <a:lnTo>
                    <a:pt x="203" y="3054"/>
                  </a:lnTo>
                  <a:lnTo>
                    <a:pt x="158" y="3391"/>
                  </a:lnTo>
                  <a:lnTo>
                    <a:pt x="68" y="4222"/>
                  </a:lnTo>
                  <a:lnTo>
                    <a:pt x="23" y="5233"/>
                  </a:lnTo>
                  <a:lnTo>
                    <a:pt x="1" y="6378"/>
                  </a:lnTo>
                  <a:lnTo>
                    <a:pt x="1" y="7635"/>
                  </a:lnTo>
                  <a:lnTo>
                    <a:pt x="23" y="8983"/>
                  </a:lnTo>
                  <a:lnTo>
                    <a:pt x="113" y="11835"/>
                  </a:lnTo>
                  <a:lnTo>
                    <a:pt x="225" y="14776"/>
                  </a:lnTo>
                  <a:lnTo>
                    <a:pt x="383" y="17606"/>
                  </a:lnTo>
                  <a:lnTo>
                    <a:pt x="517" y="20098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652" y="22074"/>
                  </a:lnTo>
                  <a:lnTo>
                    <a:pt x="764" y="23669"/>
                  </a:lnTo>
                  <a:lnTo>
                    <a:pt x="4582" y="23332"/>
                  </a:lnTo>
                  <a:lnTo>
                    <a:pt x="5997" y="23197"/>
                  </a:lnTo>
                  <a:lnTo>
                    <a:pt x="6738" y="12688"/>
                  </a:lnTo>
                  <a:lnTo>
                    <a:pt x="7052" y="8174"/>
                  </a:lnTo>
                  <a:lnTo>
                    <a:pt x="7052" y="8174"/>
                  </a:lnTo>
                  <a:lnTo>
                    <a:pt x="6738" y="12688"/>
                  </a:lnTo>
                  <a:lnTo>
                    <a:pt x="6738" y="12688"/>
                  </a:lnTo>
                  <a:lnTo>
                    <a:pt x="6558" y="11835"/>
                  </a:lnTo>
                  <a:lnTo>
                    <a:pt x="6423" y="10981"/>
                  </a:lnTo>
                  <a:lnTo>
                    <a:pt x="6311" y="10128"/>
                  </a:lnTo>
                  <a:lnTo>
                    <a:pt x="6244" y="9275"/>
                  </a:lnTo>
                  <a:lnTo>
                    <a:pt x="6199" y="8421"/>
                  </a:lnTo>
                  <a:lnTo>
                    <a:pt x="6176" y="7568"/>
                  </a:lnTo>
                  <a:lnTo>
                    <a:pt x="6199" y="6692"/>
                  </a:lnTo>
                  <a:lnTo>
                    <a:pt x="6266" y="5839"/>
                  </a:lnTo>
                  <a:lnTo>
                    <a:pt x="6266" y="5839"/>
                  </a:lnTo>
                  <a:lnTo>
                    <a:pt x="6266" y="5637"/>
                  </a:lnTo>
                  <a:lnTo>
                    <a:pt x="6266" y="5637"/>
                  </a:lnTo>
                  <a:lnTo>
                    <a:pt x="6266" y="5322"/>
                  </a:lnTo>
                  <a:lnTo>
                    <a:pt x="6288" y="5008"/>
                  </a:lnTo>
                  <a:lnTo>
                    <a:pt x="6333" y="4649"/>
                  </a:lnTo>
                  <a:lnTo>
                    <a:pt x="6378" y="4289"/>
                  </a:lnTo>
                  <a:lnTo>
                    <a:pt x="6378" y="4289"/>
                  </a:lnTo>
                  <a:lnTo>
                    <a:pt x="6468" y="3750"/>
                  </a:lnTo>
                  <a:lnTo>
                    <a:pt x="6580" y="3279"/>
                  </a:lnTo>
                  <a:lnTo>
                    <a:pt x="6670" y="2875"/>
                  </a:lnTo>
                  <a:lnTo>
                    <a:pt x="6783" y="2493"/>
                  </a:lnTo>
                  <a:lnTo>
                    <a:pt x="6962" y="1887"/>
                  </a:lnTo>
                  <a:lnTo>
                    <a:pt x="7164" y="1438"/>
                  </a:lnTo>
                  <a:lnTo>
                    <a:pt x="7321" y="1123"/>
                  </a:lnTo>
                  <a:lnTo>
                    <a:pt x="7456" y="943"/>
                  </a:lnTo>
                  <a:lnTo>
                    <a:pt x="7546" y="831"/>
                  </a:lnTo>
                  <a:lnTo>
                    <a:pt x="7591" y="809"/>
                  </a:lnTo>
                  <a:lnTo>
                    <a:pt x="7591" y="809"/>
                  </a:lnTo>
                  <a:lnTo>
                    <a:pt x="7524" y="741"/>
                  </a:lnTo>
                  <a:lnTo>
                    <a:pt x="7321" y="584"/>
                  </a:lnTo>
                  <a:lnTo>
                    <a:pt x="6962" y="315"/>
                  </a:lnTo>
                  <a:lnTo>
                    <a:pt x="6715" y="158"/>
                  </a:lnTo>
                  <a:lnTo>
                    <a:pt x="640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2" name="Google Shape;2580;p62">
              <a:extLst>
                <a:ext uri="{FF2B5EF4-FFF2-40B4-BE49-F238E27FC236}">
                  <a16:creationId xmlns:a16="http://schemas.microsoft.com/office/drawing/2014/main" id="{2DC38826-1AB1-4C97-21C7-1AE32AB7960F}"/>
                </a:ext>
              </a:extLst>
            </p:cNvPr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178" y="0"/>
                  </a:moveTo>
                  <a:lnTo>
                    <a:pt x="4043" y="45"/>
                  </a:lnTo>
                  <a:lnTo>
                    <a:pt x="3908" y="90"/>
                  </a:lnTo>
                  <a:lnTo>
                    <a:pt x="3751" y="180"/>
                  </a:lnTo>
                  <a:lnTo>
                    <a:pt x="3571" y="292"/>
                  </a:lnTo>
                  <a:lnTo>
                    <a:pt x="3235" y="584"/>
                  </a:lnTo>
                  <a:lnTo>
                    <a:pt x="2875" y="944"/>
                  </a:lnTo>
                  <a:lnTo>
                    <a:pt x="2516" y="1370"/>
                  </a:lnTo>
                  <a:lnTo>
                    <a:pt x="2134" y="1842"/>
                  </a:lnTo>
                  <a:lnTo>
                    <a:pt x="1775" y="2313"/>
                  </a:lnTo>
                  <a:lnTo>
                    <a:pt x="1079" y="3301"/>
                  </a:lnTo>
                  <a:lnTo>
                    <a:pt x="517" y="4155"/>
                  </a:lnTo>
                  <a:lnTo>
                    <a:pt x="1" y="5030"/>
                  </a:lnTo>
                  <a:lnTo>
                    <a:pt x="832" y="4918"/>
                  </a:lnTo>
                  <a:lnTo>
                    <a:pt x="1595" y="4783"/>
                  </a:lnTo>
                  <a:lnTo>
                    <a:pt x="2314" y="4604"/>
                  </a:lnTo>
                  <a:lnTo>
                    <a:pt x="2965" y="4402"/>
                  </a:lnTo>
                  <a:lnTo>
                    <a:pt x="3571" y="4200"/>
                  </a:lnTo>
                  <a:lnTo>
                    <a:pt x="4133" y="3953"/>
                  </a:lnTo>
                  <a:lnTo>
                    <a:pt x="4627" y="3706"/>
                  </a:lnTo>
                  <a:lnTo>
                    <a:pt x="5054" y="3459"/>
                  </a:lnTo>
                  <a:lnTo>
                    <a:pt x="5435" y="3212"/>
                  </a:lnTo>
                  <a:lnTo>
                    <a:pt x="5772" y="2965"/>
                  </a:lnTo>
                  <a:lnTo>
                    <a:pt x="6042" y="2718"/>
                  </a:lnTo>
                  <a:lnTo>
                    <a:pt x="6266" y="2493"/>
                  </a:lnTo>
                  <a:lnTo>
                    <a:pt x="6423" y="2291"/>
                  </a:lnTo>
                  <a:lnTo>
                    <a:pt x="6536" y="2111"/>
                  </a:lnTo>
                  <a:lnTo>
                    <a:pt x="6603" y="1976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68"/>
                  </a:lnTo>
                  <a:lnTo>
                    <a:pt x="5413" y="1056"/>
                  </a:lnTo>
                  <a:lnTo>
                    <a:pt x="5368" y="876"/>
                  </a:lnTo>
                  <a:lnTo>
                    <a:pt x="5256" y="697"/>
                  </a:lnTo>
                  <a:lnTo>
                    <a:pt x="5166" y="584"/>
                  </a:lnTo>
                  <a:lnTo>
                    <a:pt x="5076" y="472"/>
                  </a:lnTo>
                  <a:lnTo>
                    <a:pt x="4941" y="382"/>
                  </a:lnTo>
                  <a:lnTo>
                    <a:pt x="4807" y="270"/>
                  </a:lnTo>
                  <a:lnTo>
                    <a:pt x="4627" y="158"/>
                  </a:lnTo>
                  <a:lnTo>
                    <a:pt x="4425" y="45"/>
                  </a:lnTo>
                  <a:lnTo>
                    <a:pt x="4313" y="23"/>
                  </a:lnTo>
                  <a:lnTo>
                    <a:pt x="417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3" name="Google Shape;2581;p62">
              <a:extLst>
                <a:ext uri="{FF2B5EF4-FFF2-40B4-BE49-F238E27FC236}">
                  <a16:creationId xmlns:a16="http://schemas.microsoft.com/office/drawing/2014/main" id="{6B7ED605-DBB6-A6A2-34DE-4038AA428FF9}"/>
                </a:ext>
              </a:extLst>
            </p:cNvPr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1" y="5030"/>
                  </a:moveTo>
                  <a:lnTo>
                    <a:pt x="1" y="5030"/>
                  </a:lnTo>
                  <a:lnTo>
                    <a:pt x="517" y="4155"/>
                  </a:lnTo>
                  <a:lnTo>
                    <a:pt x="1079" y="3301"/>
                  </a:lnTo>
                  <a:lnTo>
                    <a:pt x="1775" y="2313"/>
                  </a:lnTo>
                  <a:lnTo>
                    <a:pt x="2134" y="1842"/>
                  </a:lnTo>
                  <a:lnTo>
                    <a:pt x="2516" y="1370"/>
                  </a:lnTo>
                  <a:lnTo>
                    <a:pt x="2875" y="944"/>
                  </a:lnTo>
                  <a:lnTo>
                    <a:pt x="3235" y="584"/>
                  </a:lnTo>
                  <a:lnTo>
                    <a:pt x="3571" y="292"/>
                  </a:lnTo>
                  <a:lnTo>
                    <a:pt x="3751" y="180"/>
                  </a:lnTo>
                  <a:lnTo>
                    <a:pt x="3908" y="90"/>
                  </a:lnTo>
                  <a:lnTo>
                    <a:pt x="4043" y="45"/>
                  </a:lnTo>
                  <a:lnTo>
                    <a:pt x="4178" y="0"/>
                  </a:lnTo>
                  <a:lnTo>
                    <a:pt x="4313" y="23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627" y="158"/>
                  </a:lnTo>
                  <a:lnTo>
                    <a:pt x="4807" y="270"/>
                  </a:lnTo>
                  <a:lnTo>
                    <a:pt x="4941" y="382"/>
                  </a:lnTo>
                  <a:lnTo>
                    <a:pt x="5076" y="472"/>
                  </a:lnTo>
                  <a:lnTo>
                    <a:pt x="5166" y="584"/>
                  </a:lnTo>
                  <a:lnTo>
                    <a:pt x="5256" y="697"/>
                  </a:lnTo>
                  <a:lnTo>
                    <a:pt x="5368" y="876"/>
                  </a:lnTo>
                  <a:lnTo>
                    <a:pt x="5413" y="1056"/>
                  </a:lnTo>
                  <a:lnTo>
                    <a:pt x="5435" y="1168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592" y="1325"/>
                  </a:lnTo>
                  <a:lnTo>
                    <a:pt x="5772" y="1348"/>
                  </a:lnTo>
                  <a:lnTo>
                    <a:pt x="5974" y="1415"/>
                  </a:lnTo>
                  <a:lnTo>
                    <a:pt x="6176" y="1482"/>
                  </a:lnTo>
                  <a:lnTo>
                    <a:pt x="6378" y="1572"/>
                  </a:lnTo>
                  <a:lnTo>
                    <a:pt x="6446" y="1640"/>
                  </a:lnTo>
                  <a:lnTo>
                    <a:pt x="6513" y="1707"/>
                  </a:lnTo>
                  <a:lnTo>
                    <a:pt x="6581" y="1774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603" y="1976"/>
                  </a:lnTo>
                  <a:lnTo>
                    <a:pt x="6536" y="2111"/>
                  </a:lnTo>
                  <a:lnTo>
                    <a:pt x="6423" y="2291"/>
                  </a:lnTo>
                  <a:lnTo>
                    <a:pt x="6266" y="2493"/>
                  </a:lnTo>
                  <a:lnTo>
                    <a:pt x="6042" y="2718"/>
                  </a:lnTo>
                  <a:lnTo>
                    <a:pt x="5772" y="2965"/>
                  </a:lnTo>
                  <a:lnTo>
                    <a:pt x="5435" y="3212"/>
                  </a:lnTo>
                  <a:lnTo>
                    <a:pt x="5054" y="3459"/>
                  </a:lnTo>
                  <a:lnTo>
                    <a:pt x="4627" y="3706"/>
                  </a:lnTo>
                  <a:lnTo>
                    <a:pt x="4133" y="3953"/>
                  </a:lnTo>
                  <a:lnTo>
                    <a:pt x="3571" y="4200"/>
                  </a:lnTo>
                  <a:lnTo>
                    <a:pt x="2965" y="4402"/>
                  </a:lnTo>
                  <a:lnTo>
                    <a:pt x="2314" y="4604"/>
                  </a:lnTo>
                  <a:lnTo>
                    <a:pt x="1595" y="4783"/>
                  </a:lnTo>
                  <a:lnTo>
                    <a:pt x="832" y="4918"/>
                  </a:lnTo>
                  <a:lnTo>
                    <a:pt x="1" y="50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4" name="Google Shape;2582;p62">
              <a:extLst>
                <a:ext uri="{FF2B5EF4-FFF2-40B4-BE49-F238E27FC236}">
                  <a16:creationId xmlns:a16="http://schemas.microsoft.com/office/drawing/2014/main" id="{D72BD385-B5FD-8DB8-D313-9C900E0CE624}"/>
                </a:ext>
              </a:extLst>
            </p:cNvPr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81" y="1"/>
                  </a:move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5" name="Google Shape;2583;p62">
              <a:extLst>
                <a:ext uri="{FF2B5EF4-FFF2-40B4-BE49-F238E27FC236}">
                  <a16:creationId xmlns:a16="http://schemas.microsoft.com/office/drawing/2014/main" id="{294F934D-EFB2-0D1D-5DBC-54FBF80FC5FF}"/>
                </a:ext>
              </a:extLst>
            </p:cNvPr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3234" y="5390"/>
                  </a:move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381" y="1"/>
                  </a:lnTo>
                  <a:lnTo>
                    <a:pt x="2246" y="23"/>
                  </a:lnTo>
                  <a:lnTo>
                    <a:pt x="2134" y="45"/>
                  </a:lnTo>
                  <a:lnTo>
                    <a:pt x="2021" y="113"/>
                  </a:lnTo>
                  <a:lnTo>
                    <a:pt x="1909" y="203"/>
                  </a:lnTo>
                  <a:lnTo>
                    <a:pt x="1797" y="315"/>
                  </a:lnTo>
                  <a:lnTo>
                    <a:pt x="1640" y="562"/>
                  </a:lnTo>
                  <a:lnTo>
                    <a:pt x="1505" y="809"/>
                  </a:lnTo>
                  <a:lnTo>
                    <a:pt x="1393" y="1056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13" y="1123"/>
                  </a:lnTo>
                  <a:lnTo>
                    <a:pt x="1101" y="989"/>
                  </a:lnTo>
                  <a:lnTo>
                    <a:pt x="966" y="854"/>
                  </a:lnTo>
                  <a:lnTo>
                    <a:pt x="876" y="809"/>
                  </a:lnTo>
                  <a:lnTo>
                    <a:pt x="786" y="786"/>
                  </a:lnTo>
                  <a:lnTo>
                    <a:pt x="674" y="764"/>
                  </a:lnTo>
                  <a:lnTo>
                    <a:pt x="584" y="786"/>
                  </a:lnTo>
                  <a:lnTo>
                    <a:pt x="472" y="854"/>
                  </a:lnTo>
                  <a:lnTo>
                    <a:pt x="337" y="944"/>
                  </a:lnTo>
                  <a:lnTo>
                    <a:pt x="225" y="1101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45" y="1393"/>
                  </a:lnTo>
                  <a:lnTo>
                    <a:pt x="0" y="1505"/>
                  </a:lnTo>
                  <a:lnTo>
                    <a:pt x="0" y="1640"/>
                  </a:lnTo>
                  <a:lnTo>
                    <a:pt x="23" y="1775"/>
                  </a:lnTo>
                  <a:lnTo>
                    <a:pt x="68" y="1932"/>
                  </a:lnTo>
                  <a:lnTo>
                    <a:pt x="113" y="2089"/>
                  </a:lnTo>
                  <a:lnTo>
                    <a:pt x="292" y="2403"/>
                  </a:lnTo>
                  <a:lnTo>
                    <a:pt x="517" y="2740"/>
                  </a:lnTo>
                  <a:lnTo>
                    <a:pt x="786" y="3077"/>
                  </a:lnTo>
                  <a:lnTo>
                    <a:pt x="1078" y="3414"/>
                  </a:lnTo>
                  <a:lnTo>
                    <a:pt x="1393" y="3751"/>
                  </a:lnTo>
                  <a:lnTo>
                    <a:pt x="2066" y="4379"/>
                  </a:lnTo>
                  <a:lnTo>
                    <a:pt x="2650" y="4896"/>
                  </a:lnTo>
                  <a:lnTo>
                    <a:pt x="3234" y="53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6" name="Google Shape;2584;p62">
              <a:extLst>
                <a:ext uri="{FF2B5EF4-FFF2-40B4-BE49-F238E27FC236}">
                  <a16:creationId xmlns:a16="http://schemas.microsoft.com/office/drawing/2014/main" id="{881B9D67-7C20-1C02-3F22-7EFDE5D10A7B}"/>
                </a:ext>
              </a:extLst>
            </p:cNvPr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extrusionOk="0">
                  <a:moveTo>
                    <a:pt x="4245" y="0"/>
                  </a:move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7" name="Google Shape;2585;p62">
              <a:extLst>
                <a:ext uri="{FF2B5EF4-FFF2-40B4-BE49-F238E27FC236}">
                  <a16:creationId xmlns:a16="http://schemas.microsoft.com/office/drawing/2014/main" id="{DD67F8D6-2D42-D887-5BBA-FF00CD69A970}"/>
                </a:ext>
              </a:extLst>
            </p:cNvPr>
            <p:cNvSpPr/>
            <p:nvPr/>
          </p:nvSpPr>
          <p:spPr>
            <a:xfrm>
              <a:off x="-2012404" y="-968368"/>
              <a:ext cx="84915" cy="64699"/>
            </a:xfrm>
            <a:custGeom>
              <a:avLst/>
              <a:gdLst/>
              <a:ahLst/>
              <a:cxnLst/>
              <a:rect l="l" t="t" r="r" b="b"/>
              <a:pathLst>
                <a:path w="6603" h="5031" fill="none" extrusionOk="0">
                  <a:moveTo>
                    <a:pt x="4245" y="0"/>
                  </a:moveTo>
                  <a:lnTo>
                    <a:pt x="4245" y="0"/>
                  </a:lnTo>
                  <a:lnTo>
                    <a:pt x="4133" y="23"/>
                  </a:lnTo>
                  <a:lnTo>
                    <a:pt x="4021" y="45"/>
                  </a:lnTo>
                  <a:lnTo>
                    <a:pt x="3886" y="113"/>
                  </a:lnTo>
                  <a:lnTo>
                    <a:pt x="3751" y="180"/>
                  </a:lnTo>
                  <a:lnTo>
                    <a:pt x="3482" y="382"/>
                  </a:lnTo>
                  <a:lnTo>
                    <a:pt x="3190" y="629"/>
                  </a:lnTo>
                  <a:lnTo>
                    <a:pt x="2898" y="944"/>
                  </a:lnTo>
                  <a:lnTo>
                    <a:pt x="2583" y="1280"/>
                  </a:lnTo>
                  <a:lnTo>
                    <a:pt x="2269" y="1662"/>
                  </a:lnTo>
                  <a:lnTo>
                    <a:pt x="1955" y="2066"/>
                  </a:lnTo>
                  <a:lnTo>
                    <a:pt x="1955" y="2066"/>
                  </a:lnTo>
                  <a:lnTo>
                    <a:pt x="1573" y="2583"/>
                  </a:lnTo>
                  <a:lnTo>
                    <a:pt x="1214" y="3099"/>
                  </a:lnTo>
                  <a:lnTo>
                    <a:pt x="585" y="4065"/>
                  </a:lnTo>
                  <a:lnTo>
                    <a:pt x="158" y="4761"/>
                  </a:lnTo>
                  <a:lnTo>
                    <a:pt x="1" y="5030"/>
                  </a:lnTo>
                  <a:lnTo>
                    <a:pt x="1" y="5030"/>
                  </a:lnTo>
                  <a:lnTo>
                    <a:pt x="809" y="4918"/>
                  </a:lnTo>
                  <a:lnTo>
                    <a:pt x="1550" y="4783"/>
                  </a:lnTo>
                  <a:lnTo>
                    <a:pt x="2247" y="4626"/>
                  </a:lnTo>
                  <a:lnTo>
                    <a:pt x="2898" y="4424"/>
                  </a:lnTo>
                  <a:lnTo>
                    <a:pt x="3504" y="4222"/>
                  </a:lnTo>
                  <a:lnTo>
                    <a:pt x="4043" y="3998"/>
                  </a:lnTo>
                  <a:lnTo>
                    <a:pt x="4537" y="3750"/>
                  </a:lnTo>
                  <a:lnTo>
                    <a:pt x="4964" y="3503"/>
                  </a:lnTo>
                  <a:lnTo>
                    <a:pt x="5368" y="3256"/>
                  </a:lnTo>
                  <a:lnTo>
                    <a:pt x="5682" y="3009"/>
                  </a:lnTo>
                  <a:lnTo>
                    <a:pt x="5974" y="2785"/>
                  </a:lnTo>
                  <a:lnTo>
                    <a:pt x="6199" y="2560"/>
                  </a:lnTo>
                  <a:lnTo>
                    <a:pt x="6378" y="2358"/>
                  </a:lnTo>
                  <a:lnTo>
                    <a:pt x="6513" y="2179"/>
                  </a:lnTo>
                  <a:lnTo>
                    <a:pt x="6581" y="2021"/>
                  </a:lnTo>
                  <a:lnTo>
                    <a:pt x="6603" y="1909"/>
                  </a:lnTo>
                  <a:lnTo>
                    <a:pt x="6603" y="1909"/>
                  </a:lnTo>
                  <a:lnTo>
                    <a:pt x="6603" y="1864"/>
                  </a:lnTo>
                  <a:lnTo>
                    <a:pt x="6603" y="1864"/>
                  </a:lnTo>
                  <a:lnTo>
                    <a:pt x="6581" y="1774"/>
                  </a:lnTo>
                  <a:lnTo>
                    <a:pt x="6513" y="1707"/>
                  </a:lnTo>
                  <a:lnTo>
                    <a:pt x="6446" y="1640"/>
                  </a:lnTo>
                  <a:lnTo>
                    <a:pt x="6378" y="1572"/>
                  </a:lnTo>
                  <a:lnTo>
                    <a:pt x="6176" y="1482"/>
                  </a:lnTo>
                  <a:lnTo>
                    <a:pt x="5974" y="1415"/>
                  </a:lnTo>
                  <a:lnTo>
                    <a:pt x="5772" y="1348"/>
                  </a:lnTo>
                  <a:lnTo>
                    <a:pt x="5592" y="1325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13" y="1303"/>
                  </a:lnTo>
                  <a:lnTo>
                    <a:pt x="5435" y="1191"/>
                  </a:lnTo>
                  <a:lnTo>
                    <a:pt x="5435" y="1191"/>
                  </a:lnTo>
                  <a:lnTo>
                    <a:pt x="5413" y="1101"/>
                  </a:lnTo>
                  <a:lnTo>
                    <a:pt x="5390" y="988"/>
                  </a:lnTo>
                  <a:lnTo>
                    <a:pt x="5345" y="854"/>
                  </a:lnTo>
                  <a:lnTo>
                    <a:pt x="5256" y="719"/>
                  </a:lnTo>
                  <a:lnTo>
                    <a:pt x="5143" y="539"/>
                  </a:lnTo>
                  <a:lnTo>
                    <a:pt x="4964" y="382"/>
                  </a:lnTo>
                  <a:lnTo>
                    <a:pt x="4717" y="225"/>
                  </a:lnTo>
                  <a:lnTo>
                    <a:pt x="4425" y="45"/>
                  </a:lnTo>
                  <a:lnTo>
                    <a:pt x="4425" y="45"/>
                  </a:lnTo>
                  <a:lnTo>
                    <a:pt x="4335" y="23"/>
                  </a:lnTo>
                  <a:lnTo>
                    <a:pt x="42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8" name="Google Shape;2586;p62">
              <a:extLst>
                <a:ext uri="{FF2B5EF4-FFF2-40B4-BE49-F238E27FC236}">
                  <a16:creationId xmlns:a16="http://schemas.microsoft.com/office/drawing/2014/main" id="{40B99BF3-049B-9567-92D0-AE8EE5FF3D3D}"/>
                </a:ext>
              </a:extLst>
            </p:cNvPr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extrusionOk="0">
                  <a:moveTo>
                    <a:pt x="2336" y="1"/>
                  </a:move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59" name="Google Shape;2587;p62">
              <a:extLst>
                <a:ext uri="{FF2B5EF4-FFF2-40B4-BE49-F238E27FC236}">
                  <a16:creationId xmlns:a16="http://schemas.microsoft.com/office/drawing/2014/main" id="{105C862F-DDE3-EFFD-D741-1A87E2B29187}"/>
                </a:ext>
              </a:extLst>
            </p:cNvPr>
            <p:cNvSpPr/>
            <p:nvPr/>
          </p:nvSpPr>
          <p:spPr>
            <a:xfrm>
              <a:off x="-2155922" y="-979055"/>
              <a:ext cx="41602" cy="69315"/>
            </a:xfrm>
            <a:custGeom>
              <a:avLst/>
              <a:gdLst/>
              <a:ahLst/>
              <a:cxnLst/>
              <a:rect l="l" t="t" r="r" b="b"/>
              <a:pathLst>
                <a:path w="3235" h="5390" fill="none" extrusionOk="0">
                  <a:moveTo>
                    <a:pt x="2336" y="1"/>
                  </a:moveTo>
                  <a:lnTo>
                    <a:pt x="2336" y="1"/>
                  </a:lnTo>
                  <a:lnTo>
                    <a:pt x="2224" y="23"/>
                  </a:lnTo>
                  <a:lnTo>
                    <a:pt x="2111" y="45"/>
                  </a:lnTo>
                  <a:lnTo>
                    <a:pt x="2021" y="113"/>
                  </a:lnTo>
                  <a:lnTo>
                    <a:pt x="1932" y="180"/>
                  </a:lnTo>
                  <a:lnTo>
                    <a:pt x="1932" y="180"/>
                  </a:lnTo>
                  <a:lnTo>
                    <a:pt x="1797" y="337"/>
                  </a:lnTo>
                  <a:lnTo>
                    <a:pt x="1662" y="495"/>
                  </a:lnTo>
                  <a:lnTo>
                    <a:pt x="1572" y="674"/>
                  </a:lnTo>
                  <a:lnTo>
                    <a:pt x="1483" y="854"/>
                  </a:lnTo>
                  <a:lnTo>
                    <a:pt x="1348" y="1168"/>
                  </a:lnTo>
                  <a:lnTo>
                    <a:pt x="1303" y="1281"/>
                  </a:lnTo>
                  <a:lnTo>
                    <a:pt x="1303" y="1281"/>
                  </a:lnTo>
                  <a:lnTo>
                    <a:pt x="1258" y="1191"/>
                  </a:lnTo>
                  <a:lnTo>
                    <a:pt x="1146" y="1033"/>
                  </a:lnTo>
                  <a:lnTo>
                    <a:pt x="1056" y="921"/>
                  </a:lnTo>
                  <a:lnTo>
                    <a:pt x="966" y="854"/>
                  </a:lnTo>
                  <a:lnTo>
                    <a:pt x="854" y="786"/>
                  </a:lnTo>
                  <a:lnTo>
                    <a:pt x="719" y="764"/>
                  </a:lnTo>
                  <a:lnTo>
                    <a:pt x="719" y="764"/>
                  </a:lnTo>
                  <a:lnTo>
                    <a:pt x="584" y="786"/>
                  </a:lnTo>
                  <a:lnTo>
                    <a:pt x="427" y="876"/>
                  </a:lnTo>
                  <a:lnTo>
                    <a:pt x="270" y="1033"/>
                  </a:lnTo>
                  <a:lnTo>
                    <a:pt x="90" y="1281"/>
                  </a:lnTo>
                  <a:lnTo>
                    <a:pt x="90" y="1281"/>
                  </a:lnTo>
                  <a:lnTo>
                    <a:pt x="23" y="1438"/>
                  </a:lnTo>
                  <a:lnTo>
                    <a:pt x="0" y="1595"/>
                  </a:lnTo>
                  <a:lnTo>
                    <a:pt x="0" y="1595"/>
                  </a:lnTo>
                  <a:lnTo>
                    <a:pt x="23" y="1730"/>
                  </a:lnTo>
                  <a:lnTo>
                    <a:pt x="45" y="1864"/>
                  </a:lnTo>
                  <a:lnTo>
                    <a:pt x="135" y="2134"/>
                  </a:lnTo>
                  <a:lnTo>
                    <a:pt x="315" y="2426"/>
                  </a:lnTo>
                  <a:lnTo>
                    <a:pt x="517" y="2740"/>
                  </a:lnTo>
                  <a:lnTo>
                    <a:pt x="764" y="3055"/>
                  </a:lnTo>
                  <a:lnTo>
                    <a:pt x="1033" y="3369"/>
                  </a:lnTo>
                  <a:lnTo>
                    <a:pt x="1325" y="3683"/>
                  </a:lnTo>
                  <a:lnTo>
                    <a:pt x="1617" y="3975"/>
                  </a:lnTo>
                  <a:lnTo>
                    <a:pt x="2224" y="4537"/>
                  </a:lnTo>
                  <a:lnTo>
                    <a:pt x="2740" y="4986"/>
                  </a:lnTo>
                  <a:lnTo>
                    <a:pt x="3234" y="5390"/>
                  </a:lnTo>
                  <a:lnTo>
                    <a:pt x="3234" y="5390"/>
                  </a:lnTo>
                  <a:lnTo>
                    <a:pt x="3234" y="4581"/>
                  </a:lnTo>
                  <a:lnTo>
                    <a:pt x="3212" y="3773"/>
                  </a:lnTo>
                  <a:lnTo>
                    <a:pt x="3144" y="2807"/>
                  </a:lnTo>
                  <a:lnTo>
                    <a:pt x="3054" y="1842"/>
                  </a:lnTo>
                  <a:lnTo>
                    <a:pt x="3010" y="1393"/>
                  </a:lnTo>
                  <a:lnTo>
                    <a:pt x="2920" y="989"/>
                  </a:lnTo>
                  <a:lnTo>
                    <a:pt x="2852" y="629"/>
                  </a:lnTo>
                  <a:lnTo>
                    <a:pt x="2740" y="337"/>
                  </a:lnTo>
                  <a:lnTo>
                    <a:pt x="2695" y="225"/>
                  </a:lnTo>
                  <a:lnTo>
                    <a:pt x="2628" y="135"/>
                  </a:lnTo>
                  <a:lnTo>
                    <a:pt x="2583" y="68"/>
                  </a:lnTo>
                  <a:lnTo>
                    <a:pt x="2516" y="45"/>
                  </a:lnTo>
                  <a:lnTo>
                    <a:pt x="2516" y="45"/>
                  </a:lnTo>
                  <a:lnTo>
                    <a:pt x="2426" y="23"/>
                  </a:lnTo>
                  <a:lnTo>
                    <a:pt x="233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0" name="Google Shape;2588;p62">
              <a:extLst>
                <a:ext uri="{FF2B5EF4-FFF2-40B4-BE49-F238E27FC236}">
                  <a16:creationId xmlns:a16="http://schemas.microsoft.com/office/drawing/2014/main" id="{C4110731-A349-04E4-F199-0F5856DB0C42}"/>
                </a:ext>
              </a:extLst>
            </p:cNvPr>
            <p:cNvSpPr/>
            <p:nvPr/>
          </p:nvSpPr>
          <p:spPr>
            <a:xfrm>
              <a:off x="-1938755" y="-857194"/>
              <a:ext cx="11265" cy="88091"/>
            </a:xfrm>
            <a:custGeom>
              <a:avLst/>
              <a:gdLst/>
              <a:ahLst/>
              <a:cxnLst/>
              <a:rect l="l" t="t" r="r" b="b"/>
              <a:pathLst>
                <a:path w="876" h="6850" extrusionOk="0">
                  <a:moveTo>
                    <a:pt x="90" y="1"/>
                  </a:moveTo>
                  <a:lnTo>
                    <a:pt x="23" y="854"/>
                  </a:lnTo>
                  <a:lnTo>
                    <a:pt x="0" y="1730"/>
                  </a:lnTo>
                  <a:lnTo>
                    <a:pt x="23" y="2583"/>
                  </a:lnTo>
                  <a:lnTo>
                    <a:pt x="68" y="3437"/>
                  </a:lnTo>
                  <a:lnTo>
                    <a:pt x="135" y="4290"/>
                  </a:lnTo>
                  <a:lnTo>
                    <a:pt x="247" y="5143"/>
                  </a:lnTo>
                  <a:lnTo>
                    <a:pt x="382" y="5997"/>
                  </a:lnTo>
                  <a:lnTo>
                    <a:pt x="562" y="6850"/>
                  </a:lnTo>
                  <a:lnTo>
                    <a:pt x="876" y="2336"/>
                  </a:lnTo>
                  <a:lnTo>
                    <a:pt x="764" y="2224"/>
                  </a:lnTo>
                  <a:lnTo>
                    <a:pt x="629" y="2044"/>
                  </a:lnTo>
                  <a:lnTo>
                    <a:pt x="494" y="1820"/>
                  </a:lnTo>
                  <a:lnTo>
                    <a:pt x="360" y="1505"/>
                  </a:lnTo>
                  <a:lnTo>
                    <a:pt x="225" y="1101"/>
                  </a:lnTo>
                  <a:lnTo>
                    <a:pt x="180" y="854"/>
                  </a:lnTo>
                  <a:lnTo>
                    <a:pt x="135" y="607"/>
                  </a:lnTo>
                  <a:lnTo>
                    <a:pt x="112" y="315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1" name="Google Shape;2589;p62">
              <a:extLst>
                <a:ext uri="{FF2B5EF4-FFF2-40B4-BE49-F238E27FC236}">
                  <a16:creationId xmlns:a16="http://schemas.microsoft.com/office/drawing/2014/main" id="{DB56B750-CF59-193A-9D06-3816A9FD038D}"/>
                </a:ext>
              </a:extLst>
            </p:cNvPr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45" y="3998"/>
                  </a:lnTo>
                  <a:lnTo>
                    <a:pt x="0" y="4492"/>
                  </a:lnTo>
                  <a:lnTo>
                    <a:pt x="0" y="4919"/>
                  </a:lnTo>
                  <a:lnTo>
                    <a:pt x="22" y="5323"/>
                  </a:lnTo>
                  <a:lnTo>
                    <a:pt x="67" y="5682"/>
                  </a:lnTo>
                  <a:lnTo>
                    <a:pt x="112" y="5996"/>
                  </a:lnTo>
                  <a:lnTo>
                    <a:pt x="180" y="6288"/>
                  </a:lnTo>
                  <a:lnTo>
                    <a:pt x="270" y="6513"/>
                  </a:lnTo>
                  <a:lnTo>
                    <a:pt x="359" y="6737"/>
                  </a:lnTo>
                  <a:lnTo>
                    <a:pt x="449" y="6917"/>
                  </a:lnTo>
                  <a:lnTo>
                    <a:pt x="606" y="7164"/>
                  </a:lnTo>
                  <a:lnTo>
                    <a:pt x="741" y="7321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631"/>
                  </a:lnTo>
                  <a:lnTo>
                    <a:pt x="6849" y="13856"/>
                  </a:lnTo>
                  <a:lnTo>
                    <a:pt x="6804" y="14125"/>
                  </a:lnTo>
                  <a:lnTo>
                    <a:pt x="6692" y="14417"/>
                  </a:lnTo>
                  <a:lnTo>
                    <a:pt x="6580" y="14732"/>
                  </a:lnTo>
                  <a:lnTo>
                    <a:pt x="6422" y="15069"/>
                  </a:lnTo>
                  <a:lnTo>
                    <a:pt x="6041" y="15810"/>
                  </a:lnTo>
                  <a:lnTo>
                    <a:pt x="5592" y="16596"/>
                  </a:lnTo>
                  <a:lnTo>
                    <a:pt x="5075" y="17426"/>
                  </a:lnTo>
                  <a:lnTo>
                    <a:pt x="4514" y="18280"/>
                  </a:lnTo>
                  <a:lnTo>
                    <a:pt x="3952" y="19133"/>
                  </a:lnTo>
                  <a:lnTo>
                    <a:pt x="3346" y="19964"/>
                  </a:lnTo>
                  <a:lnTo>
                    <a:pt x="2785" y="20750"/>
                  </a:lnTo>
                  <a:lnTo>
                    <a:pt x="1774" y="22097"/>
                  </a:lnTo>
                  <a:lnTo>
                    <a:pt x="1055" y="23040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440"/>
                  </a:lnTo>
                  <a:lnTo>
                    <a:pt x="11722" y="13991"/>
                  </a:lnTo>
                  <a:lnTo>
                    <a:pt x="11610" y="13542"/>
                  </a:lnTo>
                  <a:lnTo>
                    <a:pt x="11452" y="13025"/>
                  </a:lnTo>
                  <a:lnTo>
                    <a:pt x="11250" y="12509"/>
                  </a:lnTo>
                  <a:lnTo>
                    <a:pt x="11026" y="11970"/>
                  </a:lnTo>
                  <a:lnTo>
                    <a:pt x="10756" y="11431"/>
                  </a:lnTo>
                  <a:lnTo>
                    <a:pt x="10442" y="10847"/>
                  </a:lnTo>
                  <a:lnTo>
                    <a:pt x="10105" y="10263"/>
                  </a:lnTo>
                  <a:lnTo>
                    <a:pt x="9746" y="9679"/>
                  </a:lnTo>
                  <a:lnTo>
                    <a:pt x="9364" y="9073"/>
                  </a:lnTo>
                  <a:lnTo>
                    <a:pt x="8960" y="8467"/>
                  </a:lnTo>
                  <a:lnTo>
                    <a:pt x="8107" y="7276"/>
                  </a:lnTo>
                  <a:lnTo>
                    <a:pt x="7208" y="6086"/>
                  </a:lnTo>
                  <a:lnTo>
                    <a:pt x="6288" y="4941"/>
                  </a:lnTo>
                  <a:lnTo>
                    <a:pt x="5367" y="3863"/>
                  </a:lnTo>
                  <a:lnTo>
                    <a:pt x="4469" y="2875"/>
                  </a:lnTo>
                  <a:lnTo>
                    <a:pt x="3638" y="1999"/>
                  </a:lnTo>
                  <a:lnTo>
                    <a:pt x="2874" y="1236"/>
                  </a:lnTo>
                  <a:lnTo>
                    <a:pt x="2223" y="652"/>
                  </a:lnTo>
                  <a:lnTo>
                    <a:pt x="1954" y="405"/>
                  </a:lnTo>
                  <a:lnTo>
                    <a:pt x="1707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2" name="Google Shape;2590;p62">
              <a:extLst>
                <a:ext uri="{FF2B5EF4-FFF2-40B4-BE49-F238E27FC236}">
                  <a16:creationId xmlns:a16="http://schemas.microsoft.com/office/drawing/2014/main" id="{294AE5AC-F112-01BB-D979-93019C4E246B}"/>
                </a:ext>
              </a:extLst>
            </p:cNvPr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482" y="91"/>
                  </a:lnTo>
                  <a:lnTo>
                    <a:pt x="1707" y="225"/>
                  </a:lnTo>
                  <a:lnTo>
                    <a:pt x="1954" y="405"/>
                  </a:lnTo>
                  <a:lnTo>
                    <a:pt x="2223" y="652"/>
                  </a:lnTo>
                  <a:lnTo>
                    <a:pt x="2874" y="1236"/>
                  </a:lnTo>
                  <a:lnTo>
                    <a:pt x="3638" y="1999"/>
                  </a:lnTo>
                  <a:lnTo>
                    <a:pt x="4469" y="2875"/>
                  </a:lnTo>
                  <a:lnTo>
                    <a:pt x="5367" y="3863"/>
                  </a:lnTo>
                  <a:lnTo>
                    <a:pt x="6288" y="4941"/>
                  </a:lnTo>
                  <a:lnTo>
                    <a:pt x="7208" y="6086"/>
                  </a:lnTo>
                  <a:lnTo>
                    <a:pt x="8107" y="7276"/>
                  </a:lnTo>
                  <a:lnTo>
                    <a:pt x="8960" y="8467"/>
                  </a:lnTo>
                  <a:lnTo>
                    <a:pt x="9364" y="9073"/>
                  </a:lnTo>
                  <a:lnTo>
                    <a:pt x="9746" y="9679"/>
                  </a:lnTo>
                  <a:lnTo>
                    <a:pt x="10105" y="10263"/>
                  </a:lnTo>
                  <a:lnTo>
                    <a:pt x="10442" y="10847"/>
                  </a:lnTo>
                  <a:lnTo>
                    <a:pt x="10756" y="11431"/>
                  </a:lnTo>
                  <a:lnTo>
                    <a:pt x="11026" y="11970"/>
                  </a:lnTo>
                  <a:lnTo>
                    <a:pt x="11250" y="12509"/>
                  </a:lnTo>
                  <a:lnTo>
                    <a:pt x="11452" y="13025"/>
                  </a:lnTo>
                  <a:lnTo>
                    <a:pt x="11610" y="13542"/>
                  </a:lnTo>
                  <a:lnTo>
                    <a:pt x="11722" y="13991"/>
                  </a:lnTo>
                  <a:lnTo>
                    <a:pt x="11789" y="14440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44" y="15248"/>
                  </a:lnTo>
                  <a:lnTo>
                    <a:pt x="11677" y="15652"/>
                  </a:lnTo>
                  <a:lnTo>
                    <a:pt x="11565" y="16079"/>
                  </a:lnTo>
                  <a:lnTo>
                    <a:pt x="11408" y="16506"/>
                  </a:lnTo>
                  <a:lnTo>
                    <a:pt x="11205" y="16955"/>
                  </a:lnTo>
                  <a:lnTo>
                    <a:pt x="11003" y="17381"/>
                  </a:lnTo>
                  <a:lnTo>
                    <a:pt x="10756" y="17831"/>
                  </a:lnTo>
                  <a:lnTo>
                    <a:pt x="10487" y="18280"/>
                  </a:lnTo>
                  <a:lnTo>
                    <a:pt x="10173" y="18729"/>
                  </a:lnTo>
                  <a:lnTo>
                    <a:pt x="9858" y="19178"/>
                  </a:lnTo>
                  <a:lnTo>
                    <a:pt x="9544" y="19605"/>
                  </a:lnTo>
                  <a:lnTo>
                    <a:pt x="9184" y="20054"/>
                  </a:lnTo>
                  <a:lnTo>
                    <a:pt x="8466" y="20907"/>
                  </a:lnTo>
                  <a:lnTo>
                    <a:pt x="7725" y="21715"/>
                  </a:lnTo>
                  <a:lnTo>
                    <a:pt x="6984" y="22501"/>
                  </a:lnTo>
                  <a:lnTo>
                    <a:pt x="6288" y="23198"/>
                  </a:lnTo>
                  <a:lnTo>
                    <a:pt x="5614" y="23826"/>
                  </a:lnTo>
                  <a:lnTo>
                    <a:pt x="5008" y="24388"/>
                  </a:lnTo>
                  <a:lnTo>
                    <a:pt x="4132" y="25174"/>
                  </a:lnTo>
                  <a:lnTo>
                    <a:pt x="3795" y="25443"/>
                  </a:lnTo>
                  <a:lnTo>
                    <a:pt x="786" y="23377"/>
                  </a:lnTo>
                  <a:lnTo>
                    <a:pt x="786" y="23377"/>
                  </a:lnTo>
                  <a:lnTo>
                    <a:pt x="1055" y="23040"/>
                  </a:lnTo>
                  <a:lnTo>
                    <a:pt x="1774" y="22097"/>
                  </a:lnTo>
                  <a:lnTo>
                    <a:pt x="2785" y="20750"/>
                  </a:lnTo>
                  <a:lnTo>
                    <a:pt x="3346" y="19964"/>
                  </a:lnTo>
                  <a:lnTo>
                    <a:pt x="3952" y="19133"/>
                  </a:lnTo>
                  <a:lnTo>
                    <a:pt x="4514" y="18280"/>
                  </a:lnTo>
                  <a:lnTo>
                    <a:pt x="5075" y="17426"/>
                  </a:lnTo>
                  <a:lnTo>
                    <a:pt x="5592" y="16596"/>
                  </a:lnTo>
                  <a:lnTo>
                    <a:pt x="6041" y="15810"/>
                  </a:lnTo>
                  <a:lnTo>
                    <a:pt x="6422" y="15069"/>
                  </a:lnTo>
                  <a:lnTo>
                    <a:pt x="6580" y="14732"/>
                  </a:lnTo>
                  <a:lnTo>
                    <a:pt x="6692" y="14417"/>
                  </a:lnTo>
                  <a:lnTo>
                    <a:pt x="6804" y="14125"/>
                  </a:lnTo>
                  <a:lnTo>
                    <a:pt x="6849" y="13856"/>
                  </a:lnTo>
                  <a:lnTo>
                    <a:pt x="6894" y="13631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27" y="13227"/>
                  </a:lnTo>
                  <a:lnTo>
                    <a:pt x="6759" y="13025"/>
                  </a:lnTo>
                  <a:lnTo>
                    <a:pt x="6647" y="12823"/>
                  </a:lnTo>
                  <a:lnTo>
                    <a:pt x="6535" y="12598"/>
                  </a:lnTo>
                  <a:lnTo>
                    <a:pt x="6377" y="12374"/>
                  </a:lnTo>
                  <a:lnTo>
                    <a:pt x="6198" y="12149"/>
                  </a:lnTo>
                  <a:lnTo>
                    <a:pt x="5794" y="11655"/>
                  </a:lnTo>
                  <a:lnTo>
                    <a:pt x="5322" y="11161"/>
                  </a:lnTo>
                  <a:lnTo>
                    <a:pt x="4806" y="10645"/>
                  </a:lnTo>
                  <a:lnTo>
                    <a:pt x="4267" y="10151"/>
                  </a:lnTo>
                  <a:lnTo>
                    <a:pt x="3705" y="9657"/>
                  </a:lnTo>
                  <a:lnTo>
                    <a:pt x="2627" y="8758"/>
                  </a:lnTo>
                  <a:lnTo>
                    <a:pt x="1684" y="8040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741" y="7321"/>
                  </a:lnTo>
                  <a:lnTo>
                    <a:pt x="606" y="7164"/>
                  </a:lnTo>
                  <a:lnTo>
                    <a:pt x="449" y="6917"/>
                  </a:lnTo>
                  <a:lnTo>
                    <a:pt x="359" y="6737"/>
                  </a:lnTo>
                  <a:lnTo>
                    <a:pt x="270" y="6513"/>
                  </a:lnTo>
                  <a:lnTo>
                    <a:pt x="180" y="6288"/>
                  </a:lnTo>
                  <a:lnTo>
                    <a:pt x="112" y="5996"/>
                  </a:lnTo>
                  <a:lnTo>
                    <a:pt x="67" y="5682"/>
                  </a:lnTo>
                  <a:lnTo>
                    <a:pt x="22" y="5323"/>
                  </a:lnTo>
                  <a:lnTo>
                    <a:pt x="0" y="4919"/>
                  </a:lnTo>
                  <a:lnTo>
                    <a:pt x="0" y="4492"/>
                  </a:lnTo>
                  <a:lnTo>
                    <a:pt x="45" y="3998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202" y="2942"/>
                  </a:lnTo>
                  <a:lnTo>
                    <a:pt x="314" y="2471"/>
                  </a:lnTo>
                  <a:lnTo>
                    <a:pt x="404" y="2067"/>
                  </a:lnTo>
                  <a:lnTo>
                    <a:pt x="517" y="1685"/>
                  </a:lnTo>
                  <a:lnTo>
                    <a:pt x="696" y="1079"/>
                  </a:lnTo>
                  <a:lnTo>
                    <a:pt x="898" y="630"/>
                  </a:lnTo>
                  <a:lnTo>
                    <a:pt x="1055" y="315"/>
                  </a:lnTo>
                  <a:lnTo>
                    <a:pt x="1190" y="135"/>
                  </a:lnTo>
                  <a:lnTo>
                    <a:pt x="1280" y="23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3" name="Google Shape;2591;p62">
              <a:extLst>
                <a:ext uri="{FF2B5EF4-FFF2-40B4-BE49-F238E27FC236}">
                  <a16:creationId xmlns:a16="http://schemas.microsoft.com/office/drawing/2014/main" id="{9BDEE455-4C9E-BD91-A029-2F357B469F5C}"/>
                </a:ext>
              </a:extLst>
            </p:cNvPr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extrusionOk="0">
                  <a:moveTo>
                    <a:pt x="1325" y="1"/>
                  </a:move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4" name="Google Shape;2592;p62">
              <a:extLst>
                <a:ext uri="{FF2B5EF4-FFF2-40B4-BE49-F238E27FC236}">
                  <a16:creationId xmlns:a16="http://schemas.microsoft.com/office/drawing/2014/main" id="{0876683F-EDC3-97DD-15C5-54941AC39F13}"/>
                </a:ext>
              </a:extLst>
            </p:cNvPr>
            <p:cNvSpPr/>
            <p:nvPr/>
          </p:nvSpPr>
          <p:spPr>
            <a:xfrm>
              <a:off x="-1937598" y="-921880"/>
              <a:ext cx="151619" cy="327210"/>
            </a:xfrm>
            <a:custGeom>
              <a:avLst/>
              <a:gdLst/>
              <a:ahLst/>
              <a:cxnLst/>
              <a:rect l="l" t="t" r="r" b="b"/>
              <a:pathLst>
                <a:path w="11790" h="25444" fill="none" extrusionOk="0">
                  <a:moveTo>
                    <a:pt x="1325" y="1"/>
                  </a:moveTo>
                  <a:lnTo>
                    <a:pt x="1325" y="1"/>
                  </a:lnTo>
                  <a:lnTo>
                    <a:pt x="1325" y="1"/>
                  </a:lnTo>
                  <a:lnTo>
                    <a:pt x="1280" y="23"/>
                  </a:lnTo>
                  <a:lnTo>
                    <a:pt x="1190" y="135"/>
                  </a:lnTo>
                  <a:lnTo>
                    <a:pt x="1055" y="315"/>
                  </a:lnTo>
                  <a:lnTo>
                    <a:pt x="898" y="630"/>
                  </a:lnTo>
                  <a:lnTo>
                    <a:pt x="696" y="1079"/>
                  </a:lnTo>
                  <a:lnTo>
                    <a:pt x="517" y="1685"/>
                  </a:lnTo>
                  <a:lnTo>
                    <a:pt x="404" y="2067"/>
                  </a:lnTo>
                  <a:lnTo>
                    <a:pt x="314" y="2471"/>
                  </a:lnTo>
                  <a:lnTo>
                    <a:pt x="202" y="2942"/>
                  </a:lnTo>
                  <a:lnTo>
                    <a:pt x="112" y="3481"/>
                  </a:lnTo>
                  <a:lnTo>
                    <a:pt x="112" y="3481"/>
                  </a:lnTo>
                  <a:lnTo>
                    <a:pt x="67" y="3841"/>
                  </a:lnTo>
                  <a:lnTo>
                    <a:pt x="22" y="4200"/>
                  </a:lnTo>
                  <a:lnTo>
                    <a:pt x="0" y="4514"/>
                  </a:lnTo>
                  <a:lnTo>
                    <a:pt x="0" y="4829"/>
                  </a:lnTo>
                  <a:lnTo>
                    <a:pt x="0" y="4829"/>
                  </a:lnTo>
                  <a:lnTo>
                    <a:pt x="0" y="5166"/>
                  </a:lnTo>
                  <a:lnTo>
                    <a:pt x="22" y="5480"/>
                  </a:lnTo>
                  <a:lnTo>
                    <a:pt x="67" y="5772"/>
                  </a:lnTo>
                  <a:lnTo>
                    <a:pt x="112" y="6019"/>
                  </a:lnTo>
                  <a:lnTo>
                    <a:pt x="180" y="6243"/>
                  </a:lnTo>
                  <a:lnTo>
                    <a:pt x="247" y="6468"/>
                  </a:lnTo>
                  <a:lnTo>
                    <a:pt x="382" y="6805"/>
                  </a:lnTo>
                  <a:lnTo>
                    <a:pt x="539" y="7052"/>
                  </a:lnTo>
                  <a:lnTo>
                    <a:pt x="651" y="7232"/>
                  </a:lnTo>
                  <a:lnTo>
                    <a:pt x="786" y="7366"/>
                  </a:lnTo>
                  <a:lnTo>
                    <a:pt x="786" y="7366"/>
                  </a:lnTo>
                  <a:lnTo>
                    <a:pt x="1684" y="8040"/>
                  </a:lnTo>
                  <a:lnTo>
                    <a:pt x="2627" y="8758"/>
                  </a:lnTo>
                  <a:lnTo>
                    <a:pt x="3705" y="9657"/>
                  </a:lnTo>
                  <a:lnTo>
                    <a:pt x="4267" y="10151"/>
                  </a:lnTo>
                  <a:lnTo>
                    <a:pt x="4806" y="10645"/>
                  </a:lnTo>
                  <a:lnTo>
                    <a:pt x="5322" y="11161"/>
                  </a:lnTo>
                  <a:lnTo>
                    <a:pt x="5794" y="11655"/>
                  </a:lnTo>
                  <a:lnTo>
                    <a:pt x="6198" y="12149"/>
                  </a:lnTo>
                  <a:lnTo>
                    <a:pt x="6377" y="12374"/>
                  </a:lnTo>
                  <a:lnTo>
                    <a:pt x="6535" y="12598"/>
                  </a:lnTo>
                  <a:lnTo>
                    <a:pt x="6647" y="12823"/>
                  </a:lnTo>
                  <a:lnTo>
                    <a:pt x="6759" y="13025"/>
                  </a:lnTo>
                  <a:lnTo>
                    <a:pt x="6827" y="13227"/>
                  </a:lnTo>
                  <a:lnTo>
                    <a:pt x="6872" y="13429"/>
                  </a:lnTo>
                  <a:lnTo>
                    <a:pt x="6872" y="13429"/>
                  </a:lnTo>
                  <a:lnTo>
                    <a:pt x="6894" y="13564"/>
                  </a:lnTo>
                  <a:lnTo>
                    <a:pt x="6894" y="13564"/>
                  </a:lnTo>
                  <a:lnTo>
                    <a:pt x="6872" y="13789"/>
                  </a:lnTo>
                  <a:lnTo>
                    <a:pt x="6827" y="14036"/>
                  </a:lnTo>
                  <a:lnTo>
                    <a:pt x="6737" y="14328"/>
                  </a:lnTo>
                  <a:lnTo>
                    <a:pt x="6625" y="14619"/>
                  </a:lnTo>
                  <a:lnTo>
                    <a:pt x="6490" y="14934"/>
                  </a:lnTo>
                  <a:lnTo>
                    <a:pt x="6333" y="15293"/>
                  </a:lnTo>
                  <a:lnTo>
                    <a:pt x="5928" y="16012"/>
                  </a:lnTo>
                  <a:lnTo>
                    <a:pt x="5479" y="16820"/>
                  </a:lnTo>
                  <a:lnTo>
                    <a:pt x="4963" y="17629"/>
                  </a:lnTo>
                  <a:lnTo>
                    <a:pt x="4401" y="18459"/>
                  </a:lnTo>
                  <a:lnTo>
                    <a:pt x="3840" y="19290"/>
                  </a:lnTo>
                  <a:lnTo>
                    <a:pt x="2717" y="20840"/>
                  </a:lnTo>
                  <a:lnTo>
                    <a:pt x="1729" y="22142"/>
                  </a:lnTo>
                  <a:lnTo>
                    <a:pt x="786" y="23377"/>
                  </a:lnTo>
                  <a:lnTo>
                    <a:pt x="3795" y="25443"/>
                  </a:lnTo>
                  <a:lnTo>
                    <a:pt x="3795" y="25443"/>
                  </a:lnTo>
                  <a:lnTo>
                    <a:pt x="4132" y="25174"/>
                  </a:lnTo>
                  <a:lnTo>
                    <a:pt x="5008" y="24388"/>
                  </a:lnTo>
                  <a:lnTo>
                    <a:pt x="5614" y="23826"/>
                  </a:lnTo>
                  <a:lnTo>
                    <a:pt x="6288" y="23198"/>
                  </a:lnTo>
                  <a:lnTo>
                    <a:pt x="6984" y="22501"/>
                  </a:lnTo>
                  <a:lnTo>
                    <a:pt x="7725" y="21715"/>
                  </a:lnTo>
                  <a:lnTo>
                    <a:pt x="8466" y="20907"/>
                  </a:lnTo>
                  <a:lnTo>
                    <a:pt x="9184" y="20054"/>
                  </a:lnTo>
                  <a:lnTo>
                    <a:pt x="9544" y="19605"/>
                  </a:lnTo>
                  <a:lnTo>
                    <a:pt x="9858" y="19178"/>
                  </a:lnTo>
                  <a:lnTo>
                    <a:pt x="10173" y="18729"/>
                  </a:lnTo>
                  <a:lnTo>
                    <a:pt x="10487" y="18280"/>
                  </a:lnTo>
                  <a:lnTo>
                    <a:pt x="10756" y="17831"/>
                  </a:lnTo>
                  <a:lnTo>
                    <a:pt x="11003" y="17381"/>
                  </a:lnTo>
                  <a:lnTo>
                    <a:pt x="11205" y="16955"/>
                  </a:lnTo>
                  <a:lnTo>
                    <a:pt x="11408" y="16506"/>
                  </a:lnTo>
                  <a:lnTo>
                    <a:pt x="11565" y="16079"/>
                  </a:lnTo>
                  <a:lnTo>
                    <a:pt x="11677" y="15652"/>
                  </a:lnTo>
                  <a:lnTo>
                    <a:pt x="11744" y="15248"/>
                  </a:lnTo>
                  <a:lnTo>
                    <a:pt x="11789" y="14844"/>
                  </a:lnTo>
                  <a:lnTo>
                    <a:pt x="11789" y="14844"/>
                  </a:lnTo>
                  <a:lnTo>
                    <a:pt x="11789" y="14732"/>
                  </a:lnTo>
                  <a:lnTo>
                    <a:pt x="11789" y="14732"/>
                  </a:lnTo>
                  <a:lnTo>
                    <a:pt x="11767" y="14328"/>
                  </a:lnTo>
                  <a:lnTo>
                    <a:pt x="11700" y="13878"/>
                  </a:lnTo>
                  <a:lnTo>
                    <a:pt x="11565" y="13407"/>
                  </a:lnTo>
                  <a:lnTo>
                    <a:pt x="11408" y="12913"/>
                  </a:lnTo>
                  <a:lnTo>
                    <a:pt x="11205" y="12396"/>
                  </a:lnTo>
                  <a:lnTo>
                    <a:pt x="10958" y="11857"/>
                  </a:lnTo>
                  <a:lnTo>
                    <a:pt x="10689" y="11296"/>
                  </a:lnTo>
                  <a:lnTo>
                    <a:pt x="10375" y="10735"/>
                  </a:lnTo>
                  <a:lnTo>
                    <a:pt x="10038" y="10151"/>
                  </a:lnTo>
                  <a:lnTo>
                    <a:pt x="9678" y="9567"/>
                  </a:lnTo>
                  <a:lnTo>
                    <a:pt x="9297" y="8961"/>
                  </a:lnTo>
                  <a:lnTo>
                    <a:pt x="8893" y="8377"/>
                  </a:lnTo>
                  <a:lnTo>
                    <a:pt x="8039" y="7187"/>
                  </a:lnTo>
                  <a:lnTo>
                    <a:pt x="7141" y="6019"/>
                  </a:lnTo>
                  <a:lnTo>
                    <a:pt x="6220" y="4874"/>
                  </a:lnTo>
                  <a:lnTo>
                    <a:pt x="5322" y="3818"/>
                  </a:lnTo>
                  <a:lnTo>
                    <a:pt x="4446" y="2830"/>
                  </a:lnTo>
                  <a:lnTo>
                    <a:pt x="3615" y="1977"/>
                  </a:lnTo>
                  <a:lnTo>
                    <a:pt x="2874" y="1236"/>
                  </a:lnTo>
                  <a:lnTo>
                    <a:pt x="2223" y="630"/>
                  </a:lnTo>
                  <a:lnTo>
                    <a:pt x="1931" y="405"/>
                  </a:lnTo>
                  <a:lnTo>
                    <a:pt x="1684" y="225"/>
                  </a:lnTo>
                  <a:lnTo>
                    <a:pt x="1482" y="91"/>
                  </a:lnTo>
                  <a:lnTo>
                    <a:pt x="132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65" name="Google Shape;2593;p62">
              <a:extLst>
                <a:ext uri="{FF2B5EF4-FFF2-40B4-BE49-F238E27FC236}">
                  <a16:creationId xmlns:a16="http://schemas.microsoft.com/office/drawing/2014/main" id="{14E2B9C3-AA09-60DD-566E-C4BB400C1A55}"/>
                </a:ext>
              </a:extLst>
            </p:cNvPr>
            <p:cNvSpPr/>
            <p:nvPr/>
          </p:nvSpPr>
          <p:spPr>
            <a:xfrm>
              <a:off x="-2434302" y="-472821"/>
              <a:ext cx="55452" cy="50257"/>
            </a:xfrm>
            <a:custGeom>
              <a:avLst/>
              <a:gdLst/>
              <a:ahLst/>
              <a:cxnLst/>
              <a:rect l="l" t="t" r="r" b="b"/>
              <a:pathLst>
                <a:path w="4312" h="3908" extrusionOk="0">
                  <a:moveTo>
                    <a:pt x="427" y="0"/>
                  </a:moveTo>
                  <a:lnTo>
                    <a:pt x="292" y="405"/>
                  </a:lnTo>
                  <a:lnTo>
                    <a:pt x="180" y="831"/>
                  </a:lnTo>
                  <a:lnTo>
                    <a:pt x="90" y="1235"/>
                  </a:lnTo>
                  <a:lnTo>
                    <a:pt x="0" y="1662"/>
                  </a:lnTo>
                  <a:lnTo>
                    <a:pt x="23" y="1752"/>
                  </a:lnTo>
                  <a:lnTo>
                    <a:pt x="67" y="1864"/>
                  </a:lnTo>
                  <a:lnTo>
                    <a:pt x="202" y="2111"/>
                  </a:lnTo>
                  <a:lnTo>
                    <a:pt x="404" y="2403"/>
                  </a:lnTo>
                  <a:lnTo>
                    <a:pt x="674" y="2718"/>
                  </a:lnTo>
                  <a:lnTo>
                    <a:pt x="966" y="3032"/>
                  </a:lnTo>
                  <a:lnTo>
                    <a:pt x="1280" y="3301"/>
                  </a:lnTo>
                  <a:lnTo>
                    <a:pt x="1594" y="3571"/>
                  </a:lnTo>
                  <a:lnTo>
                    <a:pt x="1909" y="3773"/>
                  </a:lnTo>
                  <a:lnTo>
                    <a:pt x="2066" y="3840"/>
                  </a:lnTo>
                  <a:lnTo>
                    <a:pt x="2223" y="3885"/>
                  </a:lnTo>
                  <a:lnTo>
                    <a:pt x="2425" y="3908"/>
                  </a:lnTo>
                  <a:lnTo>
                    <a:pt x="2807" y="3908"/>
                  </a:lnTo>
                  <a:lnTo>
                    <a:pt x="3009" y="3885"/>
                  </a:lnTo>
                  <a:lnTo>
                    <a:pt x="3391" y="3795"/>
                  </a:lnTo>
                  <a:lnTo>
                    <a:pt x="3750" y="3683"/>
                  </a:lnTo>
                  <a:lnTo>
                    <a:pt x="4042" y="3571"/>
                  </a:lnTo>
                  <a:lnTo>
                    <a:pt x="4312" y="3459"/>
                  </a:lnTo>
                  <a:lnTo>
                    <a:pt x="2493" y="652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rgbClr val="E489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78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 userDrawn="1">
  <p:cSld name="One column text">
    <p:bg>
      <p:bgPr>
        <a:solidFill>
          <a:schemeClr val="dk2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 rot="-4705227">
            <a:off x="852381" y="-2410078"/>
            <a:ext cx="7062052" cy="9886900"/>
          </a:xfrm>
          <a:prstGeom prst="flowChartDocumen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/>
          <p:nvPr/>
        </p:nvSpPr>
        <p:spPr>
          <a:xfrm rot="5400000" flipH="1">
            <a:off x="9278336" y="-986958"/>
            <a:ext cx="5182542" cy="8226468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A40D3-5881-C870-52C2-5D7581F1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445025"/>
            <a:ext cx="7906486" cy="572700"/>
          </a:xfrm>
        </p:spPr>
        <p:txBody>
          <a:bodyPr/>
          <a:lstStyle>
            <a:lvl1pPr>
              <a:defRPr>
                <a:solidFill>
                  <a:schemeClr val="bg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29298-21FF-8B87-0C67-E4473B607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43772" y="1107705"/>
            <a:ext cx="4518025" cy="3862387"/>
          </a:xfrm>
        </p:spPr>
        <p:txBody>
          <a:bodyPr/>
          <a:lstStyle>
            <a:lvl1pPr>
              <a:defRPr sz="1600">
                <a:solidFill>
                  <a:schemeClr val="tx2">
                    <a:lumMod val="10000"/>
                  </a:schemeClr>
                </a:solidFill>
              </a:defRPr>
            </a:lvl1pPr>
            <a:lvl2pPr>
              <a:defRPr sz="1600">
                <a:solidFill>
                  <a:schemeClr val="tx2">
                    <a:lumMod val="10000"/>
                  </a:schemeClr>
                </a:solidFill>
              </a:defRPr>
            </a:lvl2pPr>
            <a:lvl3pPr>
              <a:defRPr sz="1600">
                <a:solidFill>
                  <a:schemeClr val="tx2">
                    <a:lumMod val="1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1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94A53-5A1F-A17E-503A-F933ED8121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7829" y="1158119"/>
            <a:ext cx="2728682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 preserve="1" userDrawn="1">
  <p:cSld name="1_Title and text 7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/>
          <p:nvPr/>
        </p:nvSpPr>
        <p:spPr>
          <a:xfrm rot="-10799939">
            <a:off x="-34349" y="-2280638"/>
            <a:ext cx="9200574" cy="7424082"/>
          </a:xfrm>
          <a:prstGeom prst="flowChartDocumen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/>
          <p:nvPr/>
        </p:nvSpPr>
        <p:spPr>
          <a:xfrm rot="-1140831" flipH="1">
            <a:off x="-1641459" y="-3735126"/>
            <a:ext cx="10945135" cy="9093778"/>
          </a:xfrm>
          <a:prstGeom prst="flowChartDocumen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C36F7-C7DC-D20A-1CB7-C12F0DB5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4" y="124196"/>
            <a:ext cx="7713900" cy="572700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EE287-9468-6ADF-9A39-4D35354094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1154" y="767800"/>
            <a:ext cx="6662057" cy="3563937"/>
          </a:xfrm>
        </p:spPr>
        <p:txBody>
          <a:bodyPr/>
          <a:lstStyle>
            <a:lvl1pPr marL="4254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8826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3398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7970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2254250" indent="-285750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46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sz="35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86984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2" r:id="rId3"/>
    <p:sldLayoutId id="2147483701" r:id="rId4"/>
    <p:sldLayoutId id="2147483704" r:id="rId5"/>
    <p:sldLayoutId id="2147483703" r:id="rId6"/>
    <p:sldLayoutId id="214748370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International Banking Day XL by Slidesgo">
  <a:themeElements>
    <a:clrScheme name="Simple Light">
      <a:dk1>
        <a:srgbClr val="191919"/>
      </a:dk1>
      <a:lt1>
        <a:srgbClr val="FFFFFF"/>
      </a:lt1>
      <a:dk2>
        <a:srgbClr val="0C2054"/>
      </a:dk2>
      <a:lt2>
        <a:srgbClr val="CCCCCC"/>
      </a:lt2>
      <a:accent1>
        <a:srgbClr val="EFEFEF"/>
      </a:accent1>
      <a:accent2>
        <a:srgbClr val="DC9526"/>
      </a:accent2>
      <a:accent3>
        <a:srgbClr val="F3AC3D"/>
      </a:accent3>
      <a:accent4>
        <a:srgbClr val="263238"/>
      </a:accent4>
      <a:accent5>
        <a:srgbClr val="999999"/>
      </a:accent5>
      <a:accent6>
        <a:srgbClr val="666666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Montserrat ExtraBold</vt:lpstr>
      <vt:lpstr>Arial</vt:lpstr>
      <vt:lpstr>Poppins</vt:lpstr>
      <vt:lpstr>International Banking Day XL by Slidesgo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4</cp:revision>
  <dcterms:modified xsi:type="dcterms:W3CDTF">2025-10-19T19:38:30Z</dcterms:modified>
</cp:coreProperties>
</file>