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792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pos="7128" userDrawn="1">
          <p15:clr>
            <a:srgbClr val="A4A3A4"/>
          </p15:clr>
        </p15:guide>
        <p15:guide id="5" orient="horz" pos="2808" userDrawn="1">
          <p15:clr>
            <a:srgbClr val="A4A3A4"/>
          </p15:clr>
        </p15:guide>
        <p15:guide id="6" pos="2976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8D230F3-CF80-4859-8CE7-A43EE81993B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0077"/>
    <p:restoredTop sz="94682"/>
  </p:normalViewPr>
  <p:slideViewPr>
    <p:cSldViewPr snapToGrid="0">
      <p:cViewPr varScale="1">
        <p:scale>
          <a:sx n="50" d="100"/>
          <a:sy n="50" d="100"/>
        </p:scale>
        <p:origin x="53" y="648"/>
      </p:cViewPr>
      <p:guideLst>
        <p:guide orient="horz" pos="3792"/>
        <p:guide pos="528"/>
        <p:guide pos="7128"/>
        <p:guide orient="horz" pos="2808"/>
        <p:guide pos="297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10/20/2025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B95DE10-F800-1514-20A4-9DBD4969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5" y="1743562"/>
            <a:ext cx="8599936" cy="1221309"/>
          </a:xfrm>
          <a:ln>
            <a:noFill/>
          </a:ln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Google Shape;42;p2">
            <a:extLst>
              <a:ext uri="{FF2B5EF4-FFF2-40B4-BE49-F238E27FC236}">
                <a16:creationId xmlns:a16="http://schemas.microsoft.com/office/drawing/2014/main" id="{02274568-AF73-057F-4429-66190D1959C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87414" y="3079371"/>
            <a:ext cx="8599935" cy="72465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80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1EF8CAB-74EE-F5E0-2A98-D49729C5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783521D-ED5D-D5DB-16FA-CD1B1203DF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87659"/>
          <a:stretch/>
        </p:blipFill>
        <p:spPr>
          <a:xfrm>
            <a:off x="0" y="5731979"/>
            <a:ext cx="1504645" cy="114640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381EED1-F8B1-76DD-2AF9-959C65437F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D23ADF4-87AF-5693-9986-341478D50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E5EE104-2241-C262-895C-BCA769134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0C92175-5819-5082-4B84-FB0039A0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558" y="916451"/>
            <a:ext cx="7116927" cy="633730"/>
          </a:xfrm>
          <a:ln>
            <a:noFill/>
          </a:ln>
        </p:spPr>
        <p:txBody>
          <a:bodyPr/>
          <a:lstStyle>
            <a:lvl1pPr algn="l">
              <a:defRPr sz="28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A12D92-74F4-807E-9B21-44B0993B26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51558" y="1702924"/>
            <a:ext cx="7128510" cy="4238625"/>
          </a:xfrm>
          <a:ln>
            <a:noFill/>
          </a:ln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64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1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F0337A6-0579-B5BC-C526-F7EBDDB8E8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166F179-9203-AC2D-A267-E25FA28E97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FC5468-5E1B-2FE4-DA95-D0CCC383D3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17493C4-12E7-500C-5FD5-68370B57A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49B5038-6091-D5DF-F2DA-3900885F4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442ADAB-F6BA-A55C-036E-C837F95C8F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43DA698-A100-225D-06E3-0AC48D3C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39" y="960120"/>
            <a:ext cx="7020241" cy="594360"/>
          </a:xfrm>
          <a:ln>
            <a:noFill/>
          </a:ln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1B9405-4E19-4F5B-605F-FE7CD304D0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9" y="1714500"/>
            <a:ext cx="6342062" cy="4545012"/>
          </a:xfrm>
          <a:ln>
            <a:noFill/>
          </a:ln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EB282CE-DA84-7AFA-B08F-2E617EFF25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24277" y="1689908"/>
            <a:ext cx="3915641" cy="3969767"/>
          </a:xfrm>
          <a:prstGeom prst="flowChartOffpageConnector">
            <a:avLst/>
          </a:prstGeom>
          <a:ln>
            <a:noFill/>
          </a:ln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945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18B122A-848F-E50E-C503-3930933A5C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/>
          <a:stretch/>
        </p:blipFill>
        <p:spPr>
          <a:xfrm>
            <a:off x="0" y="11076"/>
            <a:ext cx="3790646" cy="68579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8CD9875-E4AF-D7EA-9F8B-D27F2C3104A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513E8A3-5E78-5821-6B7B-AF6343ACA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256415C-5388-7D35-1C15-8DA4ACDCA1F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B78E2E7-B83A-F17C-9869-FED59DD512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6C0C2C-56BF-F05C-7625-7002E201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20" y="431999"/>
            <a:ext cx="6762479" cy="656053"/>
          </a:xfrm>
          <a:ln>
            <a:noFill/>
          </a:ln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2B4435-B311-CFCA-2D75-D843F0CFF0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25504" y="1261993"/>
            <a:ext cx="6762479" cy="4577853"/>
          </a:xfrm>
          <a:ln>
            <a:noFill/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A51D98-D06B-214A-2E6A-EEFF05B03C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2362" y="1394980"/>
            <a:ext cx="4038600" cy="3939020"/>
          </a:xfrm>
          <a:prstGeom prst="roundRect">
            <a:avLst/>
          </a:prstGeom>
          <a:ln>
            <a:noFill/>
          </a:ln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61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3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 Placeholder 122">
            <a:extLst>
              <a:ext uri="{FF2B5EF4-FFF2-40B4-BE49-F238E27FC236}">
                <a16:creationId xmlns:a16="http://schemas.microsoft.com/office/drawing/2014/main" id="{25C59923-6546-AB3B-534C-22113CD9D6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01353" y="-1"/>
            <a:ext cx="3790650" cy="1155691"/>
          </a:xfrm>
          <a:custGeom>
            <a:avLst/>
            <a:gdLst>
              <a:gd name="connsiteX0" fmla="*/ 2293575 w 3790650"/>
              <a:gd name="connsiteY0" fmla="*/ 0 h 1155691"/>
              <a:gd name="connsiteX1" fmla="*/ 3790650 w 3790650"/>
              <a:gd name="connsiteY1" fmla="*/ 0 h 1155691"/>
              <a:gd name="connsiteX2" fmla="*/ 3790650 w 3790650"/>
              <a:gd name="connsiteY2" fmla="*/ 1098632 h 1155691"/>
              <a:gd name="connsiteX3" fmla="*/ 3775153 w 3790650"/>
              <a:gd name="connsiteY3" fmla="*/ 1104304 h 1155691"/>
              <a:gd name="connsiteX4" fmla="*/ 3435268 w 3790650"/>
              <a:gd name="connsiteY4" fmla="*/ 1155691 h 1155691"/>
              <a:gd name="connsiteX5" fmla="*/ 2292295 w 3790650"/>
              <a:gd name="connsiteY5" fmla="*/ 12701 h 1155691"/>
              <a:gd name="connsiteX6" fmla="*/ 1280 w 3790650"/>
              <a:gd name="connsiteY6" fmla="*/ 0 h 1155691"/>
              <a:gd name="connsiteX7" fmla="*/ 2284665 w 3790650"/>
              <a:gd name="connsiteY7" fmla="*/ 0 h 1155691"/>
              <a:gd name="connsiteX8" fmla="*/ 2285945 w 3790650"/>
              <a:gd name="connsiteY8" fmla="*/ 12701 h 1155691"/>
              <a:gd name="connsiteX9" fmla="*/ 1142973 w 3790650"/>
              <a:gd name="connsiteY9" fmla="*/ 1155691 h 1155691"/>
              <a:gd name="connsiteX10" fmla="*/ 0 w 3790650"/>
              <a:gd name="connsiteY10" fmla="*/ 12701 h 115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0650" h="1155691">
                <a:moveTo>
                  <a:pt x="2293575" y="0"/>
                </a:moveTo>
                <a:lnTo>
                  <a:pt x="3790650" y="0"/>
                </a:lnTo>
                <a:lnTo>
                  <a:pt x="3790650" y="1098632"/>
                </a:lnTo>
                <a:lnTo>
                  <a:pt x="3775153" y="1104304"/>
                </a:lnTo>
                <a:cubicBezTo>
                  <a:pt x="3667783" y="1137700"/>
                  <a:pt x="3553627" y="1155691"/>
                  <a:pt x="3435268" y="1155691"/>
                </a:cubicBezTo>
                <a:cubicBezTo>
                  <a:pt x="2804021" y="1155691"/>
                  <a:pt x="2292295" y="643957"/>
                  <a:pt x="2292295" y="12701"/>
                </a:cubicBezTo>
                <a:close/>
                <a:moveTo>
                  <a:pt x="1280" y="0"/>
                </a:moveTo>
                <a:lnTo>
                  <a:pt x="2284665" y="0"/>
                </a:lnTo>
                <a:lnTo>
                  <a:pt x="2285945" y="12701"/>
                </a:lnTo>
                <a:cubicBezTo>
                  <a:pt x="2285945" y="643957"/>
                  <a:pt x="1774219" y="1155691"/>
                  <a:pt x="1142973" y="1155691"/>
                </a:cubicBezTo>
                <a:cubicBezTo>
                  <a:pt x="511726" y="1155691"/>
                  <a:pt x="0" y="643957"/>
                  <a:pt x="0" y="12701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80C9A0C-95B8-C535-9B78-63FDB782BE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3" y="5727700"/>
            <a:ext cx="12192003" cy="1130300"/>
          </a:xfrm>
          <a:custGeom>
            <a:avLst/>
            <a:gdLst>
              <a:gd name="connsiteX0" fmla="*/ 11823828 w 12192003"/>
              <a:gd name="connsiteY0" fmla="*/ 0 h 1130300"/>
              <a:gd name="connsiteX1" fmla="*/ 12163721 w 12192003"/>
              <a:gd name="connsiteY1" fmla="*/ 51387 h 1130300"/>
              <a:gd name="connsiteX2" fmla="*/ 12192003 w 12192003"/>
              <a:gd name="connsiteY2" fmla="*/ 61738 h 1130300"/>
              <a:gd name="connsiteX3" fmla="*/ 12192003 w 12192003"/>
              <a:gd name="connsiteY3" fmla="*/ 1130300 h 1130300"/>
              <a:gd name="connsiteX4" fmla="*/ 10681469 w 12192003"/>
              <a:gd name="connsiteY4" fmla="*/ 1130300 h 1130300"/>
              <a:gd name="connsiteX5" fmla="*/ 10686729 w 12192003"/>
              <a:gd name="connsiteY5" fmla="*/ 1026126 h 1130300"/>
              <a:gd name="connsiteX6" fmla="*/ 11823828 w 12192003"/>
              <a:gd name="connsiteY6" fmla="*/ 0 h 1130300"/>
              <a:gd name="connsiteX7" fmla="*/ 9531478 w 12192003"/>
              <a:gd name="connsiteY7" fmla="*/ 0 h 1130300"/>
              <a:gd name="connsiteX8" fmla="*/ 10668577 w 12192003"/>
              <a:gd name="connsiteY8" fmla="*/ 1026126 h 1130300"/>
              <a:gd name="connsiteX9" fmla="*/ 10673837 w 12192003"/>
              <a:gd name="connsiteY9" fmla="*/ 1130300 h 1130300"/>
              <a:gd name="connsiteX10" fmla="*/ 8389119 w 12192003"/>
              <a:gd name="connsiteY10" fmla="*/ 1130300 h 1130300"/>
              <a:gd name="connsiteX11" fmla="*/ 8394379 w 12192003"/>
              <a:gd name="connsiteY11" fmla="*/ 1026126 h 1130300"/>
              <a:gd name="connsiteX12" fmla="*/ 9531478 w 12192003"/>
              <a:gd name="connsiteY12" fmla="*/ 0 h 1130300"/>
              <a:gd name="connsiteX13" fmla="*/ 7239129 w 12192003"/>
              <a:gd name="connsiteY13" fmla="*/ 0 h 1130300"/>
              <a:gd name="connsiteX14" fmla="*/ 8376227 w 12192003"/>
              <a:gd name="connsiteY14" fmla="*/ 1026126 h 1130300"/>
              <a:gd name="connsiteX15" fmla="*/ 8381487 w 12192003"/>
              <a:gd name="connsiteY15" fmla="*/ 1130300 h 1130300"/>
              <a:gd name="connsiteX16" fmla="*/ 6096769 w 12192003"/>
              <a:gd name="connsiteY16" fmla="*/ 1130300 h 1130300"/>
              <a:gd name="connsiteX17" fmla="*/ 6102029 w 12192003"/>
              <a:gd name="connsiteY17" fmla="*/ 1026126 h 1130300"/>
              <a:gd name="connsiteX18" fmla="*/ 7239129 w 12192003"/>
              <a:gd name="connsiteY18" fmla="*/ 0 h 1130300"/>
              <a:gd name="connsiteX19" fmla="*/ 4946780 w 12192003"/>
              <a:gd name="connsiteY19" fmla="*/ 0 h 1130300"/>
              <a:gd name="connsiteX20" fmla="*/ 6083878 w 12192003"/>
              <a:gd name="connsiteY20" fmla="*/ 1026126 h 1130300"/>
              <a:gd name="connsiteX21" fmla="*/ 6089139 w 12192003"/>
              <a:gd name="connsiteY21" fmla="*/ 1130300 h 1130300"/>
              <a:gd name="connsiteX22" fmla="*/ 3804423 w 12192003"/>
              <a:gd name="connsiteY22" fmla="*/ 1130300 h 1130300"/>
              <a:gd name="connsiteX23" fmla="*/ 3809684 w 12192003"/>
              <a:gd name="connsiteY23" fmla="*/ 1026126 h 1130300"/>
              <a:gd name="connsiteX24" fmla="*/ 4946780 w 12192003"/>
              <a:gd name="connsiteY24" fmla="*/ 0 h 1130300"/>
              <a:gd name="connsiteX25" fmla="*/ 2654431 w 12192003"/>
              <a:gd name="connsiteY25" fmla="*/ 0 h 1130300"/>
              <a:gd name="connsiteX26" fmla="*/ 3791530 w 12192003"/>
              <a:gd name="connsiteY26" fmla="*/ 1026126 h 1130300"/>
              <a:gd name="connsiteX27" fmla="*/ 3796791 w 12192003"/>
              <a:gd name="connsiteY27" fmla="*/ 1130300 h 1130300"/>
              <a:gd name="connsiteX28" fmla="*/ 1512072 w 12192003"/>
              <a:gd name="connsiteY28" fmla="*/ 1130300 h 1130300"/>
              <a:gd name="connsiteX29" fmla="*/ 1517332 w 12192003"/>
              <a:gd name="connsiteY29" fmla="*/ 1026126 h 1130300"/>
              <a:gd name="connsiteX30" fmla="*/ 2654431 w 12192003"/>
              <a:gd name="connsiteY30" fmla="*/ 0 h 1130300"/>
              <a:gd name="connsiteX31" fmla="*/ 362080 w 12192003"/>
              <a:gd name="connsiteY31" fmla="*/ 0 h 1130300"/>
              <a:gd name="connsiteX32" fmla="*/ 1499179 w 12192003"/>
              <a:gd name="connsiteY32" fmla="*/ 1026126 h 1130300"/>
              <a:gd name="connsiteX33" fmla="*/ 1504439 w 12192003"/>
              <a:gd name="connsiteY33" fmla="*/ 1130300 h 1130300"/>
              <a:gd name="connsiteX34" fmla="*/ 0 w 12192003"/>
              <a:gd name="connsiteY34" fmla="*/ 1130300 h 1130300"/>
              <a:gd name="connsiteX35" fmla="*/ 0 w 12192003"/>
              <a:gd name="connsiteY35" fmla="*/ 59507 h 1130300"/>
              <a:gd name="connsiteX36" fmla="*/ 22187 w 12192003"/>
              <a:gd name="connsiteY36" fmla="*/ 51387 h 1130300"/>
              <a:gd name="connsiteX37" fmla="*/ 362080 w 12192003"/>
              <a:gd name="connsiteY37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3" h="1130300">
                <a:moveTo>
                  <a:pt x="11823828" y="0"/>
                </a:moveTo>
                <a:cubicBezTo>
                  <a:pt x="11942189" y="0"/>
                  <a:pt x="12056349" y="17991"/>
                  <a:pt x="12163721" y="51387"/>
                </a:cubicBezTo>
                <a:lnTo>
                  <a:pt x="12192003" y="61738"/>
                </a:lnTo>
                <a:lnTo>
                  <a:pt x="12192003" y="1130300"/>
                </a:lnTo>
                <a:lnTo>
                  <a:pt x="10681469" y="1130300"/>
                </a:lnTo>
                <a:lnTo>
                  <a:pt x="10686729" y="1026126"/>
                </a:lnTo>
                <a:cubicBezTo>
                  <a:pt x="10745262" y="449767"/>
                  <a:pt x="11232021" y="0"/>
                  <a:pt x="11823828" y="0"/>
                </a:cubicBezTo>
                <a:close/>
                <a:moveTo>
                  <a:pt x="9531478" y="0"/>
                </a:moveTo>
                <a:cubicBezTo>
                  <a:pt x="10123285" y="0"/>
                  <a:pt x="10610044" y="449767"/>
                  <a:pt x="10668577" y="1026126"/>
                </a:cubicBezTo>
                <a:lnTo>
                  <a:pt x="10673837" y="1130300"/>
                </a:lnTo>
                <a:lnTo>
                  <a:pt x="8389119" y="1130300"/>
                </a:lnTo>
                <a:lnTo>
                  <a:pt x="8394379" y="1026126"/>
                </a:lnTo>
                <a:cubicBezTo>
                  <a:pt x="8452912" y="449767"/>
                  <a:pt x="8939671" y="0"/>
                  <a:pt x="9531478" y="0"/>
                </a:cubicBezTo>
                <a:close/>
                <a:moveTo>
                  <a:pt x="7239129" y="0"/>
                </a:moveTo>
                <a:cubicBezTo>
                  <a:pt x="7830936" y="0"/>
                  <a:pt x="8317694" y="449767"/>
                  <a:pt x="8376227" y="1026126"/>
                </a:cubicBezTo>
                <a:lnTo>
                  <a:pt x="8381487" y="1130300"/>
                </a:lnTo>
                <a:lnTo>
                  <a:pt x="6096769" y="1130300"/>
                </a:lnTo>
                <a:lnTo>
                  <a:pt x="6102029" y="1026126"/>
                </a:lnTo>
                <a:cubicBezTo>
                  <a:pt x="6160563" y="449767"/>
                  <a:pt x="6647322" y="0"/>
                  <a:pt x="7239129" y="0"/>
                </a:cubicBezTo>
                <a:close/>
                <a:moveTo>
                  <a:pt x="4946780" y="0"/>
                </a:moveTo>
                <a:cubicBezTo>
                  <a:pt x="5538587" y="0"/>
                  <a:pt x="6025345" y="449767"/>
                  <a:pt x="6083878" y="1026126"/>
                </a:cubicBezTo>
                <a:lnTo>
                  <a:pt x="6089139" y="1130300"/>
                </a:lnTo>
                <a:lnTo>
                  <a:pt x="3804423" y="1130300"/>
                </a:lnTo>
                <a:lnTo>
                  <a:pt x="3809684" y="1026126"/>
                </a:lnTo>
                <a:cubicBezTo>
                  <a:pt x="3868216" y="449767"/>
                  <a:pt x="4354972" y="0"/>
                  <a:pt x="4946780" y="0"/>
                </a:cubicBezTo>
                <a:close/>
                <a:moveTo>
                  <a:pt x="2654431" y="0"/>
                </a:moveTo>
                <a:cubicBezTo>
                  <a:pt x="3246238" y="0"/>
                  <a:pt x="3732997" y="449767"/>
                  <a:pt x="3791530" y="1026126"/>
                </a:cubicBezTo>
                <a:lnTo>
                  <a:pt x="3796791" y="1130300"/>
                </a:lnTo>
                <a:lnTo>
                  <a:pt x="1512072" y="1130300"/>
                </a:lnTo>
                <a:lnTo>
                  <a:pt x="1517332" y="1026126"/>
                </a:lnTo>
                <a:cubicBezTo>
                  <a:pt x="1575865" y="449767"/>
                  <a:pt x="2062624" y="0"/>
                  <a:pt x="2654431" y="0"/>
                </a:cubicBezTo>
                <a:close/>
                <a:moveTo>
                  <a:pt x="362080" y="0"/>
                </a:moveTo>
                <a:cubicBezTo>
                  <a:pt x="953887" y="0"/>
                  <a:pt x="1440646" y="449767"/>
                  <a:pt x="1499179" y="1026126"/>
                </a:cubicBezTo>
                <a:lnTo>
                  <a:pt x="1504439" y="1130300"/>
                </a:lnTo>
                <a:lnTo>
                  <a:pt x="0" y="1130300"/>
                </a:lnTo>
                <a:lnTo>
                  <a:pt x="0" y="59507"/>
                </a:lnTo>
                <a:lnTo>
                  <a:pt x="22187" y="51387"/>
                </a:lnTo>
                <a:cubicBezTo>
                  <a:pt x="129559" y="17991"/>
                  <a:pt x="243719" y="0"/>
                  <a:pt x="362080" y="0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70972619-C968-1257-58C9-0DC6616429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724189"/>
            <a:ext cx="1503729" cy="1133811"/>
          </a:xfrm>
          <a:custGeom>
            <a:avLst/>
            <a:gdLst>
              <a:gd name="connsiteX0" fmla="*/ 367995 w 1503729"/>
              <a:gd name="connsiteY0" fmla="*/ 19 h 1133811"/>
              <a:gd name="connsiteX1" fmla="*/ 1481576 w 1503729"/>
              <a:gd name="connsiteY1" fmla="*/ 913359 h 1133811"/>
              <a:gd name="connsiteX2" fmla="*/ 1503729 w 1503729"/>
              <a:gd name="connsiteY2" fmla="*/ 1133811 h 1133811"/>
              <a:gd name="connsiteX3" fmla="*/ 1371482 w 1503729"/>
              <a:gd name="connsiteY3" fmla="*/ 1133811 h 1133811"/>
              <a:gd name="connsiteX4" fmla="*/ 1275407 w 1503729"/>
              <a:gd name="connsiteY4" fmla="*/ 1118667 h 1133811"/>
              <a:gd name="connsiteX5" fmla="*/ 367995 w 1503729"/>
              <a:gd name="connsiteY5" fmla="*/ 19 h 1133811"/>
              <a:gd name="connsiteX6" fmla="*/ 367996 w 1503729"/>
              <a:gd name="connsiteY6" fmla="*/ 0 h 1133811"/>
              <a:gd name="connsiteX7" fmla="*/ 33218 w 1503729"/>
              <a:gd name="connsiteY7" fmla="*/ 808204 h 1133811"/>
              <a:gd name="connsiteX8" fmla="*/ 0 w 1503729"/>
              <a:gd name="connsiteY8" fmla="*/ 838393 h 1133811"/>
              <a:gd name="connsiteX9" fmla="*/ 0 w 1503729"/>
              <a:gd name="connsiteY9" fmla="*/ 61671 h 1133811"/>
              <a:gd name="connsiteX10" fmla="*/ 28102 w 1503729"/>
              <a:gd name="connsiteY10" fmla="*/ 51386 h 1133811"/>
              <a:gd name="connsiteX11" fmla="*/ 367996 w 1503729"/>
              <a:gd name="connsiteY11" fmla="*/ 0 h 113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3729" h="1133811">
                <a:moveTo>
                  <a:pt x="367995" y="19"/>
                </a:moveTo>
                <a:cubicBezTo>
                  <a:pt x="917788" y="3008"/>
                  <a:pt x="1375686" y="394157"/>
                  <a:pt x="1481576" y="913359"/>
                </a:cubicBezTo>
                <a:lnTo>
                  <a:pt x="1503729" y="1133811"/>
                </a:lnTo>
                <a:lnTo>
                  <a:pt x="1371482" y="1133811"/>
                </a:lnTo>
                <a:lnTo>
                  <a:pt x="1275407" y="1118667"/>
                </a:lnTo>
                <a:cubicBezTo>
                  <a:pt x="757177" y="1010082"/>
                  <a:pt x="368000" y="550498"/>
                  <a:pt x="367995" y="19"/>
                </a:cubicBezTo>
                <a:close/>
                <a:moveTo>
                  <a:pt x="367996" y="0"/>
                </a:moveTo>
                <a:cubicBezTo>
                  <a:pt x="367996" y="315623"/>
                  <a:pt x="240061" y="601366"/>
                  <a:pt x="33218" y="808204"/>
                </a:cubicBezTo>
                <a:lnTo>
                  <a:pt x="0" y="838393"/>
                </a:lnTo>
                <a:lnTo>
                  <a:pt x="0" y="61671"/>
                </a:lnTo>
                <a:lnTo>
                  <a:pt x="28102" y="51386"/>
                </a:lnTo>
                <a:cubicBezTo>
                  <a:pt x="135475" y="17991"/>
                  <a:pt x="249634" y="0"/>
                  <a:pt x="36799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0A4A3873-48BC-94DF-6006-FC7F81660A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1353" y="0"/>
            <a:ext cx="3790647" cy="1143002"/>
          </a:xfrm>
          <a:custGeom>
            <a:avLst/>
            <a:gdLst>
              <a:gd name="connsiteX0" fmla="*/ 3790647 w 3790647"/>
              <a:gd name="connsiteY0" fmla="*/ 304585 h 1143002"/>
              <a:gd name="connsiteX1" fmla="*/ 3790647 w 3790647"/>
              <a:gd name="connsiteY1" fmla="*/ 1081329 h 1143002"/>
              <a:gd name="connsiteX2" fmla="*/ 3762543 w 3790647"/>
              <a:gd name="connsiteY2" fmla="*/ 1091615 h 1143002"/>
              <a:gd name="connsiteX3" fmla="*/ 3422649 w 3790647"/>
              <a:gd name="connsiteY3" fmla="*/ 1143002 h 1143002"/>
              <a:gd name="connsiteX4" fmla="*/ 3757427 w 3790647"/>
              <a:gd name="connsiteY4" fmla="*/ 334777 h 1143002"/>
              <a:gd name="connsiteX5" fmla="*/ 2285997 w 3790647"/>
              <a:gd name="connsiteY5" fmla="*/ 17 h 1143002"/>
              <a:gd name="connsiteX6" fmla="*/ 3422650 w 3790647"/>
              <a:gd name="connsiteY6" fmla="*/ 1142983 h 1143002"/>
              <a:gd name="connsiteX7" fmla="*/ 2285997 w 3790647"/>
              <a:gd name="connsiteY7" fmla="*/ 17 h 1143002"/>
              <a:gd name="connsiteX8" fmla="*/ 0 w 3790647"/>
              <a:gd name="connsiteY8" fmla="*/ 17 h 1143002"/>
              <a:gd name="connsiteX9" fmla="*/ 1136650 w 3790647"/>
              <a:gd name="connsiteY9" fmla="*/ 1142983 h 1143002"/>
              <a:gd name="connsiteX10" fmla="*/ 0 w 3790647"/>
              <a:gd name="connsiteY10" fmla="*/ 17 h 1143002"/>
              <a:gd name="connsiteX11" fmla="*/ 2279650 w 3790647"/>
              <a:gd name="connsiteY11" fmla="*/ 0 h 1143002"/>
              <a:gd name="connsiteX12" fmla="*/ 1136650 w 3790647"/>
              <a:gd name="connsiteY12" fmla="*/ 1143002 h 1143002"/>
              <a:gd name="connsiteX13" fmla="*/ 2279650 w 3790647"/>
              <a:gd name="connsiteY13" fmla="*/ 0 h 11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90647" h="1143002">
                <a:moveTo>
                  <a:pt x="3790647" y="304585"/>
                </a:moveTo>
                <a:lnTo>
                  <a:pt x="3790647" y="1081329"/>
                </a:lnTo>
                <a:lnTo>
                  <a:pt x="3762543" y="1091615"/>
                </a:lnTo>
                <a:cubicBezTo>
                  <a:pt x="3655170" y="1125011"/>
                  <a:pt x="3541011" y="1143002"/>
                  <a:pt x="3422649" y="1143002"/>
                </a:cubicBezTo>
                <a:cubicBezTo>
                  <a:pt x="3422649" y="827371"/>
                  <a:pt x="3550584" y="541620"/>
                  <a:pt x="3757427" y="334777"/>
                </a:cubicBezTo>
                <a:close/>
                <a:moveTo>
                  <a:pt x="2285997" y="17"/>
                </a:moveTo>
                <a:cubicBezTo>
                  <a:pt x="2914332" y="3435"/>
                  <a:pt x="3422644" y="513848"/>
                  <a:pt x="3422650" y="1142983"/>
                </a:cubicBezTo>
                <a:cubicBezTo>
                  <a:pt x="2794315" y="1139567"/>
                  <a:pt x="2286006" y="629153"/>
                  <a:pt x="2285997" y="17"/>
                </a:cubicBezTo>
                <a:close/>
                <a:moveTo>
                  <a:pt x="0" y="17"/>
                </a:moveTo>
                <a:cubicBezTo>
                  <a:pt x="628334" y="3435"/>
                  <a:pt x="1136644" y="513848"/>
                  <a:pt x="1136650" y="1142983"/>
                </a:cubicBezTo>
                <a:cubicBezTo>
                  <a:pt x="508316" y="1139567"/>
                  <a:pt x="9" y="629153"/>
                  <a:pt x="0" y="17"/>
                </a:cubicBezTo>
                <a:close/>
                <a:moveTo>
                  <a:pt x="2279650" y="0"/>
                </a:moveTo>
                <a:cubicBezTo>
                  <a:pt x="2279650" y="631263"/>
                  <a:pt x="1767910" y="1143002"/>
                  <a:pt x="1136650" y="1143002"/>
                </a:cubicBezTo>
                <a:cubicBezTo>
                  <a:pt x="1136650" y="511739"/>
                  <a:pt x="1648390" y="0"/>
                  <a:pt x="227965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9C01A786-0C1A-6C4A-1466-1AE233D14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 b="83148"/>
          <a:stretch/>
        </p:blipFill>
        <p:spPr>
          <a:xfrm>
            <a:off x="8401354" y="12700"/>
            <a:ext cx="3790646" cy="1155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587677-FA6D-1019-00C4-4039C138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692" y="590550"/>
            <a:ext cx="7119388" cy="662610"/>
          </a:xfrm>
          <a:ln>
            <a:noFill/>
          </a:ln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AFCEA-8936-2B31-F70B-5911FC6892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2692" y="1431925"/>
            <a:ext cx="7119388" cy="3994150"/>
          </a:xfrm>
          <a:ln>
            <a:noFill/>
          </a:ln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97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321C850-160D-5CD7-B829-ADE752EA7A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/>
          <a:stretch/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3105707-8D59-D00C-596A-380479D0E0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C4FC4F-BE00-1554-FEBD-DE21F3AB35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A310F08-0B34-7E1C-7605-4F81502355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371AFC-6FAC-3C10-CCC0-ECE8DB9E9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A676228-8911-60B0-8CF4-36C822509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6095999" cy="685601"/>
          </a:xfrm>
          <a:ln>
            <a:solidFill>
              <a:schemeClr val="bg1"/>
            </a:solidFill>
          </a:ln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0AE7AA1-979F-D9FE-246E-03336A640C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011" y="1268413"/>
            <a:ext cx="6075561" cy="4919027"/>
          </a:xfrm>
          <a:ln>
            <a:solidFill>
              <a:schemeClr val="bg1"/>
            </a:solidFill>
          </a:ln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80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0F0E0D3-11E9-A85D-821D-49C27B06B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33D848-BBB0-8852-CBA7-96FB04BFA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556"/>
          <a:stretch/>
        </p:blipFill>
        <p:spPr>
          <a:xfrm>
            <a:off x="10687351" y="4584700"/>
            <a:ext cx="1504649" cy="11303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0A5B28-1267-FF8C-DD34-4AE0CE17F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2FE7896-D379-408C-54BB-757C71F0D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9515" r="34180"/>
          <a:stretch/>
        </p:blipFill>
        <p:spPr>
          <a:xfrm>
            <a:off x="10687351" y="1141376"/>
            <a:ext cx="1504649" cy="11540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5607BC4-235E-D766-9E6E-DC4EE2E4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970" y="840988"/>
            <a:ext cx="6154909" cy="683012"/>
          </a:xfrm>
          <a:ln>
            <a:solidFill>
              <a:srgbClr val="002060"/>
            </a:solidFill>
          </a:ln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4E5D179-32C1-AE3D-38EF-14555957CA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09971" y="1604962"/>
            <a:ext cx="6154908" cy="4110038"/>
          </a:xfrm>
          <a:ln>
            <a:solidFill>
              <a:srgbClr val="002060"/>
            </a:solidFill>
          </a:ln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37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7936" y="6385422"/>
            <a:ext cx="843264" cy="288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r">
              <a:defRPr lang="en-ZA" sz="1000" b="0" smtClean="0">
                <a:solidFill>
                  <a:sysClr val="windowText" lastClr="000000"/>
                </a:solidFill>
              </a:defRPr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701" r:id="rId5"/>
    <p:sldLayoutId id="2147483695" r:id="rId6"/>
    <p:sldLayoutId id="214748369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0"/>
        </a:spcBef>
        <a:spcAft>
          <a:spcPts val="1800"/>
        </a:spcAft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Custom">
  <a:themeElements>
    <a:clrScheme name="TM668353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5BC7E"/>
      </a:accent1>
      <a:accent2>
        <a:srgbClr val="FFC330"/>
      </a:accent2>
      <a:accent3>
        <a:srgbClr val="BE80FF"/>
      </a:accent3>
      <a:accent4>
        <a:srgbClr val="FF8345"/>
      </a:accent4>
      <a:accent5>
        <a:srgbClr val="FF70BF"/>
      </a:accent5>
      <a:accent6>
        <a:srgbClr val="60A2F5"/>
      </a:accent6>
      <a:hlink>
        <a:srgbClr val="5C4EDC"/>
      </a:hlink>
      <a:folHlink>
        <a:srgbClr val="7FC5FF"/>
      </a:folHlink>
    </a:clrScheme>
    <a:fontScheme name="Custom 32">
      <a:majorFont>
        <a:latin typeface="Aptos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6835393_win32_SD_v3" id="{4170EB69-3ACE-4C18-BE4C-C6CBD8BF8A79}" vid="{8A480AB3-AE5D-4813-AA67-ADACC5EA6C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247F30-5811-40C0-99EC-CF53200590B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6EB691-4DD5-4558-B7D1-3EA8CC81E2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Aptos</vt:lpstr>
      <vt:lpstr>Aptos Light</vt:lpstr>
      <vt:lpstr>Arial</vt:lpstr>
      <vt:lpstr>Calibri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shuba.sarkar22-24@bibs.co.in</cp:lastModifiedBy>
  <cp:revision>3</cp:revision>
  <dcterms:created xsi:type="dcterms:W3CDTF">2023-08-29T05:36:21Z</dcterms:created>
  <dcterms:modified xsi:type="dcterms:W3CDTF">2025-10-19T20:24:09Z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