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1"/>
  </p:sldMasterIdLst>
  <p:notesMasterIdLst>
    <p:notesMasterId r:id="rId2"/>
  </p:notesMasterIdLst>
  <p:sldSz cx="18288000" cy="10287000"/>
  <p:notesSz cx="6858000" cy="9144000"/>
  <p:embeddedFontLst>
    <p:embeddedFont>
      <p:font typeface="DM Sans" pitchFamily="2" charset="0"/>
      <p:regular r:id="rId3"/>
      <p:bold r:id="rId4"/>
      <p:italic r:id="rId5"/>
      <p:bold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059294-0969-42C6-AD27-1F0C8B8DFE55}">
  <a:tblStyle styleId="{A1059294-0969-42C6-AD27-1F0C8B8DFE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9" y="6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userDrawn="1">
  <p:cSld name="OBJECT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54B6-3582-1245-5FC9-80834437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929" y="2257425"/>
            <a:ext cx="13009196" cy="2886075"/>
          </a:xfrm>
        </p:spPr>
        <p:txBody>
          <a:bodyPr>
            <a:noAutofit/>
          </a:bodyPr>
          <a:lstStyle>
            <a:lvl1pPr>
              <a:defRPr sz="6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Google Shape;42;p2">
            <a:extLst>
              <a:ext uri="{FF2B5EF4-FFF2-40B4-BE49-F238E27FC236}">
                <a16:creationId xmlns:a16="http://schemas.microsoft.com/office/drawing/2014/main" id="{55134EC5-46CE-4B64-BA40-FD9B9921D5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49929" y="5477704"/>
            <a:ext cx="13109209" cy="1644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06574" y="-2010588"/>
            <a:ext cx="22441723" cy="1700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2F0B9-9701-D17A-042F-72733325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2368" y="1843087"/>
            <a:ext cx="14828107" cy="1114426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1AA7-8BC5-209C-5218-34CD9DF8A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2368" y="3100388"/>
            <a:ext cx="14828108" cy="6018898"/>
          </a:xfrm>
        </p:spPr>
        <p:txBody>
          <a:bodyPr>
            <a:noAutofit/>
          </a:bodyPr>
          <a:lstStyle>
            <a:lvl1pPr marL="457200" indent="-4318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064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2pPr>
            <a:lvl3pPr marL="1371600" indent="-3810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3pPr>
            <a:lvl4pPr marL="18288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4pPr>
            <a:lvl5pPr marL="22860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91275" y="-867195"/>
            <a:ext cx="12325073" cy="12286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" y="667265"/>
            <a:ext cx="9334757" cy="1193095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0075" y="2125851"/>
            <a:ext cx="9334756" cy="7289997"/>
          </a:xfrm>
        </p:spPr>
        <p:txBody>
          <a:bodyPr>
            <a:normAutofit/>
          </a:bodyPr>
          <a:lstStyle>
            <a:lvl1pPr marL="457200" indent="-4318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1pPr>
            <a:lvl2pPr marL="914400" indent="-4064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2pPr>
            <a:lvl3pPr marL="1371600" indent="-3810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3pPr>
            <a:lvl4pPr marL="18288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4pPr>
            <a:lvl5pPr marL="22860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A31FBB-6BEA-CAC5-008B-B8260830C4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440687" y="1860360"/>
            <a:ext cx="5944372" cy="5712015"/>
          </a:xfrm>
          <a:prstGeom prst="ellipse">
            <a:avLst/>
          </a:prstGeo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6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886" y="691978"/>
            <a:ext cx="9613557" cy="997123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4886" y="1878227"/>
            <a:ext cx="9613557" cy="7716795"/>
          </a:xfrm>
        </p:spPr>
        <p:txBody>
          <a:bodyPr>
            <a:normAutofit/>
          </a:bodyPr>
          <a:lstStyle>
            <a:lvl1pPr marL="457200" indent="-4318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1pPr>
            <a:lvl2pPr marL="914400" indent="-4064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2pPr>
            <a:lvl3pPr marL="1371600" indent="-3810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3pPr>
            <a:lvl4pPr marL="18288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4pPr>
            <a:lvl5pPr marL="2286000" indent="-355600">
              <a:buClr>
                <a:schemeClr val="bg1"/>
              </a:buClr>
              <a:buFont typeface="Arial" panose="020B0604020202020204" pitchFamily="34" charset="0"/>
              <a:buChar char="•"/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A31FBB-6BEA-CAC5-008B-B8260830C4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528888" y="2543175"/>
            <a:ext cx="5414963" cy="5200650"/>
          </a:xfrm>
          <a:prstGeom prst="roundRect">
            <a:avLst/>
          </a:prstGeom>
        </p:spPr>
        <p:txBody>
          <a:bodyPr/>
          <a:lstStyle/>
          <a:p>
            <a:endParaRPr lang="en-IN"/>
          </a:p>
        </p:txBody>
      </p:sp>
      <p:pic>
        <p:nvPicPr>
          <p:cNvPr id="3" name="Google Shape;255;p21">
            <a:extLst>
              <a:ext uri="{FF2B5EF4-FFF2-40B4-BE49-F238E27FC236}">
                <a16:creationId xmlns:a16="http://schemas.microsoft.com/office/drawing/2014/main" id="{39BE226D-8CDE-5D95-44EE-8114B11EA9C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725977" y="-7830680"/>
            <a:ext cx="13212377" cy="135565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19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032" y="469558"/>
            <a:ext cx="9563358" cy="1327006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06033" y="1977080"/>
            <a:ext cx="9563358" cy="784036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600">
                <a:solidFill>
                  <a:schemeClr val="bg1"/>
                </a:solidFill>
              </a:defRPr>
            </a:lvl3pPr>
            <a:lvl4pPr>
              <a:defRPr sz="3600">
                <a:solidFill>
                  <a:schemeClr val="bg1"/>
                </a:solidFill>
              </a:defRPr>
            </a:lvl4pPr>
            <a:lvl5pPr>
              <a:defRPr sz="3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Google Shape;201;p14">
            <a:extLst>
              <a:ext uri="{FF2B5EF4-FFF2-40B4-BE49-F238E27FC236}">
                <a16:creationId xmlns:a16="http://schemas.microsoft.com/office/drawing/2014/main" id="{35A20113-D02D-604B-4A15-F6DC87733E1B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69963" y="-14717127"/>
            <a:ext cx="14448101" cy="238049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525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91884" y="-2485937"/>
            <a:ext cx="22441723" cy="170066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92F0B9-9701-D17A-042F-72733325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6324" y="1037968"/>
            <a:ext cx="11145795" cy="1104772"/>
          </a:xfrm>
        </p:spPr>
        <p:txBody>
          <a:bodyPr anchor="b">
            <a:noAutofit/>
          </a:bodyPr>
          <a:lstStyle>
            <a:lvl1pPr algn="ctr">
              <a:defRPr sz="48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01AA7-8BC5-209C-5218-34CD9DF8A9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36324" y="2277997"/>
            <a:ext cx="11145795" cy="6777295"/>
          </a:xfrm>
        </p:spPr>
        <p:txBody>
          <a:bodyPr>
            <a:noAutofit/>
          </a:bodyPr>
          <a:lstStyle>
            <a:lvl1pPr marL="457200" indent="-4318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  <a:lvl2pPr marL="914400" indent="-4064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2pPr>
            <a:lvl3pPr marL="1371600" indent="-3810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3pPr>
            <a:lvl4pPr marL="18288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4pPr>
            <a:lvl5pPr marL="2286000" indent="-35560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36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One" preserve="1" userDrawn="1">
  <p:cSld name="1_Content One">
    <p:bg>
      <p:bgPr>
        <a:gradFill>
          <a:gsLst>
            <a:gs pos="0">
              <a:srgbClr val="FF3131"/>
            </a:gs>
            <a:gs pos="100000">
              <a:srgbClr val="FF914D"/>
            </a:gs>
          </a:gsLst>
          <a:lin ang="2698631" scaled="0"/>
        </a:gra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DBEE-0811-656F-82F9-D7AE2B5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7068" y="1764399"/>
            <a:ext cx="8229600" cy="688976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65EB0-7288-3679-35D2-EE87DDC4E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7068" y="2571642"/>
            <a:ext cx="8243887" cy="63007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3" name="Google Shape;75;p8">
            <a:extLst>
              <a:ext uri="{FF2B5EF4-FFF2-40B4-BE49-F238E27FC236}">
                <a16:creationId xmlns:a16="http://schemas.microsoft.com/office/drawing/2014/main" id="{5E063F8D-8B64-5FBF-9004-9379E53DD446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286102" y="-2530990"/>
            <a:ext cx="16103226" cy="16506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41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DM Sans"/>
              <a:buNone/>
              <a:defRPr sz="44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sz="18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ans"/>
              <a:buChar char="•"/>
              <a:defRPr sz="32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ans"/>
              <a:buChar char="–"/>
              <a:defRPr sz="28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Char char="•"/>
              <a:defRPr sz="24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–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»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•"/>
              <a:defRPr sz="200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Abstract Minimal After Action Review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DM Sans</vt:lpstr>
      <vt:lpstr>Abstract Minimal After Action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4</cp:revision>
  <dcterms:modified xsi:type="dcterms:W3CDTF">2025-10-19T19:27:33Z</dcterms:modified>
</cp:coreProperties>
</file>