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"/>
  </p:notesMasterIdLst>
  <p:sldSz cx="18288000" cy="10287000"/>
  <p:notesSz cx="6858000" cy="9144000"/>
  <p:embeddedFontLst>
    <p:embeddedFont>
      <p:font typeface="DM Sans" pitchFamily="2" charset="0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59294-0969-42C6-AD27-1F0C8B8DFE55}">
  <a:tblStyle styleId="{A1059294-0969-42C6-AD27-1F0C8B8DF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25" y="13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userDrawn="1">
  <p:cSld name="OBJECT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54B6-3582-1245-5FC9-80834437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929" y="2257425"/>
            <a:ext cx="13009196" cy="2886075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Google Shape;42;p2">
            <a:extLst>
              <a:ext uri="{FF2B5EF4-FFF2-40B4-BE49-F238E27FC236}">
                <a16:creationId xmlns:a16="http://schemas.microsoft.com/office/drawing/2014/main" id="{55134EC5-46CE-4B64-BA40-FD9B9921D5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9929" y="5477704"/>
            <a:ext cx="13109209" cy="164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7720" y="-2999129"/>
            <a:ext cx="22441723" cy="1700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2F0B9-9701-D17A-042F-72733325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368" y="978114"/>
            <a:ext cx="14828107" cy="1114426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1AA7-8BC5-209C-5218-34CD9DF8A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2368" y="2273644"/>
            <a:ext cx="14828108" cy="6170270"/>
          </a:xfrm>
        </p:spPr>
        <p:txBody>
          <a:bodyPr>
            <a:noAutofit/>
          </a:bodyPr>
          <a:lstStyle>
            <a:lvl1pPr marL="457200" indent="-4318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064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2pPr>
            <a:lvl3pPr marL="1371600" indent="-3810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3pPr>
            <a:lvl4pPr marL="18288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4pPr>
            <a:lvl5pPr marL="22860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91275" y="-867195"/>
            <a:ext cx="12325073" cy="12286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469557"/>
            <a:ext cx="9334757" cy="119309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75" y="1860361"/>
            <a:ext cx="9334756" cy="7555488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A31FBB-6BEA-CAC5-008B-B8260830C4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40687" y="1860360"/>
            <a:ext cx="5944372" cy="5712015"/>
          </a:xfrm>
          <a:prstGeom prst="ellipse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886" y="691978"/>
            <a:ext cx="9613557" cy="997123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4886" y="1878227"/>
            <a:ext cx="9613557" cy="7716795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A31FBB-6BEA-CAC5-008B-B8260830C4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28888" y="2543175"/>
            <a:ext cx="5414963" cy="5200650"/>
          </a:xfrm>
          <a:prstGeom prst="round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3" name="Google Shape;255;p21">
            <a:extLst>
              <a:ext uri="{FF2B5EF4-FFF2-40B4-BE49-F238E27FC236}">
                <a16:creationId xmlns:a16="http://schemas.microsoft.com/office/drawing/2014/main" id="{39BE226D-8CDE-5D95-44EE-8114B11EA9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25977" y="-7830680"/>
            <a:ext cx="13212377" cy="13556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9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032" y="469558"/>
            <a:ext cx="9563358" cy="1327006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6033" y="1977080"/>
            <a:ext cx="9563358" cy="7840361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Google Shape;201;p14">
            <a:extLst>
              <a:ext uri="{FF2B5EF4-FFF2-40B4-BE49-F238E27FC236}">
                <a16:creationId xmlns:a16="http://schemas.microsoft.com/office/drawing/2014/main" id="{35A20113-D02D-604B-4A15-F6DC87733E1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69963" y="-14717127"/>
            <a:ext cx="14448101" cy="23804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52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91884" y="-2485937"/>
            <a:ext cx="22441723" cy="1700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2F0B9-9701-D17A-042F-72733325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324" y="1037968"/>
            <a:ext cx="11145795" cy="1104772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1AA7-8BC5-209C-5218-34CD9DF8A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6324" y="2277997"/>
            <a:ext cx="11145795" cy="6777295"/>
          </a:xfrm>
        </p:spPr>
        <p:txBody>
          <a:bodyPr>
            <a:noAutofit/>
          </a:bodyPr>
          <a:lstStyle>
            <a:lvl1pPr marL="457200" indent="-4318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064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2pPr>
            <a:lvl3pPr marL="1371600" indent="-3810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3pPr>
            <a:lvl4pPr marL="18288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4pPr>
            <a:lvl5pPr marL="22860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70" y="1754659"/>
            <a:ext cx="10147998" cy="698716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2958" y="2571642"/>
            <a:ext cx="10147998" cy="6300788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3" name="Google Shape;75;p8">
            <a:extLst>
              <a:ext uri="{FF2B5EF4-FFF2-40B4-BE49-F238E27FC236}">
                <a16:creationId xmlns:a16="http://schemas.microsoft.com/office/drawing/2014/main" id="{5E063F8D-8B64-5FBF-9004-9379E53DD44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86102" y="-2530990"/>
            <a:ext cx="16103226" cy="1650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ans"/>
              <a:buNone/>
              <a:defRPr sz="44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"/>
              <a:buChar char="•"/>
              <a:defRPr sz="32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Char char="–"/>
              <a:defRPr sz="28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–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»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Abstract Minimal After Action Revie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DM Sans</vt:lpstr>
      <vt:lpstr>Abstract Minimal After Action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6</cp:revision>
  <dcterms:modified xsi:type="dcterms:W3CDTF">2025-10-19T21:31:43Z</dcterms:modified>
</cp:coreProperties>
</file>