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4C7E-AC52-BF31-87B6-523A2A9BC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F4E01-627F-6996-D8EF-5406B4A5E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241D-1741-16B7-7B70-D19A5D18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37F2-8261-9FCE-59B9-3DBECBDD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9495-57F6-98F9-7820-E4165FF1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8901-ED17-6229-E942-46F0F12D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724B6-3978-9A28-87FA-45EB2CD5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135B-2E1F-2A8A-479F-29BD5B9F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02AF-42BE-5DE8-73A7-23712BBE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0563-7D26-CEE2-F4E2-65E9999D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1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DDA56-C1E2-1092-AE75-0A6E86EC5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6FCD-6E84-E7AE-C98A-44C8A16E4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FB63-BD13-483F-D4E9-2A8B4C44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75E8-72D8-6E68-84C8-F8F585E7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0701-C36F-3EF8-851F-EDC2C9A4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C092-5522-07C8-6069-9D809652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280D-A309-184F-EBC1-3B20A5E8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2792-8DA0-B860-A0FC-AF4600DA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228C-3F41-29F4-0071-64589CB5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59AB-8C1E-D33A-02AA-6BDB2F26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2287-7183-DE81-F30D-754FCAB1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6ED07-CFAC-D71A-C4D5-83D81891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6282-1D4A-1649-A8D0-BFF88159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4869-968A-1441-88FF-5E2248D4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F30B-3D3F-CC3B-D2AB-517A6995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1646-45A1-7CEC-E577-C45610A8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A685-6018-2C8F-5200-A5411E242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CB5BB-68AB-5D1D-BB49-B83354380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99B66-C9A1-E3C7-D15F-A93B9519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C6A01-C892-838B-0251-C1F71F97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146FB-980D-BD61-EE12-C2AD5DE3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3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C13C-A1F7-1E51-C9AE-4C50946E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C3FA6-FE0F-EE13-A712-C433F0952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449B3-5CB1-38E2-CAB1-EABDDB69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A3F2B-B778-401E-5717-FC8A4FA4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38F44-535B-D8F1-919B-A4ED88C51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5B967-B1D1-D0E9-0D13-72818774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BC36B-9877-CD93-ABF7-243D9CB1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F2CE6-C65C-C4EF-BF5D-E5ED55DF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8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2F7-6FE7-6ACE-646C-F073D1EC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A6C4D-8998-3E54-BFC5-F7082DDC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1347A-3B62-C929-F9D3-60E69A77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427F-E340-F26B-2D13-C46AB08B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99B88-BB0F-842B-D747-57FC892C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AD180-D1BB-2348-BE2A-FBF7ED06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8FD9-4464-A36F-5F11-911413E2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040D-EBD4-01A1-0F85-36CC8DD9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28D8-03A1-263D-EC05-239E1EE5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C7EA7-AD7A-5164-9985-D6B0B1ED5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AFAB-6C0C-6314-1446-6696D8D7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E1472-EF40-A2A3-9A52-76828F7F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F2DA1-0FE7-379F-9FD1-A5289CB8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3F60-C2AA-5E44-0ED5-9B97F820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8B2ED-64A0-A2F8-5D2D-F93F0E16E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5781D-DFDC-4CF8-F704-3050C487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1F3F7-CC2B-2633-0260-FE8D9260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26F6-B1E3-CA74-32C5-6584A644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3B93-7AD2-7EF7-2376-DEDFA63F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C5E6D-FC92-0BEC-EA8C-052CE107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E8CC-6943-D990-5380-FAAFD4D4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743D-A3A2-6AEE-B4CF-974C0DFD2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C0E67-0BE7-444D-B7E3-FE27138B7BA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74D8-3F38-BDDC-2F5F-3FC4C1310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ED4F-B0EF-E5F3-7C75-4A2AB4969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5ACE2-53FE-4672-845B-A621CC57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5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Bryant.Haines@2ndvot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83E2-6725-D782-372A-00730D6E0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Alert Crawler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EE84E-DD7E-9C59-9957-0FB59F575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 </a:t>
            </a:r>
          </a:p>
        </p:txBody>
      </p:sp>
    </p:spTree>
    <p:extLst>
      <p:ext uri="{BB962C8B-B14F-4D97-AF65-F5344CB8AC3E}">
        <p14:creationId xmlns:p14="http://schemas.microsoft.com/office/powerpoint/2010/main" val="42055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1C4F-D8C4-AC12-12E5-543069E9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3615-522D-D56A-ABAE-313AD583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effectLst/>
              </a:rPr>
              <a:t>I want a web crawler that will search a CSV list of sites (25 URLs)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for a company name that I will enter when I run the crawler. The company name may have spaces. </a:t>
            </a:r>
          </a:p>
          <a:p>
            <a:pPr marL="971550" lvl="1" indent="-514350" fontAlgn="base">
              <a:buFont typeface="+mj-lt"/>
              <a:buAutoNum type="alphaLcPeriod"/>
            </a:pPr>
            <a:r>
              <a:rPr lang="en-US" dirty="0"/>
              <a:t>The list contains 25 domain names that will be searched each time the crawler is manually run. See file ‘Crawler Source Sites.csv’</a:t>
            </a:r>
            <a:endParaRPr lang="en-US" dirty="0">
              <a:effectLst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effectLst/>
              </a:rPr>
              <a:t>I want the output to a CSV file and email it to me.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effectLst/>
              </a:rPr>
              <a:t>The output should list all of the URLs where the company name was found, and (if possible) the date the web page was last edited.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C855-93A3-0CD5-D297-50D6AF46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D8CB-0A88-E088-13EA-478BD6F7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&gt; Enter the name of the company you want to check.</a:t>
            </a:r>
          </a:p>
          <a:p>
            <a:pPr marL="0" indent="0">
              <a:buNone/>
            </a:pPr>
            <a:r>
              <a:rPr lang="en-US" sz="2000" dirty="0"/>
              <a:t>&gt; </a:t>
            </a:r>
            <a:r>
              <a:rPr lang="en-US" sz="2000" dirty="0">
                <a:solidFill>
                  <a:schemeClr val="accent1"/>
                </a:solidFill>
              </a:rPr>
              <a:t>McDonalds                                                                                                    (entered by user)</a:t>
            </a:r>
          </a:p>
          <a:p>
            <a:pPr marL="0" indent="0">
              <a:buNone/>
            </a:pPr>
            <a:r>
              <a:rPr lang="en-US" sz="2000" dirty="0"/>
              <a:t>&gt; Searching the prescribed list of domains for McDonalds…</a:t>
            </a:r>
          </a:p>
          <a:p>
            <a:pPr marL="0" indent="0">
              <a:buNone/>
            </a:pPr>
            <a:r>
              <a:rPr lang="en-US" sz="2000" dirty="0"/>
              <a:t>&gt; Checking https://www.americanprogress.org/... Not Found</a:t>
            </a:r>
          </a:p>
          <a:p>
            <a:pPr marL="0" indent="0">
              <a:buNone/>
            </a:pPr>
            <a:r>
              <a:rPr lang="en-US" sz="2000" dirty="0"/>
              <a:t>&gt; Checking </a:t>
            </a:r>
            <a:r>
              <a:rPr lang="en-US" sz="1800" b="0" i="0" strike="noStrike" dirty="0">
                <a:effectLst/>
                <a:latin typeface="Calibri" panose="020F0502020204030204" pitchFamily="34" charset="0"/>
              </a:rPr>
              <a:t>https://hrc-prod-requests.s3-us-west-2.... </a:t>
            </a:r>
            <a:r>
              <a:rPr lang="en-US" sz="1400" dirty="0"/>
              <a:t> </a:t>
            </a:r>
            <a:r>
              <a:rPr lang="en-US" sz="2000" dirty="0"/>
              <a:t>Found</a:t>
            </a:r>
          </a:p>
          <a:p>
            <a:pPr marL="0" indent="0">
              <a:buNone/>
            </a:pPr>
            <a:r>
              <a:rPr lang="en-US" sz="2000" dirty="0"/>
              <a:t>&gt; Checking </a:t>
            </a:r>
            <a:r>
              <a:rPr lang="en-US" sz="1800" b="0" i="0" strike="noStrike" dirty="0">
                <a:effectLst/>
                <a:latin typeface="Calibri" panose="020F0502020204030204" pitchFamily="34" charset="0"/>
              </a:rPr>
              <a:t>https://www.hrc.org/resources/employ...</a:t>
            </a:r>
            <a:r>
              <a:rPr lang="en-US" sz="1400" dirty="0"/>
              <a:t>  </a:t>
            </a:r>
            <a:r>
              <a:rPr lang="en-US" sz="2000" dirty="0"/>
              <a:t>Not Found </a:t>
            </a:r>
            <a:endParaRPr lang="en-US" sz="14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C00000"/>
                </a:solidFill>
              </a:rPr>
              <a:t>[… Repeat for all 27 domains]</a:t>
            </a:r>
          </a:p>
          <a:p>
            <a:pPr marL="0" indent="0">
              <a:buNone/>
            </a:pPr>
            <a:r>
              <a:rPr lang="en-US" sz="2000" dirty="0"/>
              <a:t>&gt; Checking </a:t>
            </a:r>
            <a:r>
              <a:rPr lang="en-US" sz="1800" b="0" i="0" strike="noStrike" dirty="0">
                <a:effectLst/>
                <a:latin typeface="Calibri" panose="020F0502020204030204" pitchFamily="34" charset="0"/>
              </a:rPr>
              <a:t>https://www.wearestillin.com/signatori...</a:t>
            </a:r>
            <a:r>
              <a:rPr lang="en-US" sz="1400" dirty="0"/>
              <a:t> </a:t>
            </a:r>
            <a:r>
              <a:rPr lang="en-US" sz="2000" dirty="0"/>
              <a:t>Not Found </a:t>
            </a:r>
          </a:p>
          <a:p>
            <a:pPr marL="0" indent="0">
              <a:buNone/>
            </a:pPr>
            <a:r>
              <a:rPr lang="en-US" sz="2000" dirty="0"/>
              <a:t>&gt; Crawler complete. Results written to Results/McDonalds_24FEB2023.csv and sent via email.</a:t>
            </a:r>
          </a:p>
          <a:p>
            <a:pPr marL="0" indent="0">
              <a:buNone/>
            </a:pP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48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9277-C91D-D52C-4135-9525EF2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Output: McDonalds_24FEB2023.csv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B40B-3816-D88C-BE9A-0F4C0AA2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414"/>
            <a:ext cx="11024507" cy="5007879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Issue,Source,Found?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Life,https://www.americanprogress.org/c3-our-supporters/,</a:t>
            </a:r>
            <a:r>
              <a:rPr lang="en-US" sz="3000" dirty="0"/>
              <a:t>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Freedoms,https://hrc-prod-requests.s3-us-west-2.amazonaws.com/CEI-2021_FINAL.pdf?mtime=20210128123716&amp;focal=</a:t>
            </a:r>
            <a:r>
              <a:rPr lang="en-US" sz="3000" dirty="0" err="1">
                <a:solidFill>
                  <a:srgbClr val="00B050"/>
                </a:solidFill>
              </a:rPr>
              <a:t>none,</a:t>
            </a:r>
            <a:r>
              <a:rPr lang="en-US" sz="3000" dirty="0" err="1"/>
              <a:t>Not</a:t>
            </a:r>
            <a:r>
              <a:rPr lang="en-US" sz="3000" dirty="0"/>
              <a:t>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Freedoms,https://www.hrc.org/resources/employers,</a:t>
            </a:r>
            <a:r>
              <a:rPr lang="en-US" sz="3000" dirty="0"/>
              <a:t>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Freedoms,https://www.hrc.org/resources/business-coalition-for-equality,</a:t>
            </a:r>
            <a:r>
              <a:rPr lang="en-US" sz="3000" dirty="0"/>
              <a:t>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Freedoms,https://hrc-prod-requests.s3-us-west-2.amazonaws.com/Keep_Updated_-_Company_List_For_Website_-_Business_Coalition_for_Equality.pdf,</a:t>
            </a:r>
            <a:r>
              <a:rPr lang="en-US" sz="3000" dirty="0"/>
              <a:t>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Freedoms,https://www.ceoaction.com/media/3579/ceo-diversity-pledge-all-signatory-list-1.pdf,</a:t>
            </a:r>
            <a:r>
              <a:rPr lang="en-US" sz="3000" dirty="0"/>
              <a:t>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Freedoms,https://www.glaad.org/mediaawards/32/partners,</a:t>
            </a:r>
            <a:r>
              <a:rPr lang="en-US" sz="3000" dirty="0"/>
              <a:t>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Freedoms,https://nglcc.org/corporate-</a:t>
            </a:r>
            <a:r>
              <a:rPr lang="en-US" sz="3000" dirty="0" err="1">
                <a:solidFill>
                  <a:srgbClr val="00B050"/>
                </a:solidFill>
              </a:rPr>
              <a:t>partners,</a:t>
            </a:r>
            <a:r>
              <a:rPr lang="en-US" sz="3000" dirty="0" err="1"/>
              <a:t>Not</a:t>
            </a:r>
            <a:r>
              <a:rPr lang="en-US" sz="3000" dirty="0"/>
              <a:t>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Freedoms,https://lalgbtcenter.org/how-you-can-help/corporate-giving-and-</a:t>
            </a:r>
            <a:r>
              <a:rPr lang="en-US" sz="3000" dirty="0" err="1">
                <a:solidFill>
                  <a:srgbClr val="00B050"/>
                </a:solidFill>
              </a:rPr>
              <a:t>sponsors,</a:t>
            </a:r>
            <a:r>
              <a:rPr lang="en-US" sz="3000" dirty="0" err="1"/>
              <a:t>Found</a:t>
            </a:r>
            <a:endParaRPr lang="en-US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Freedoms,https://americacompetes.org/,</a:t>
            </a:r>
            <a:r>
              <a:rPr lang="en-US" sz="3000" dirty="0"/>
              <a:t>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Freedoms,https://www.ceosforgunsafety.org/pages/2022,</a:t>
            </a:r>
            <a:r>
              <a:rPr lang="en-US" sz="3000" dirty="0"/>
              <a:t>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Freedoms,https://web.archive.org/web/20160307060816/http://csgv.org/about-us/member-organizations/,</a:t>
            </a:r>
            <a:r>
              <a:rPr lang="en-US" sz="3000" dirty="0"/>
              <a:t>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Freedoms,https://www.csgv.org/,</a:t>
            </a:r>
            <a:r>
              <a:rPr lang="en-US" sz="3000" dirty="0"/>
              <a:t>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Freedoms,https://publichealth.jhu.edu/departments/health-policy-and-management/research-and-practice/center-for-gun-violence-</a:t>
            </a:r>
            <a:r>
              <a:rPr lang="en-US" sz="3000" dirty="0" err="1">
                <a:solidFill>
                  <a:srgbClr val="00B050"/>
                </a:solidFill>
              </a:rPr>
              <a:t>solutions,</a:t>
            </a:r>
            <a:r>
              <a:rPr lang="en-US" sz="3000" dirty="0" err="1"/>
              <a:t>Found</a:t>
            </a:r>
            <a:endParaRPr lang="en-US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Basic Freedoms,https://nul.org/</a:t>
            </a:r>
            <a:r>
              <a:rPr lang="en-US" sz="3000" dirty="0" err="1">
                <a:solidFill>
                  <a:srgbClr val="00B050"/>
                </a:solidFill>
              </a:rPr>
              <a:t>partners,</a:t>
            </a:r>
            <a:r>
              <a:rPr lang="en-US" sz="3000" dirty="0" err="1"/>
              <a:t>Found</a:t>
            </a:r>
            <a:endParaRPr lang="en-US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Civil Safe Society,https://web.ushcc.com/</a:t>
            </a:r>
            <a:r>
              <a:rPr lang="en-US" sz="3000" dirty="0" err="1">
                <a:solidFill>
                  <a:srgbClr val="00B050"/>
                </a:solidFill>
              </a:rPr>
              <a:t>search,</a:t>
            </a:r>
            <a:r>
              <a:rPr lang="en-US" sz="3000" dirty="0" err="1"/>
              <a:t>Not</a:t>
            </a:r>
            <a:r>
              <a:rPr lang="en-US" sz="3000" dirty="0"/>
              <a:t>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Civil Safe Society,https://www.unidosus.org/about/affiliates/,</a:t>
            </a:r>
            <a:r>
              <a:rPr lang="en-US" sz="3000" dirty="0"/>
              <a:t>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Civil Safe Society,https://lulac.org/about/</a:t>
            </a:r>
            <a:r>
              <a:rPr lang="en-US" sz="3000" dirty="0" err="1">
                <a:solidFill>
                  <a:srgbClr val="00B050"/>
                </a:solidFill>
              </a:rPr>
              <a:t>corpall</a:t>
            </a:r>
            <a:r>
              <a:rPr lang="en-US" sz="3000" dirty="0">
                <a:solidFill>
                  <a:srgbClr val="00B050"/>
                </a:solidFill>
              </a:rPr>
              <a:t>/,</a:t>
            </a:r>
            <a:r>
              <a:rPr lang="en-US" sz="3000" dirty="0"/>
              <a:t>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Civil Safe Society,https://www.coalitionfortheamericandream.us/membership/,</a:t>
            </a:r>
            <a:r>
              <a:rPr lang="en-US" sz="3000" dirty="0"/>
              <a:t>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Education,https://www.businessroundtable.org/about-us/members,</a:t>
            </a:r>
            <a:r>
              <a:rPr lang="en-US" sz="3000" dirty="0"/>
              <a:t>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Environment,https://www.cdp.net/en/companies/companies-scores,</a:t>
            </a:r>
            <a:r>
              <a:rPr lang="en-US" sz="3000" dirty="0"/>
              <a:t>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Environment,https://www.ceres.org/initiatives/paris-aligned-investment-initiative,</a:t>
            </a:r>
            <a:r>
              <a:rPr lang="en-US" sz="3000" dirty="0"/>
              <a:t>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Environment,https://www.ceres.org/networks/ceres-company-network,</a:t>
            </a:r>
            <a:r>
              <a:rPr lang="en-US" sz="3000" dirty="0"/>
              <a:t>Not Found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Environment,https://tools.ceres.org/declaration/images/climate-declaration-</a:t>
            </a:r>
            <a:r>
              <a:rPr lang="en-US" sz="3000" dirty="0" err="1">
                <a:solidFill>
                  <a:srgbClr val="00B050"/>
                </a:solidFill>
              </a:rPr>
              <a:t>master,</a:t>
            </a:r>
            <a:r>
              <a:rPr lang="en-US" sz="3000" dirty="0" err="1"/>
              <a:t>Found</a:t>
            </a:r>
            <a:endParaRPr lang="en-US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B050"/>
                </a:solidFill>
              </a:rPr>
              <a:t>Environment,https://www.wearestillin.com/signatories,</a:t>
            </a:r>
            <a:r>
              <a:rPr lang="en-US" sz="3000" dirty="0"/>
              <a:t>Found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2C6D4-08AF-945C-C86C-BE474E1AAE41}"/>
              </a:ext>
            </a:extLst>
          </p:cNvPr>
          <p:cNvSpPr txBox="1"/>
          <p:nvPr/>
        </p:nvSpPr>
        <p:spPr>
          <a:xfrm>
            <a:off x="7617280" y="4653643"/>
            <a:ext cx="3833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only the ‘Found’/’Not Found’ text will vary with each output. </a:t>
            </a:r>
          </a:p>
          <a:p>
            <a:r>
              <a:rPr lang="en-US" dirty="0"/>
              <a:t>My entries here are for demonstration only; I do not know if McDonalds would be found on these URLs.</a:t>
            </a:r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Bryant.Haines@2ndvote.com</a:t>
            </a:r>
            <a:r>
              <a:rPr lang="en-US" dirty="0"/>
              <a:t> for the email and I will update it later.</a:t>
            </a:r>
          </a:p>
        </p:txBody>
      </p:sp>
    </p:spTree>
    <p:extLst>
      <p:ext uri="{BB962C8B-B14F-4D97-AF65-F5344CB8AC3E}">
        <p14:creationId xmlns:p14="http://schemas.microsoft.com/office/powerpoint/2010/main" val="118611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729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Alert Crawler</vt:lpstr>
      <vt:lpstr>PowerPoint Presentation</vt:lpstr>
      <vt:lpstr>User Command Line</vt:lpstr>
      <vt:lpstr>Sample Output: McDonalds_24FEB2023.csv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 Crawler</dc:title>
  <dc:creator>Bryant Haines</dc:creator>
  <cp:lastModifiedBy>Bryant Haines</cp:lastModifiedBy>
  <cp:revision>1</cp:revision>
  <dcterms:created xsi:type="dcterms:W3CDTF">2023-02-24T21:01:05Z</dcterms:created>
  <dcterms:modified xsi:type="dcterms:W3CDTF">2023-02-24T22:00:16Z</dcterms:modified>
</cp:coreProperties>
</file>