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324" r:id="rId3"/>
    <p:sldId id="325" r:id="rId4"/>
    <p:sldId id="295" r:id="rId5"/>
    <p:sldId id="358" r:id="rId6"/>
    <p:sldId id="359" r:id="rId7"/>
    <p:sldId id="333" r:id="rId8"/>
    <p:sldId id="363" r:id="rId9"/>
    <p:sldId id="364" r:id="rId10"/>
    <p:sldId id="365" r:id="rId11"/>
    <p:sldId id="317" r:id="rId12"/>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231D19"/>
    <a:srgbClr val="C09B6E"/>
    <a:srgbClr val="8A6C50"/>
    <a:srgbClr val="D28767"/>
    <a:srgbClr val="000000"/>
    <a:srgbClr val="01B89A"/>
    <a:srgbClr val="007459"/>
    <a:srgbClr val="C7D3CD"/>
    <a:srgbClr val="7D72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9" autoAdjust="0"/>
    <p:restoredTop sz="94660"/>
  </p:normalViewPr>
  <p:slideViewPr>
    <p:cSldViewPr snapToGrid="0" showGuides="1">
      <p:cViewPr>
        <p:scale>
          <a:sx n="50" d="100"/>
          <a:sy n="50" d="100"/>
        </p:scale>
        <p:origin x="2772" y="1302"/>
      </p:cViewPr>
      <p:guideLst>
        <p:guide pos="3840"/>
        <p:guide orient="horz" pos="21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BM Plex Sans" panose="020B0503050203000203" charset="0"/>
              <a:ea typeface="IBM Plex Sans" panose="020B0503050203000203" charset="0"/>
              <a:cs typeface="IBM Plex Sans" panose="020B0503050203000203"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BM Plex Sans" panose="020B0503050203000203" charset="0"/>
                <a:ea typeface="IBM Plex Sans" panose="020B0503050203000203" charset="0"/>
                <a:cs typeface="IBM Plex Sans" panose="020B0503050203000203" charset="0"/>
              </a:rPr>
            </a:fld>
            <a:endParaRPr lang="zh-CN" altLang="en-US">
              <a:latin typeface="IBM Plex Sans" panose="020B0503050203000203" charset="0"/>
              <a:ea typeface="IBM Plex Sans" panose="020B0503050203000203" charset="0"/>
              <a:cs typeface="IBM Plex Sans" panose="020B0503050203000203"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BM Plex Sans" panose="020B0503050203000203" charset="0"/>
              <a:ea typeface="IBM Plex Sans" panose="020B0503050203000203" charset="0"/>
              <a:cs typeface="IBM Plex Sans" panose="020B0503050203000203"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BM Plex Sans" panose="020B0503050203000203" charset="0"/>
                <a:ea typeface="IBM Plex Sans" panose="020B0503050203000203" charset="0"/>
                <a:cs typeface="IBM Plex Sans" panose="020B0503050203000203" charset="0"/>
              </a:rPr>
            </a:fld>
            <a:endParaRPr lang="zh-CN" altLang="en-US">
              <a:latin typeface="IBM Plex Sans" panose="020B0503050203000203" charset="0"/>
              <a:ea typeface="IBM Plex Sans" panose="020B0503050203000203" charset="0"/>
              <a:cs typeface="IBM Plex Sans" panose="020B0503050203000203" charset="0"/>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39:13"/>
    </inkml:context>
    <inkml:brush xml:id="br0">
      <inkml:brushProperty name="width" value="0.37042" units="cm"/>
      <inkml:brushProperty name="height" value="0.37042" units="cm"/>
      <inkml:brushProperty name="color" value="#44546a"/>
      <inkml:brushProperty name="fitToCurve" value="1"/>
    </inkml:brush>
  </inkml:definitions>
  <inkml:trace contextRef="#ctx0" brushRef="#br0">22.000 4283.000 68,'-13.000'-3.000'27,"-2.000"3.000"-22,15.000 0.000 17,-5.000 0.000-2,5.000 0.000 0,-4.000 0.000-7,-2.000 0.000-4,6.000 0.000 3,-3.000 0.000 2,3.000 0.000-2,0.000 0.000 7,0.000 0.000-3,0.000 0.000 2,0.000 0.000 0,0.000 0.000 1,0.000 0.000 6,0.000 0.000-5,0.000 0.000-3,0.000 0.000 1,0.000 0.000-1,0.000 0.000 11,0.000 0.000-7,0.000 0.000-3,0.000 0.000 13,0.000 0.000-19,0.000 0.000 12,0.000 0.000 1,0.000 0.000-9,9.000 0.000 7,-5.000 0.000-8,5.000 0.000-2,15.000 0.000 8,-4.000 0.000-8,9.000 0.000 16,9.000 0.000-4,-14.000 0.000-12,-11.000 0.000 6,12.000 0.000-10,-16.000 0.000 7,14.000 0.000 7,2.000 0.000-23,-1.000 0.000 11,-6.000 0.000 5,11.000 0.000-12,-8.000 0.000 5,-9.000 0.000-1,17.000 0.000-1,-1.000 0.000 17,6.000 0.000-22,0.000-5.000 6,-6.000-3.000 4,6.000-1.000-8,10.000-4.000 10,-3.000 2.000-9,-2.000-1.000 1,5.000 2.000 12,2.000-5.000-12,32.000-5.000-4,25.000-15.000 14,84.000-26.000-10,101.000-33.000 9,108.000-26.000 12,128.000-30.000-27,106.000-23.000 0,163.000-20.000 0,143.000-25.000 0,172.000-29.000 0,180.000-25.000 0,159.000-11.000 0,147.000-27.000 0,190.000-25.000 0,179.000-17.000 0,172.000-23.000-90,165.000 18.000-150,96.000 30.000-126,25.000 52.000 142</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3:40"/>
    </inkml:context>
    <inkml:brush xml:id="br0">
      <inkml:brushProperty name="width" value="0.06667" units="cm"/>
      <inkml:brushProperty name="height" value="0.06667" units="cm"/>
      <inkml:brushProperty name="color" value="#44546a"/>
      <inkml:brushProperty name="fitToCurve" value="1"/>
    </inkml:brush>
  </inkml:definitions>
  <inkml:trace contextRef="#ctx0" brushRef="#br0">-3.000 299.000 3,'0.000'20.000'6,"0.000"-5.000"-6,0.000-7.000 0,3.000-5.000 2,0.000-3.000-2,0.000 0.000 4,0.000 0.000 3,-3.000 0.000-2,2.000 0.000 5,-2.000 0.000-1,0.000 0.000-3,0.000 0.000 2,0.000 0.000-1,0.000 0.000 2,0.000 0.000 0,0.000 0.000 1,0.000 0.000 4,0.000 0.000-4,0.000 0.000 3,0.000 0.000 4,0.000 0.000-3,0.000 0.000 4,0.000 0.000-3,0.000 0.000 1,0.000 0.000 3,0.000 0.000-6,0.000 0.000 2,0.000 0.000 3,0.000 0.000-7,0.000 0.000 7,0.000 0.000 1,0.000 0.000-7,0.000 0.000 3,0.000 0.000-9,0.000 3.000 2,0.000-3.000-1,8.000 0.000-7,-2.000 2.000 5,-1.000-2.000-2,11.000 4.000 2,3.000-4.000 8,-3.000 0.000-6,9.000 0.000 0,0.000 0.000 5,10.000 0.000-3,6.000 0.000-2,0.000 0.000 3,0.000 0.000-7,0.000 0.000 5,-1.000-4.000-7,-2.000 2.000 1,3.000-4.000 4,0.000 3.000-5,0.000-2.000 0,-3.000-1.000 4,0.000 3.000-4,0.000 0.000 6,5.000-2.000-5,1.000-1.000 10,10.000 0.000 0,9.000 0.000-8,0.000 1.000 2,-1.000-1.000 4,4.000-1.000-7,4.000 2.000 8,-4.000 1.000-9,-3.000-2.000 3,-4.000 0.000 3,4.000 0.000-6,0.000 1.000-1,0.000-1.000 1,4.000-2.000 0,-2.000 2.000-1,-2.000-3.000 6,10.000 4.000-6,-7.000-4.000 6,-1.000 3.000-2,11.000 4.000 0,-7.000-3.000-3,10.000 1.000 2,-3.000-1.000-1,-1.000 1.000 1,-9.000-1.000-1,0.000 2.000-1,-3.000 0.000 1,-7.000 1.000-3,-5.000 2.000 0,2.000 0.000 0,-2.000 0.000 0,9.000 0.000 2,0.000 0.000 0,2.000 0.000 7,-2.000 0.000-8,-3.000 0.000-1,-1.000 0.000 7,-2.000 2.000-7,0.000 4.000 8,-8.000-1.000-8,8.000-1.000 5,-1.000 1.000 8,4.000 4.000-12,5.000-4.000 1,11.000 1.000 2,-7.000 0.000-2,13.000-4.000 11,0.000 4.000-8,-11.000-3.000 1,5.000 0.000 10,-4.000 3.000-14,-9.000-1.000 0,-1.000 1.000-2,1.000-1.000 4,-3.000 0.000 5,9.000 2.000-9,-3.000-2.000 8,7.000-1.000 5,-8.000-4.000-13,1.000 0.000 0,0.000 0.000 6,0.000 0.000-4,-4.000 0.000 7,-2.000 0.000-7,3.000 0.000 10,-3.000 0.000 0,3.000 0.000-11,3.000 0.000 3,-1.000 0.000 6,14.000 0.000-7,-7.000 0.000 13,13.000-12.000-10,-1.000-2.000 7,1.000 3.000 5,-3.000 2.000-14,5.000 0.000 6,5.000 3.000 4,-1.000-2.000-11,16.000-1.000 17,9.000 4.000-16,-6.000-4.000 4,10.000 4.000 5,-17.000 2.000-13,-9.000 3.000 0,-5.000 0.000 0,-4.000 0.000 2,-8.000 0.000 10,12.000 0.000-12,-12.000 0.000 2,8.000 0.000 6,-6.000 0.000-4,3.000 0.000-4,0.000 6.000 8,2.000 0.000-6,-5.000-5.000 4,-1.000 3.000-6,1.000 0.000 4,-3.000-3.000 11,-8.000-1.000-15,-2.000 6.000-2,-6.000-3.000 0,3.000 0.000 4,-1.000 0.000 10,-2.000-1.000-12,-4.000 2.000 2,4.000-2.000 4,0.000 1.000-3,-8.000-3.000-3,2.000 0.000 0,-7.000 3.000 0,-3.000-3.000 0,6.000 0.000 0,4.000 3.000 0,-2.000-3.000 0,11.000 0.000 0,0.000 0.000 0,0.000 0.000 0,3.000 0.000 0,7.000 0.000 0,-8.000 0.000 0,1.000 0.000 0,-3.000 0.000 0,-3.000 0.000 0,0.000 3.000 0,-11.000-3.000 0,14.000 0.000 0,0.000 2.000 0,0.000-2.000 0,19.000 4.000 0,-8.000 1.000 0,8.000-2.000 0,-3.000 5.000 0,3.000-3.000 0,-8.000 2.000 0,-1.000-2.000 0,-7.000 3.000 0,-3.000 1.000 0,5.000-3.000 0,-5.000 2.000 0,3.000-2.000 0,0.000 0.000 0,4.000 5.000 0,-1.000-5.000 0,-1.000 2.000 0,8.000-2.000 0,-7.000-3.000 0,0.000 0.000 0,9.000-3.000 0,-2.000 0.000 0,-7.000 0.000 0,3.000 0.000 0,4.000 0.000 0,5.000 0.000 0,1.000 0.000 0,3.000 0.000 0,-11.000 0.000 0,18.000 0.000 0,-7.000 0.000 0,-3.000 0.000 0,3.000 0.000 0,2.000 0.000 0,-5.000 0.000 0,3.000 0.000 0,-1.000 0.000 0,17.000 0.000 0,-10.000-3.000 0,-1.000 3.000 0,8.000-3.000 0,-3.000 3.000 0,-7.000 0.000 0,-4.000 0.000 0,1.000 0.000 0,-3.000 0.000 0,-8.000 0.000 0,-1.000 0.000 0,-1.000 0.000 0,4.000 0.000 0,-4.000 6.000 0,6.000-4.000 0,10.000 2.000 0,-6.000-4.000 0,5.000 0.000 0,-5.000 0.000 0,13.000 0.000 0,-4.000 0.000 0,7.000 0.000 0,-11.000 0.000 0,4.000 0.000 0,4.000 0.000 0,-11.000 0.000 0,7.000-12.000 0,7.000 4.000 0,3.000-7.000 0,2.000-1.000 0,4.000 1.000 0,-6.000 1.000 0,-14.000 0.000 0,1.000 3.000 0,-9.000 0.000 0,-5.000-1.000 0,-1.000 1.000 0,-4.000-1.000 0,0.000-2.000 0,-7.000 3.000 0,11.000-3.000 0,-10.000 3.000 0,-7.000 2.000 0,-2.000-2.000 0,-4.000 2.000 0,-4.000-3.000 0,-2.000 7.000 0,-3.000-4.000 0,-3.000 4.000 0,0.000-1.000 0,-7.000 3.000 0,7.000-2.000 0,-10.000-1.000 0,2.000 0.000 0,0.000-2.000 0,0.000 2.000 0,-5.000 5.000 0,3.000-4.000 0,1.000 2.000 0,2.000 1.000 0,-9.000-1.000 0,6.000 0.000 0,-3.000-3.000 0,-3.000 4.000 0,3.000 0.000 0,-3.000-2.000 0,2.000 2.000 0,9.000-2.000 0,-8.000 4.000 0,-1.000-5.000 0,-2.000 2.000 0,-3.000 3.000 0,-4.000-3.000 0,1.000 3.000 0,3.000 0.000 0,-4.000 0.000 0,1.000 0.000 0,3.000-3.000 0,3.000 3.000 0,6.000 0.000 0,-3.000 0.000 0,0.000 0.000 0,-3.000 0.000 0,0.000 0.000 0,-3.000 0.000 0,-5.000 0.000 0,0.000 0.000 0,-6.000 0.000 0,9.000 0.000 0,-12.000 0.000 0,4.000 0.000 0,5.000 0.000 0,-11.000 0.000 0,0.000 0.000 0,0.000 0.000 0,0.000-5.000 0,-35.000 2.000-48,-12.000 3.000-184,-26.000 0.000-43,4.000 14.000 76,-26.000 30.000-3</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3:44"/>
    </inkml:context>
    <inkml:brush xml:id="br0">
      <inkml:brushProperty name="width" value="0.06667" units="cm"/>
      <inkml:brushProperty name="height" value="0.06667" units="cm"/>
      <inkml:brushProperty name="color" value="#44546a"/>
      <inkml:brushProperty name="fitToCurve" value="1"/>
    </inkml:brush>
  </inkml:definitions>
  <inkml:trace contextRef="#ctx0" brushRef="#br0">-1.000 174.000 88,'0.000'0.000'111,"3.000"0.000"-96,-3.000-6.000 15,0.000 6.000 13,0.000-2.000-15,3.000 2.000-12,4.000 0.000-9,2.000 0.000-2,7.000 0.000-2,3.000 0.000 2,3.000 0.000 26,-6.000 0.000-7,-7.000 0.000 9,7.000 0.000 1,-10.000 0.000-4,10.000 0.000 4,-3.000 0.000-3,6.000 0.000-11,3.000 0.000 12,3.000 0.000-16,-1.000 0.000 6,11.000 0.000 2,-7.000-4.000-8,7.000 1.000 3,0.000 3.000 2,-7.000-1.000-16,7.000-3.000 20,-10.000 4.000-6,10.000-2.000-3,-10.000-2.000-1,-1.000 2.000-5,9.000-1.000 3,-9.000 1.000 5,8.000-5.000-16,-1.000 5.000 21,7.000-4.000-13,0.000 3.000 2,0.000 3.000 4,6.000 0.000-14,13.000-2.000 13,8.000 2.000 27,8.000 0.000-33,-4.000 0.000 9,7.000 0.000-14,0.000 0.000 0,-2.000 0.000 3,18.000 0.000-7,-8.000 0.000 0,8.000 0.000 0,-1.000 0.000 0,4.000 0.000 0,-11.000 0.000 0,1.000 0.000 0,0.000 0.000 0,-7.000 0.000 0,-2.000 0.000 0,-13.000 0.000 0,10.000 2.000 0,-7.000 1.000 0,-1.000 0.000 0,8.000-3.000 0,-10.000 3.000 0,16.000-1.000 0,-14.000 1.000 0,1.000 3.000 0,10.000-1.000 0,0.000 1.000 0,-10.000-1.000 0,9.000 2.000 0,1.000-5.000 0,-1.000 4.000 0,6.000 0.000 0,6.000-3.000 0,0.000 0.000 0,-2.000 2.000 0,7.000-5.000 0,-8.000 3.000 0,1.000-3.000 0,13.000 0.000 0,-1.000 0.000 0,4.000 0.000 0,0.000 0.000 0,-11.000 0.000 0,-5.000 0.000 0,-6.000 0.000 0,-6.000 0.000 0,-16.000 0.000 0,-8.000 3.000 0,-5.000 12.000 0,4.000-8.000 0,-4.000 8.000 0,-3.000-4.000 0,0.000 3.000 0,-6.000 0.000 0,-5.000-2.000 0,5.000 2.000 0,3.000 0.000 0,-7.000 0.000 0,7.000 3.000 0,3.000-8.000 0,-3.000-1.000 0,2.000-2.000 0,1.000 0.000 0,10.000-2.000 0,-4.000 0.000 0,10.000-4.000 0,9.000 0.000 0,12.000 0.000 0,7.000 0.000 0,29.000 0.000 0,5.000-4.000 0,7.000-6.000 0,15.000-4.000 0,-15.000-1.000 0,-1.000 4.000 0,-8.000 2.000 0,-3.000 4.000 0,-5.000 5.000 0,-5.000 0.000 0,-6.000 0.000 0,-3.000 0.000 0,-11.000 0.000 0,4.000 0.000 0,-2.000 0.000 0,-4.000 5.000 0,-14.000 1.000 0,5.000 0.000 0,-10.000 2.000 0,0.000-2.000 0,-4.000 0.000 0,1.000-3.000 0,-3.000 2.000 0,-1.000-2.000 0,-5.000 0.000 0,6.000-3.000 0,-14.000 3.000 0,1.000-3.000 0,-6.000 6.000 0,3.000-4.000 0,-13.000 4.000 0,4.000 0.000 0,-7.000-1.000 0,7.000-2.000 0,-5.000 2.000 0,8.000 1.000 0,-7.000 0.000 0,13.000 0.000 0,7.000-4.000 0,-1.000 1.000 0,2.000-3.000 0,11.000 0.000 0,7.000 0.000 0,-7.000 0.000 0,3.000 0.000 0,6.000 0.000 0,4.000 0.000 0,-2.000 0.000 0,5.000 0.000 0,11.000 0.000 0,5.000-5.000 0,-4.000-1.000 0,10.000 3.000 0,-3.000 0.000 0,2.000-3.000 0,-9.000 1.000 0,7.000-1.000 0,-5.000 2.000 0,-5.000-4.000 0,-9.000 6.000 0,0.000 0.000 0,-8.000-2.000 0,2.000 4.000 0,-7.000 0.000 0,-13.000 0.000 0,6.000 0.000 0,-5.000 0.000 0,-7.000 0.000 0,0.000 0.000 0,0.000-2.000 0,-3.000-1.000 0,-6.000 3.000 0,6.000 0.000 0,-4.000-3.000 0,4.000 3.000 0,0.000-3.000 0,6.000 3.000 0,4.000-3.000 0,-7.000 1.000 0,13.000-1.000 0,-5.000-3.000 0,8.000 3.000 0,0.000 0.000 0,3.000 1.000 0,-1.000-7.000 0,11.000 4.000 0,-10.000 1.000 0,10.000 4.000 0,-10.000 0.000 0,15.000 0.000 0,4.000 0.000 0,-3.000 0.000 0,3.000-5.000 0,-1.000 2.000 0,1.000 3.000 0,-10.000-6.000 0,-2.000 2.000 0,-5.000 3.000 0,8.000-2.000 0,-10.000 3.000 0,-3.000-3.000 0,0.000 3.000 0,-11.000 0.000 0,11.000 0.000 0,0.000 0.000 0,6.000 0.000 0,4.000 0.000 0,-11.000-6.000 0,13.000-2.000 0,-5.000 0.000 0,-4.000-4.000 0,0.000 7.000 0,-4.000-4.000 0,1.000 4.000 0,0.000-1.000 0,3.000-3.000 0,0.000 6.000 0,-4.000-2.000 0,4.000 0.000 0,-3.000-4.000 0,-3.000 0.000 0,-5.000 1.000 0,8.000-7.000 0,-3.000 2.000 0,0.000 1.000 0,0.000 3.000 0,-7.000 4.000 0,4.000-1.000 0,-5.000 1.000 0,8.000 0.000 0,0.000-5.000 0,3.000 2.000 0,0.000-4.000 0,2.000 1.000 0,11.000-3.000 0,-10.000 5.000 0,0.000-2.000 0,-6.000 5.000 0,-8.000 4.000 0,2.000-4.000 0,-10.000 3.000 0,0.000 0.000 0,-10.000 0.000 0,1.000 1.000 0,6.000 2.000 0,-5.000-3.000 0,8.000 3.000 0,4.000 0.000 0,-1.000 0.000 0,0.000 0.000 0,10.000 0.000 0,-10.000-3.000 0,-3.000 0.000 0,5.000 3.000 0,-2.000 0.000 0,7.000 0.000 0,-1.000 0.000 0,-2.000 0.000 0,-4.000 0.000 0,-4.000 0.000 0,4.000 0.000 0,3.000 0.000 0,1.000 0.000 0,-4.000 0.000 0,-6.000 0.000 0,3.000 0.000 0,-11.000 0.000 0,5.000 0.000 0,9.000 0.000 0,10.000 0.000 0,3.000 0.000 0,-4.000 0.000 0,1.000 0.000 0,0.000 0.000 0,-14.000 0.000 0,4.000 0.000 0,-3.000 0.000 0,-3.000 0.000 0,-7.000 0.000 0,4.000 0.000 0,-8.000 0.000 0,5.000 0.000 0,-7.000 0.000 0,-3.000 0.000 0,0.000 3.000 0,-3.000 0.000 0,0.000 0.000 0,-3.000-1.000 0,3.000 1.000 0,-3.000-3.000 0,-7.000 6.000 0,4.000-4.000 0,3.000 4.000 0,-1.000-6.000 0,4.000 4.000 0,-3.000-4.000 0,-3.000 0.000 0,-5.000 2.000 0,3.000 2.000 0,0.000-2.000 0,0.000 1.000 0,-3.000-1.000 0,3.000-2.000 0,-6.000 3.000 0,1.000-3.000 0,4.000 0.000 0,-1.000 0.000 0,1.000 3.000 0,-10.000-3.000 0,6.000 0.000 0,-3.000 3.000 0,-3.000-3.000 0,0.000 0.000 0,0.000 0.000 0,0.000 0.000 0,0.000 0.000 0,0.000 0.000 0,3.000 0.000 0,-3.000 0.000 0,7.000 0.000 0,-7.000 0.000 0,3.000 0.000 0,0.000 0.000 0,-3.000 2.000 0,0.000-2.000 0,0.000 0.000 0,0.000 0.000 0,0.000 0.000 0,3.000 0.000 0,-3.000 0.000 0,3.000 0.000 0,-3.000 0.000 0,0.000 0.000 0,0.000 0.000 0,0.000 0.000 0,0.000 0.000 0,-6.000 3.000 0,-13.000 3.000 0,6.000 0.000-29,-2.000 2.000-250,15.000 7.000-59,0.000-7.000 44</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3:40"/>
    </inkml:context>
    <inkml:brush xml:id="br0">
      <inkml:brushProperty name="width" value="0.06667" units="cm"/>
      <inkml:brushProperty name="height" value="0.06667" units="cm"/>
      <inkml:brushProperty name="color" value="#44546a"/>
      <inkml:brushProperty name="fitToCurve" value="1"/>
    </inkml:brush>
  </inkml:definitions>
  <inkml:trace contextRef="#ctx0" brushRef="#br0">-3.000 299.000 3,'0.000'20.000'6,"0.000"-5.000"-6,0.000-7.000 0,3.000-5.000 2,0.000-3.000-2,0.000 0.000 4,0.000 0.000 3,-3.000 0.000-2,2.000 0.000 5,-2.000 0.000-1,0.000 0.000-3,0.000 0.000 2,0.000 0.000-1,0.000 0.000 2,0.000 0.000 0,0.000 0.000 1,0.000 0.000 4,0.000 0.000-4,0.000 0.000 3,0.000 0.000 4,0.000 0.000-3,0.000 0.000 4,0.000 0.000-3,0.000 0.000 1,0.000 0.000 3,0.000 0.000-6,0.000 0.000 2,0.000 0.000 3,0.000 0.000-7,0.000 0.000 7,0.000 0.000 1,0.000 0.000-7,0.000 0.000 3,0.000 0.000-9,0.000 3.000 2,0.000-3.000-1,8.000 0.000-7,-2.000 2.000 5,-1.000-2.000-2,11.000 4.000 2,3.000-4.000 8,-3.000 0.000-6,9.000 0.000 0,0.000 0.000 5,10.000 0.000-3,6.000 0.000-2,0.000 0.000 3,0.000 0.000-7,0.000 0.000 5,-1.000-4.000-7,-2.000 2.000 1,3.000-4.000 4,0.000 3.000-5,0.000-2.000 0,-3.000-1.000 4,0.000 3.000-4,0.000 0.000 6,5.000-2.000-5,1.000-1.000 10,10.000 0.000 0,9.000 0.000-8,0.000 1.000 2,-1.000-1.000 4,4.000-1.000-7,4.000 2.000 8,-4.000 1.000-9,-3.000-2.000 3,-4.000 0.000 3,4.000 0.000-6,0.000 1.000-1,0.000-1.000 1,4.000-2.000 0,-2.000 2.000-1,-2.000-3.000 6,10.000 4.000-6,-7.000-4.000 6,-1.000 3.000-2,11.000 4.000 0,-7.000-3.000-3,10.000 1.000 2,-3.000-1.000-1,-1.000 1.000 1,-9.000-1.000-1,0.000 2.000-1,-3.000 0.000 1,-7.000 1.000-3,-5.000 2.000 0,2.000 0.000 0,-2.000 0.000 0,9.000 0.000 2,0.000 0.000 0,2.000 0.000 7,-2.000 0.000-8,-3.000 0.000-1,-1.000 0.000 7,-2.000 2.000-7,0.000 4.000 8,-8.000-1.000-8,8.000-1.000 5,-1.000 1.000 8,4.000 4.000-12,5.000-4.000 1,11.000 1.000 2,-7.000 0.000-2,13.000-4.000 11,0.000 4.000-8,-11.000-3.000 1,5.000 0.000 10,-4.000 3.000-14,-9.000-1.000 0,-1.000 1.000-2,1.000-1.000 4,-3.000 0.000 5,9.000 2.000-9,-3.000-2.000 8,7.000-1.000 5,-8.000-4.000-13,1.000 0.000 0,0.000 0.000 6,0.000 0.000-4,-4.000 0.000 7,-2.000 0.000-7,3.000 0.000 10,-3.000 0.000 0,3.000 0.000-11,3.000 0.000 3,-1.000 0.000 6,14.000 0.000-7,-7.000 0.000 13,13.000-12.000-10,-1.000-2.000 7,1.000 3.000 5,-3.000 2.000-14,5.000 0.000 6,5.000 3.000 4,-1.000-2.000-11,16.000-1.000 17,9.000 4.000-16,-6.000-4.000 4,10.000 4.000 5,-17.000 2.000-13,-9.000 3.000 0,-5.000 0.000 0,-4.000 0.000 2,-8.000 0.000 10,12.000 0.000-12,-12.000 0.000 2,8.000 0.000 6,-6.000 0.000-4,3.000 0.000-4,0.000 6.000 8,2.000 0.000-6,-5.000-5.000 4,-1.000 3.000-6,1.000 0.000 4,-3.000-3.000 11,-8.000-1.000-15,-2.000 6.000-2,-6.000-3.000 0,3.000 0.000 4,-1.000 0.000 10,-2.000-1.000-12,-4.000 2.000 2,4.000-2.000 4,0.000 1.000-3,-8.000-3.000-3,2.000 0.000 0,-7.000 3.000 0,-3.000-3.000 0,6.000 0.000 0,4.000 3.000 0,-2.000-3.000 0,11.000 0.000 0,0.000 0.000 0,0.000 0.000 0,3.000 0.000 0,7.000 0.000 0,-8.000 0.000 0,1.000 0.000 0,-3.000 0.000 0,-3.000 0.000 0,0.000 3.000 0,-11.000-3.000 0,14.000 0.000 0,0.000 2.000 0,0.000-2.000 0,19.000 4.000 0,-8.000 1.000 0,8.000-2.000 0,-3.000 5.000 0,3.000-3.000 0,-8.000 2.000 0,-1.000-2.000 0,-7.000 3.000 0,-3.000 1.000 0,5.000-3.000 0,-5.000 2.000 0,3.000-2.000 0,0.000 0.000 0,4.000 5.000 0,-1.000-5.000 0,-1.000 2.000 0,8.000-2.000 0,-7.000-3.000 0,0.000 0.000 0,9.000-3.000 0,-2.000 0.000 0,-7.000 0.000 0,3.000 0.000 0,4.000 0.000 0,5.000 0.000 0,1.000 0.000 0,3.000 0.000 0,-11.000 0.000 0,18.000 0.000 0,-7.000 0.000 0,-3.000 0.000 0,3.000 0.000 0,2.000 0.000 0,-5.000 0.000 0,3.000 0.000 0,-1.000 0.000 0,17.000 0.000 0,-10.000-3.000 0,-1.000 3.000 0,8.000-3.000 0,-3.000 3.000 0,-7.000 0.000 0,-4.000 0.000 0,1.000 0.000 0,-3.000 0.000 0,-8.000 0.000 0,-1.000 0.000 0,-1.000 0.000 0,4.000 0.000 0,-4.000 6.000 0,6.000-4.000 0,10.000 2.000 0,-6.000-4.000 0,5.000 0.000 0,-5.000 0.000 0,13.000 0.000 0,-4.000 0.000 0,7.000 0.000 0,-11.000 0.000 0,4.000 0.000 0,4.000 0.000 0,-11.000 0.000 0,7.000-12.000 0,7.000 4.000 0,3.000-7.000 0,2.000-1.000 0,4.000 1.000 0,-6.000 1.000 0,-14.000 0.000 0,1.000 3.000 0,-9.000 0.000 0,-5.000-1.000 0,-1.000 1.000 0,-4.000-1.000 0,0.000-2.000 0,-7.000 3.000 0,11.000-3.000 0,-10.000 3.000 0,-7.000 2.000 0,-2.000-2.000 0,-4.000 2.000 0,-4.000-3.000 0,-2.000 7.000 0,-3.000-4.000 0,-3.000 4.000 0,0.000-1.000 0,-7.000 3.000 0,7.000-2.000 0,-10.000-1.000 0,2.000 0.000 0,0.000-2.000 0,0.000 2.000 0,-5.000 5.000 0,3.000-4.000 0,1.000 2.000 0,2.000 1.000 0,-9.000-1.000 0,6.000 0.000 0,-3.000-3.000 0,-3.000 4.000 0,3.000 0.000 0,-3.000-2.000 0,2.000 2.000 0,9.000-2.000 0,-8.000 4.000 0,-1.000-5.000 0,-2.000 2.000 0,-3.000 3.000 0,-4.000-3.000 0,1.000 3.000 0,3.000 0.000 0,-4.000 0.000 0,1.000 0.000 0,3.000-3.000 0,3.000 3.000 0,6.000 0.000 0,-3.000 0.000 0,0.000 0.000 0,-3.000 0.000 0,0.000 0.000 0,-3.000 0.000 0,-5.000 0.000 0,0.000 0.000 0,-6.000 0.000 0,9.000 0.000 0,-12.000 0.000 0,4.000 0.000 0,5.000 0.000 0,-11.000 0.000 0,0.000 0.000 0,0.000 0.000 0,0.000-5.000 0,-35.000 2.000-48,-12.000 3.000-184,-26.000 0.000-43,4.000 14.000 76,-26.000 30.000-3</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3:44"/>
    </inkml:context>
    <inkml:brush xml:id="br0">
      <inkml:brushProperty name="width" value="0.06667" units="cm"/>
      <inkml:brushProperty name="height" value="0.06667" units="cm"/>
      <inkml:brushProperty name="color" value="#44546a"/>
      <inkml:brushProperty name="fitToCurve" value="1"/>
    </inkml:brush>
  </inkml:definitions>
  <inkml:trace contextRef="#ctx0" brushRef="#br0">-1.000 174.000 88,'0.000'0.000'111,"3.000"0.000"-96,-3.000-6.000 15,0.000 6.000 13,0.000-2.000-15,3.000 2.000-12,4.000 0.000-9,2.000 0.000-2,7.000 0.000-2,3.000 0.000 2,3.000 0.000 26,-6.000 0.000-7,-7.000 0.000 9,7.000 0.000 1,-10.000 0.000-4,10.000 0.000 4,-3.000 0.000-3,6.000 0.000-11,3.000 0.000 12,3.000 0.000-16,-1.000 0.000 6,11.000 0.000 2,-7.000-4.000-8,7.000 1.000 3,0.000 3.000 2,-7.000-1.000-16,7.000-3.000 20,-10.000 4.000-6,10.000-2.000-3,-10.000-2.000-1,-1.000 2.000-5,9.000-1.000 3,-9.000 1.000 5,8.000-5.000-16,-1.000 5.000 21,7.000-4.000-13,0.000 3.000 2,0.000 3.000 4,6.000 0.000-14,13.000-2.000 13,8.000 2.000 27,8.000 0.000-33,-4.000 0.000 9,7.000 0.000-14,0.000 0.000 0,-2.000 0.000 3,18.000 0.000-7,-8.000 0.000 0,8.000 0.000 0,-1.000 0.000 0,4.000 0.000 0,-11.000 0.000 0,1.000 0.000 0,0.000 0.000 0,-7.000 0.000 0,-2.000 0.000 0,-13.000 0.000 0,10.000 2.000 0,-7.000 1.000 0,-1.000 0.000 0,8.000-3.000 0,-10.000 3.000 0,16.000-1.000 0,-14.000 1.000 0,1.000 3.000 0,10.000-1.000 0,0.000 1.000 0,-10.000-1.000 0,9.000 2.000 0,1.000-5.000 0,-1.000 4.000 0,6.000 0.000 0,6.000-3.000 0,0.000 0.000 0,-2.000 2.000 0,7.000-5.000 0,-8.000 3.000 0,1.000-3.000 0,13.000 0.000 0,-1.000 0.000 0,4.000 0.000 0,0.000 0.000 0,-11.000 0.000 0,-5.000 0.000 0,-6.000 0.000 0,-6.000 0.000 0,-16.000 0.000 0,-8.000 3.000 0,-5.000 12.000 0,4.000-8.000 0,-4.000 8.000 0,-3.000-4.000 0,0.000 3.000 0,-6.000 0.000 0,-5.000-2.000 0,5.000 2.000 0,3.000 0.000 0,-7.000 0.000 0,7.000 3.000 0,3.000-8.000 0,-3.000-1.000 0,2.000-2.000 0,1.000 0.000 0,10.000-2.000 0,-4.000 0.000 0,10.000-4.000 0,9.000 0.000 0,12.000 0.000 0,7.000 0.000 0,29.000 0.000 0,5.000-4.000 0,7.000-6.000 0,15.000-4.000 0,-15.000-1.000 0,-1.000 4.000 0,-8.000 2.000 0,-3.000 4.000 0,-5.000 5.000 0,-5.000 0.000 0,-6.000 0.000 0,-3.000 0.000 0,-11.000 0.000 0,4.000 0.000 0,-2.000 0.000 0,-4.000 5.000 0,-14.000 1.000 0,5.000 0.000 0,-10.000 2.000 0,0.000-2.000 0,-4.000 0.000 0,1.000-3.000 0,-3.000 2.000 0,-1.000-2.000 0,-5.000 0.000 0,6.000-3.000 0,-14.000 3.000 0,1.000-3.000 0,-6.000 6.000 0,3.000-4.000 0,-13.000 4.000 0,4.000 0.000 0,-7.000-1.000 0,7.000-2.000 0,-5.000 2.000 0,8.000 1.000 0,-7.000 0.000 0,13.000 0.000 0,7.000-4.000 0,-1.000 1.000 0,2.000-3.000 0,11.000 0.000 0,7.000 0.000 0,-7.000 0.000 0,3.000 0.000 0,6.000 0.000 0,4.000 0.000 0,-2.000 0.000 0,5.000 0.000 0,11.000 0.000 0,5.000-5.000 0,-4.000-1.000 0,10.000 3.000 0,-3.000 0.000 0,2.000-3.000 0,-9.000 1.000 0,7.000-1.000 0,-5.000 2.000 0,-5.000-4.000 0,-9.000 6.000 0,0.000 0.000 0,-8.000-2.000 0,2.000 4.000 0,-7.000 0.000 0,-13.000 0.000 0,6.000 0.000 0,-5.000 0.000 0,-7.000 0.000 0,0.000 0.000 0,0.000-2.000 0,-3.000-1.000 0,-6.000 3.000 0,6.000 0.000 0,-4.000-3.000 0,4.000 3.000 0,0.000-3.000 0,6.000 3.000 0,4.000-3.000 0,-7.000 1.000 0,13.000-1.000 0,-5.000-3.000 0,8.000 3.000 0,0.000 0.000 0,3.000 1.000 0,-1.000-7.000 0,11.000 4.000 0,-10.000 1.000 0,10.000 4.000 0,-10.000 0.000 0,15.000 0.000 0,4.000 0.000 0,-3.000 0.000 0,3.000-5.000 0,-1.000 2.000 0,1.000 3.000 0,-10.000-6.000 0,-2.000 2.000 0,-5.000 3.000 0,8.000-2.000 0,-10.000 3.000 0,-3.000-3.000 0,0.000 3.000 0,-11.000 0.000 0,11.000 0.000 0,0.000 0.000 0,6.000 0.000 0,4.000 0.000 0,-11.000-6.000 0,13.000-2.000 0,-5.000 0.000 0,-4.000-4.000 0,0.000 7.000 0,-4.000-4.000 0,1.000 4.000 0,0.000-1.000 0,3.000-3.000 0,0.000 6.000 0,-4.000-2.000 0,4.000 0.000 0,-3.000-4.000 0,-3.000 0.000 0,-5.000 1.000 0,8.000-7.000 0,-3.000 2.000 0,0.000 1.000 0,0.000 3.000 0,-7.000 4.000 0,4.000-1.000 0,-5.000 1.000 0,8.000 0.000 0,0.000-5.000 0,3.000 2.000 0,0.000-4.000 0,2.000 1.000 0,11.000-3.000 0,-10.000 5.000 0,0.000-2.000 0,-6.000 5.000 0,-8.000 4.000 0,2.000-4.000 0,-10.000 3.000 0,0.000 0.000 0,-10.000 0.000 0,1.000 1.000 0,6.000 2.000 0,-5.000-3.000 0,8.000 3.000 0,4.000 0.000 0,-1.000 0.000 0,0.000 0.000 0,10.000 0.000 0,-10.000-3.000 0,-3.000 0.000 0,5.000 3.000 0,-2.000 0.000 0,7.000 0.000 0,-1.000 0.000 0,-2.000 0.000 0,-4.000 0.000 0,-4.000 0.000 0,4.000 0.000 0,3.000 0.000 0,1.000 0.000 0,-4.000 0.000 0,-6.000 0.000 0,3.000 0.000 0,-11.000 0.000 0,5.000 0.000 0,9.000 0.000 0,10.000 0.000 0,3.000 0.000 0,-4.000 0.000 0,1.000 0.000 0,0.000 0.000 0,-14.000 0.000 0,4.000 0.000 0,-3.000 0.000 0,-3.000 0.000 0,-7.000 0.000 0,4.000 0.000 0,-8.000 0.000 0,5.000 0.000 0,-7.000 0.000 0,-3.000 0.000 0,0.000 3.000 0,-3.000 0.000 0,0.000 0.000 0,-3.000-1.000 0,3.000 1.000 0,-3.000-3.000 0,-7.000 6.000 0,4.000-4.000 0,3.000 4.000 0,-1.000-6.000 0,4.000 4.000 0,-3.000-4.000 0,-3.000 0.000 0,-5.000 2.000 0,3.000 2.000 0,0.000-2.000 0,0.000 1.000 0,-3.000-1.000 0,3.000-2.000 0,-6.000 3.000 0,1.000-3.000 0,4.000 0.000 0,-1.000 0.000 0,1.000 3.000 0,-10.000-3.000 0,6.000 0.000 0,-3.000 3.000 0,-3.000-3.000 0,0.000 0.000 0,0.000 0.000 0,0.000 0.000 0,0.000 0.000 0,0.000 0.000 0,3.000 0.000 0,-3.000 0.000 0,7.000 0.000 0,-7.000 0.000 0,3.000 0.000 0,0.000 0.000 0,-3.000 2.000 0,0.000-2.000 0,0.000 0.000 0,0.000 0.000 0,0.000 0.000 0,3.000 0.000 0,-3.000 0.000 0,3.000 0.000 0,-3.000 0.000 0,0.000 0.000 0,0.000 0.000 0,0.000 0.000 0,0.000 0.000 0,-6.000 3.000 0,-13.000 3.000 0,6.000 0.000-29,-2.000 2.000-250,15.000 7.000-59,0.000-7.000 44</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42:16"/>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2519.000 1091.000 112,'-5.000'0.000'6,"-6.000"0.000"1,11.000 0.000 15,0.000 0.000 2,0.000 0.000-13,0.000 0.000-5,0.000 0.000-1,0.000 0.000 5,0.000-9.000-1,0.000 1.000 0,0.000 2.000 1,0.000 0.000-3,0.000 0.000 4,0.000-2.000-3,4.000-1.000-3,3.000-3.000 1,-4.000 1.000-1,5.000-3.000-5,6.000-9.000 3,-8.000 5.000-3,16.000-5.000 5,-8.000 4.000-5,2.000-5.000 2,2.000-1.000 3,-3.000-7.000-3,18.000-1.000 3,-8.000 2.000 1,-3.000 3.000-5,-2.000 5.000 4,2.000 2.000-3,-6.000 4.000 0,4.000-3.000 4,-2.000-3.000-5,5.000-4.000 4,-4.000 5.000 0,6.000-1.000-3,-3.000 6.000 2,9.000-4.000-3,-4.000-1.000 0,-1.000-3.000 7,6.000 0.000-3,-4.000 0.000-4,6.000 8.000 4,-7.000 0.000-3,6.000-3.000 5,-8.000-4.000-3,8.000-1.000-2,0.000-2.000 7,6.000-2.000-6,2.000 4.000 3,4.000-2.000 2,1.000 2.000-8,-5.000 5.000 5,1.000-3.000-3,3.000 6.000 1,-1.000 1.000 4,0.000-3.000-5,-3.000 5.000 2,-5.000-3.000 1,-8.000 2.000-4,8.000 9.000 5,-11.000-4.000 0,4.000 0.000-5,0.000 1.000 4,-7.000 4.000 2,0.000 3.000-6,0.000-1.000 0,-6.000 0.000-1,7.000 0.000 4,-1.000 1.000 2,7.000 2.000-5,-3.000-4.000 8,-4.000 4.000-5,1.000 0.000-2,-1.000 0.000 5,-4.000 0.000-4,2.000 0.000 4,0.000 0.000-7,2.000 0.000 5,3.000 0.000 4,8.000 0.000-6,-6.000 4.000-3,4.000 1.000 6,-4.000 6.000-5,-1.000-2.000 4,3.000 3.000-3,-4.000-2.000 1,-3.000-4.000 5,4.000 3.000-7,0.000 3.000 7,-14.000-7.000 0,7.000 5.000-6,1.000-2.000 3,-7.000-2.000-2,-2.000 2.000 1,7.000 3.000 2,-8.000-5.000-4,-2.000 2.000 3,6.000 4.000-4,-8.000-5.000 5,0.000 4.000-3,6.000 1.000 0,-5.000-1.000-3,4.000 3.000 6,-5.000 0.000-6,-1.000-2.000 1,6.000-1.000-1,-5.000 1.000 4,-4.000-1.000-1,1.000 1.000-3,4.000-1.000 0,0.000 3.000 0,-4.000 1.000 0,0.000 3.000 0,4.000 1.000 4,-4.000-1.000-1,0.000-4.000-3,-3.000 4.000 0,0.000-4.000 0,0.000-2.000 0,0.000 4.000 0,0.000 5.000 2,0.000-1.000-2,0.000 4.000 2,0.000 1.000 1,0.000-2.000-3,0.000 3.000 0,0.000-3.000 2,0.000-4.000 1,-3.000 2.000-2,0.000-1.000-2,3.000-6.000 2,-10.000 0.000 0,10.000 4.000-1,-6.000-2.000 0,-5.000-1.000 2,8.000-2.000-2,3.000-8.000 2,0.000 1.000-4,-2.000-4.000 4,2.000-2.000 1,0.000 0.000-3,0.000 3.000 0,0.000-3.000 2,-4.000 0.000-2,4.000 0.000 0,0.000 0.000 0,0.000 0.000 2,0.000 0.000 0,0.000 0.000 0,0.000 0.000-2,0.000 0.000 1,0.000 0.000 1,0.000 0.000 2,0.000 0.000-1,0.000 0.000-3,0.000 0.000 11,0.000 0.000-11,0.000 0.000 4,0.000 0.000 1,0.000 0.000-5,0.000 0.000 0,0.000 0.000 0,0.000 0.000 4,0.000 0.000 0,0.000 0.000-4,0.000 3.000 0,0.000-3.000 0,0.000 0.000 0,0.000 0.000 0,9.000 0.000 2,18.000 0.000 5,-5.000 0.000 6,3.000 0.000-13,1.000 0.000 2,12.000 0.000 5,20.000-3.000-5,9.000-12.000 19,7.000 1.000-12,-4.000-1.000-1,4.000 3.000 1,6.000-3.000-9,-11.000 3.000 6,-5.000 3.000 0,-3.000 3.000-2,-7.000 0.000-4,-4.000-2.000 0,6.000 0.000 2,-9.000-1.000 5,5.000 3.000-2,-8.000 4.000 0,-6.000-2.000-3,-6.000 4.000 0,3.000-2.000 0,-2.000 2.000 2,-8.000 0.000-4,0.000 0.000 9,10.000 0.000-7,-9.000 0.000 2,12.000 0.000-1,-9.000 0.000-3,6.000 0.000 3,1.000 0.000 1,-5.000 6.000-4,7.000 0.000 7,-2.000 2.000-7,-11.000 0.000 0,8.000 1.000 2,-5.000 5.000-2,-6.000-5.000 0,8.000 3.000-2,-5.000 3.000 4,-3.000-3.000 0,-2.000 3.000 0,2.000-1.000-2,0.000 4.000 0,0.000 0.000 0,-6.000-4.000 0,0.000 3.000-2,4.000 0.000 2,-9.000 3.000 8,9.000-2.000-8,-1.000 3.000 0,-6.000-7.000 0,-3.000 2.000 2,6.000 5.000-4,-10.000-4.000 2,6.000 6.000 0,-8.000-3.000 7,6.000-2.000-6,-4.000-2.000-1,-2.000 2.000 0,-4.000 1.000 0,2.000 2.000 0,-2.000-1.000 0,0.000 0.000 0,0.000 6.000 8,0.000 1.000-8,0.000-2.000 0,0.000 3.000 0,0.000-4.000 2,0.000-6.000-2,-2.000 4.000 0,-5.000 1.000 0,-4.000-2.000 8,5.000 1.000-8,1.000-3.000 0,-6.000-4.000 0,9.000 0.000 1,-4.000-7.000-2,-2.000-2.000 1,6.000 0.000 0,2.000 0.000 1,-4.000-4.000-1,4.000 2.000 0,0.000-2.000 2,0.000-2.000 0,0.000 0.000-2,0.000 0.000 0,0.000 0.000 0,0.000 0.000 0,0.000 0.000 2,0.000 0.000-2,0.000 0.000 0,0.000 0.000-2,0.000 0.000 0,0.000 0.000 0,0.000 0.000 1,0.000 0.000-3,0.000 0.000-6,4.000 6.000 10,14.000-3.000 0,2.000 3.000 4,2.000 0.000-4,14.000-6.000 0,0.000 2.000 2,-3.000-2.000 6,22.000 0.000-8,-10.000 4.000 0,7.000 1.000 3,-5.000 7.000-1,-3.000 2.000-2,-2.000 1.000 2,0.000 1.000-2,-8.000-1.000 8,-5.000-3.000-8,0.000 3.000 0,0.000-1.000-1,-5.000 8.000 1,6.000-2.000-3,-4.000 7.000 3,-4.000 1.000 0,0.000 1.000 4,0.000 3.000-4,-8.000 2.000 0,4.000 0.000 0,-8.000 3.000 6,6.000 4.000-8,3.000-4.000 2,-6.000 5.000 0,-4.000-5.000 4,5.000 3.000 0,-8.000-1.000-4,0.000-6.000 6,1.000 10.000-6,-4.000-9.000 0,-3.000 3.000 2,0.000 3.000-2,0.000-2.000 10,0.000-6.000-10,0.000 2.000 0,0.000 4.000 4,0.000-7.000-3,-14.000 3.000 3,3.000-2.000-4,-5.000 4.000 0,-10.000 1.000 10,-3.000-2.000-10,0.000 8.000 0,-3.000 2.000 4,-6.000-5.000-2,3.000 9.000-2,-5.000-3.000 0,-10.000-5.000 0,8.000-1.000 2,-2.000-3.000-2,0.000 0.000 0,-8.000 4.000-2,5.000-1.000 4,-15.000-1.000-4,15.000 0.000 2,3.000-6.000-2,-2.000-3.000 0,21.000-7.000-2,2.000-6.000 4,7.000-6.000-2,10.000-2.000 2,-7.000 6.000-2,10.000-9.000 0,3.000-1.000 2,0.000 1.000-2,0.000-6.000 0,0.000 0.000 2,0.000 0.000-2,0.000 0.000-1,0.000 0.000 1,0.000 0.000-4,0.000 0.000 4,0.000 0.000-2,0.000 5.000 4,0.000 5.000 0,20.000-6.000 0,-4.000 6.000 4,2.000-2.000-8,5.000 3.000 6,2.000-2.000-2,14.000 3.000 8,-15.000 0.000-8,10.000-3.000 0,-10.000 4.000 2,2.000 4.000 2,0.000-3.000-4,-11.000 4.000 0,2.000 0.000 0,-1.000 1.000 0,-7.000 2.000 0,7.000 7.000 0,-3.000 1.000 5,-6.000 6.000-3,6.000 2.000 0,-4.000 4.000-2,-7.000 1.000 0,6.000 0.000 6,-8.000 5.000-6,0.000-1.000 0,0.000 4.000 2,-10.000 1.000-2,-10.000 1.000 0,9.000 0.000 0,-9.000-6.000 2,1.000 6.000-2,-4.000-10.000 0,1.000 4.000 0,-4.000 1.000 0,0.000-7.000 6,-2.000 10.000-8,-7.000-11.000 2,-4.000 5.000 0,4.000-8.000 6,10.000-5.000-6,0.000 2.000-2,-11.000 1.000 2,-6.000 3.000 0,1.000-2.000 4,2.000-3.000-4,-5.000 2.000 0,3.000 4.000 2,-10.000-1.000-2,2.000 1.000 0,5.000-1.000 6,-3.000-3.000-4,-9.000-2.000-2,9.000 2.000 0,-10.000-2.000 2,-1.000-3.000 12,-5.000 4.000-14,-8.000-6.000 0,-5.000 5.000 7,-18.000 3.000-7,5.000-3.000 0,-10.000 2.000 0,-4.000-2.000 0,2.000-1.000 2,9.000 1.000-2,-5.000-6.000 0,1.000-1.000 4,-9.000 2.000 0,-6.000-2.000-2,-4.000-2.000-2,-7.000 4.000 0,11.000-5.000 2,6.000-5.000-2,2.000-2.000-2,-9.000-4.000-2,12.000-4.000 6,5.000-7.000-4,-6.000 0.000 2,7.000 0.000 0,12.000 0.000 2,-2.000 0.000-2,1.000-4.000 0,3.000-7.000-2,11.000-4.000 2,-8.000-2.000 0,0.000-7.000 0,4.000-7.000 0,2.000 3.000 0,4.000-7.000 0,1.000 1.000 0,-6.000-1.000 0,12.000 4.000 0,7.000 2.000 0,-3.000 3.000 2,2.000 0.000 0,10.000 3.000 0,2.000-3.000-2,-5.000 0.000 0,5.000 0.000-4,-3.000-5.000 8,-6.000-1.000-4,4.000 4.000 0,-9.000-8.000 2,16.000 5.000 0,-2.000-1.000 0,0.000 4.000-2,1.000 0.000 0,5.000 1.000-2,8.000 1.000 0,3.000 4.000 0,3.000-7.000 2,-5.000 2.000 0,5.000-2.000-2,2.000 1.000-4,11.000-1.000 6,-4.000 4.000-4,10.000-2.000 4,3.000 2.000-2,0.000 2.000 2,0.000 3.000-3,0.000 3.000 1,0.000-1.000 0,0.000-2.000 0,0.000 3.000 4,0.000-9.000-4,14.000 10.000 2,-5.000-9.000 0,-7.000 11.000-2,12.000-1.000 2,-11.000 7.000 0,-3.000 8.000-2,3.000 0.000 4,-3.000 0.000 0,0.000 0.000-2,0.000 0.000 0,0.000 0.000 4,0.000 0.000 1,0.000 0.000-5,0.000 0.000 0,0.000 0.000 0,0.000 0.000 0,0.000 0.000 0,0.000 0.000 0,0.000 0.000 0,0.000 0.000 0,0.000 0.000 0,0.000 0.000 0,11.000 0.000 0,-11.000 0.000 0,0.000 0.000 0,0.000 0.000 0,0.000 0.000 0,0.000 0.000 0,0.000 0.000 0,0.000 0.000-3,0.000 0.000 6,0.000 0.000-3,0.000 0.000 0,0.000 0.000 0,0.000 0.000 0,0.000 0.000 2,0.000 0.000-2,0.000 0.000 0,0.000 0.000 0,0.000 0.000-2,0.000 0.000 2,0.000 0.000 0,0.000 0.000 4,0.000 0.000-4,0.000 0.000 0,0.000 0.000-2,0.000 0.000 6,0.000 0.000-4,0.000 0.000 2,0.000 0.000-2,0.000 0.000 0,0.000 0.000 0,0.000 0.000 0,0.000 0.000 0,0.000 0.000 2,-14.000 0.000-2,-3.000 0.000 0,2.000 3.000 4,-14.000-1.000-8,7.000 1.000 2,-13.000 1.000 2,9.000 2.000-2,-12.000-1.000 4,-4.000 1.000-4,-9.000 2.000 0,-9.000 1.000 0,-3.000 3.000 2,-15.000-4.000-5,-4.000 4.000 3,-12.000-1.000 2,11.000 1.000-6,-5.000-9.000 6,5.000 3.000-4,-1.000-4.000 4,8.000-2.000 0,-2.000 0.000-6,11.000 0.000 6,1.000-8.000 0,3.000-7.000-2,5.000-6.000 0,0.000 5.000-4,0.000-7.000 6,8.000-1.000-2,-2.000 2.000 0,10.000-7.000 0,11.000 2.000 0,-1.000-4.000-2,6.000 0.000 4,4.000 0.000-6,-3.000-6.000 6,-4.000-5.000-2,9.000 1.000 2,1.000-7.000-6,4.000 9.000 6,-4.000-2.000-2,3.000-5.000 0,5.000 11.000-3,6.000-3.000 5,1.000 2.000-2,4.000-8.000-4,-2.000 1.000 4,2.000-5.000 2,0.000-4.000-2,0.000-1.000 0,0.000-4.000 0,0.000 3.000 2,0.000-1.000-2,0.000 9.000 2,8.000-8.000-4,8.000 5.000 4,4.000 2.000-2,2.000-1.000 2,0.000 5.000 0,-3.000 0.000 0,3.000-1.000-4,0.000 5.000 4,2.000-3.000-4,5.000 3.000 4,-4.000 1.000 0,0.000 10.000-4,-6.000 1.000 7,4.000 4.000-3,-10.000 6.000 0,-4.000 3.000-3,2.000 6.000 3,-9.000 4.000 0,-2.000 4.000 0,0.000-2.000-2,0.000 2.000 2,0.000 0.000 0,0.000 0.000 2,0.000 0.000 1,0.000 0.000-3,0.000 0.000 1,0.000 0.000 1,0.000 0.000 4,0.000 0.000-6,0.000 0.000 2,0.000 0.000 6,0.000 0.000-8,0.000 0.000 0,-6.000 0.000 0,-1.000-5.000 4,-6.000-5.000-4,1.000-5.000 0,-8.000-1.000 0,-4.000-10.000-2,-10.000-6.000 4,6.000-5.000-2,-8.000-7.000 0,5.000-1.000-2,2.000-1.000 0,2.000-3.000-4,3.000 3.000 6,8.000 11.000-2,0.000 6.000 2,10.000-3.000 0,-7.000 0.000-4,4.000 1.000 4,-1.000-4.000-2,6.000 4.000 2,4.000-6.000 0,0.000 11.000-2,0.000-6.000 2,0.000-2.000-6,0.000 2.000 6,0.000-2.000-4,0.000-6.000 2,0.000-4.000 2,4.000-8.000-2,15.000-8.000 2,0.000-1.000 0,3.000-2.000-3,12.000 1.000 3,-7.000 6.000-2,6.000 4.000 2,-6.000 7.000 0,9.000 7.000-10,-8.000 4.000 10,14.000 2.000-4,-1.000-3.000 4,14.000-2.000-2,6.000-5.000 1,6.000-1.000 1,-3.000 2.000 0,3.000-3.000-5,-13.000 15.000 5,1.000 4.000 0,-11.000 2.000 0,1.000 5.000-2,-7.000 1.000 2,-2.000 3.000-2,2.000 3.000 2,0.000-7.000 0,4.000 3.000 2,6.000-1.000 0,-5.000-1.000 0,-1.000 3.000-2,-6.000-1.000 4,2.000 3.000-2,-9.000 1.000-2,0.000 2.000 0,-3.000 0.000 4,1.000 3.000-4,-5.000 1.000 2,8.000 0.000 4,-2.000-4.000-6,-5.000 3.000 5,-1.000 0.000-3,7.000-3.000 0,-6.000 3.000 4,2.000 0.000 0,0.000 1.000-6,-5.000 0.000 0,2.000 1.000 0,-3.000 4.000 4,0.000-2.000-4,20.000 2.000 0,-6.000-3.000 6,-2.000 3.000-6,7.000-3.000 0,4.000 3.000 2,2.000 0.000 0,-3.000 0.000 2,1.000 0.000-2,-4.000 0.000-2,-2.000 0.000 2,-8.000 0.000 0,-6.000 0.000-2,-2.000 0.000 0,-1.000 0.000 2,0.000 0.000-4,0.000 0.000 6,-6.000 3.000-6,13.000 0.000 2,-12.000 3.000 0,-1.000-4.000 0,5.000 5.000 0,4.000-6.000 0,-9.000 5.000 4,9.000 0.000-4,-3.000 0.000 0,-3.000 1.000 0,4.000-3.000 0,-5.000 3.000 0,1.000-1.000-2,0.000 2.000 2,-7.000-2.000 0,4.000 2.000 0,0.000 1.000 0,-6.000-4.000-2,-1.000 1.000 2,4.000-3.000 0,-7.000 3.000 0,2.000 0.000 0,-1.000-1.000 6,9.000 1.000-6,-10.000 4.000 0,1.000-2.000 0,3.000-3.000 1,-7.000 5.000-1,3.000-6.000 0,3.000 2.000 2,-4.000 2.000 4,-2.000-4.000-6,4.000-1.000 0,-4.000 2.000 0,0.000 1.000 0,7.000-3.000 0,-4.000 0.000 0,-3.000-1.000 0,2.000-2.000 4,-2.000 4.000-4,0.000-1.000 0,0.000 0.000 0,0.000-1.000 2,0.000 2.000-4,0.000-4.000 2,0.000 2.000 0,0.000 2.000 0,4.000 1.000 4,-4.000-2.000-6,0.000-1.000 2,0.000 1.000 0,0.000-3.000 0,0.000 0.000-2,0.000 6.000 2,0.000-6.000 6,0.000 0.000-6,0.000 6.000 0,0.000 0.000 0,0.000 2.000-2,0.000-2.000-2,0.000 0.000 4,0.000-3.000 0,0.000-1.000 4,0.000-2.000-4,0.000 0.000 2,0.000 0.000-2,0.000 0.000-29,0.000 0.000-88,-26.000 23.000-123,-10.000 14.000-28,5.000-18.000-12</inkml:trace>
  <inkml:trace contextRef="#ctx0" brushRef="#br0">7795.000 4949.000 41,'9.000'-7.000'21,"-5.000"-3.000"-2,10.000 3.000 3,-5.000 4.000-4,-5.000-1.000-4,-4.000 0.000 4,4.000 0.000 0,-4.000 1.000 1,0.000 3.000 9,0.000 0.000-4,0.000 0.000 5,0.000 0.000 2,0.000 0.000-6,0.000 0.000-2,-4.000 0.000-9,-18.000 0.000-8,9.000 0.000 7,-9.000 0.000-8,-5.000 0.000 1,-1.000 0.000 5,-6.000 0.000-3,-15.000 7.000-1,10.000 17.000-4,-10.000 12.000-2,-4.000 8.000 6,10.000 3.000-7,-2.000 9.000 0,10.000 3.000 0,4.000 1.000 4,9.000 3.000-8,-1.000 6.000 4,19.000 2.000 0,-5.000 3.000 0,9.000 3.000 0,0.000-2.000 0,0.000-7.000 3,13.000-9.000-3,14.000-7.000 0,13.000-11.000 3,-1.000-2.000-3,1.000-8.000 4,13.000-11.000-2,14.000-4.000-2,-9.000-11.000 7,11.000-2.000-3,3.000-3.000 5,-2.000 0.000-1,1.000 0.000 7,-1.000-11.000 2,-4.000-17.000-11,1.000-16.000-2,2.000-8.000 4,-15.000-8.000 0,3.000-3.000 0,-3.000-5.000 1,-15.000 1.000 1,10.000-1.000 7,-18.000 9.000-14,9.000 3.000 19,-19.000 13.000-3,1.000 3.000-5,5.000-1.000 6,-4.000-6.000-6,-15.000 11.000 8,-8.000 1.000 6,0.000-9.000-17,0.000-4.000-3,0.000-3.000 1,-8.000-1.000-7,-23.000 4.000 4,1.000 0.000-6,-2.000 12.000 4,-5.000 5.000-4,-1.000 3.000 5,-15.000 8.000-5,-5.000 4.000 8,-17.000 8.000-6,9.000 8.000 2,-14.000 0.000-2,22.000 0.000-2,1.000 0.000 0,23.000 0.000 0,2.000 0.000 0,6.000 0.000 0,4.000 0.000-10,-5.000 0.000 6,14.000 0.000-41,-9.000 0.000-19,-1.000 0.000-26,11.000 0.000-36,-2.000 0.000 11,14.000 5.000 2,0.000 14.000-46</inkml:trace>
  <inkml:trace contextRef="#ctx0" brushRef="#br0">9115.000 5860.000 60,'0.000'-12.000'13,"0.000"-4.000"7,15.000-1.000 8,11.000-2.000-8,4.000-5.000-2,5.000 4.000-3,1.000 2.000 1,8.000-3.000-7,-8.000 9.000 4,-6.000 2.000 3,5.000 1.000-8,10.000 1.000 0,-11.000 0.000 3,20.000-1.000 2,-9.000 5.000-1,2.000-3.000-9,6.000 7.000 11,-7.000 0.000-9,-4.000 0.000 0,8.000 0.000 0,-15.000 0.000 1,18.000 0.000 7,-18.000 15.000-6,5.000 6.000 1,-8.000-2.000 2,-2.000 7.000-1,-4.000-4.000-6,-3.000 6.000 6,-11.000-5.000-3,-7.000 5.000-2,5.000 0.000 5,-10.000 5.000-6,0.000 6.000 12,-15.000 12.000-5,-20.000 6.000 16,-13.000 5.000-11,-6.000-3.000-5,12.000 15.000-2,-16.000-16.000 1,9.000-6.000-6,-1.000-12.000 9,11.000-17.000-10,-6.000-2.000 4,10.000-17.000 0,-13.000 0.000-3,8.000-4.000 6,-5.000 0.000-4,10.000-21.000-3,5.000-22.000 3,-4.000-13.000-5,10.000 0.000 0,2.000 1.000 0,18.000-1.000-2,4.000 12.000 0,0.000-6.000 1,0.000-2.000-4,0.000 2.000 5,18.000 4.000-44,17.000 10.000-39,0.000 12.000-6,18.000 20.000-17,0.000 4.000-56</inkml:trace>
  <inkml:trace contextRef="#ctx0" brushRef="#br0">9340.000 5836.000 21,'0.000'0.000'32,"0.000"0.000"-23,0.000 0.000 12,0.000 0.000-1,0.000 0.000-10,0.000 0.000-1,0.000 0.000 3,0.000 0.000-2,0.000 0.000 3,0.000 0.000 6,0.000 0.000-6,0.000 0.000 4,0.000 0.000 2,0.000 0.000 0,0.000 0.000-6,0.000 0.000-3,0.000 0.000-4,0.000 0.000 2,0.000 0.000-8,0.000 0.000 0,0.000 0.000 0,0.000 0.000 0,0.000 0.000 0,0.000 0.000-22,0.000 0.000-38,19.000 0.000-30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42:37"/>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-6.000 1121.000 17,'0.000'-2.000'33,"0.000"-12.000"-29,0.000 10.000 2,0.000 0.000 3,5.000 0.000-1,-5.000 4.000-2,0.000 0.000-1,10.000 0.000 3,-6.000-4.000 0,-4.000 0.000 1,4.000 0.000 0,-4.000 0.000-5,4.000 1.000 2,-4.000-2.000 0,4.000 5.000 0,10.000-8.000 2,-6.000 0.000-1,0.000-4.000-1,11.000 4.000 3,-14.000-3.000-8,13.000 2.000 2,-14.000-2.000 1,4.000 3.000-4,2.000-5.000 5,-5.000 6.000-1,-2.000-2.000 0,5.000 5.000 2,-8.000 1.000-6,5.000-2.000 2,5.000 5.000 1,2.000-8.000-3,-7.000 5.000 2,5.000-5.000-1,-2.000 0.000 0,0.000-1.000 2,-3.000 3.000-2,12.000 1.000 1,2.000-8.000 3,-11.000 10.000-3,1.000-5.000 2,-6.000 4.000-3,8.000-4.000 2,2.000-5.000-1,-13.000 10.000-1,18.000-8.000 0,-6.000 3.000 2,-12.000 4.000-1,18.000-4.000 2,-13.000-1.000-2,-2.000 7.000 2,16.000-11.000-1,-11.000-3.000-2,10.000 0.000-1,-5.000 0.000 2,9.000 0.000 0,-14.000 4.000-1,7.000 2.000-1,-7.000-1.000 3,-4.000 1.000 0,14.000 2.000-2,-10.000 3.000-1,11.000-3.000 2,-11.000 0.000-2,-3.000 0.000 3,5.000 1.000-1,-2.000-6.000-2,0.000 2.000 1,6.000 6.000-1,-9.000-7.000 0,-2.000 4.000 1,6.000 0.000-1,1.000 0.000 3,-6.000 5.000-2,4.000-2.000 1,-3.000-2.000-2,-1.000 2.000 2,-4.000 2.000-2,15.000-2.000 0,-7.000 2.000 0,-8.000-2.000 2,3.000 2.000-2,-3.000 3.000 0,0.000 0.000 1,0.000 0.000 0,0.000 0.000-1,0.000 0.000 3,0.000 0.000-3,-3.000 0.000-14,-29.000 0.000-15,-7.000 24.000 5,-6.000-1.000 11,-4.000 10.000-6,15.000-2.000 3,-9.000 1.000 6,1.000 9.000 5,-14.000-2.000 4,16.000 8.000-3,-10.000-4.000-1,2.000-7.000 3,27.000-12.000 1,3.000-5.000 0,9.000-10.000 1,-4.000-9.000 1,13.000 0.000-1,0.000 0.000 0,0.000 0.000 0,-5.000 0.000 2,5.000 0.000-2,0.000 0.000 0,0.000 0.000 0,0.000-3.000 4,0.000-13.000 8,18.000-10.000-2,9.000 4.000 2,-11.000-2.000 2,16.000 1.000-7,-1.000 0.000-4,5.000-6.000 4,-16.000 9.000 1,26.000-1.000 2,-20.000-2.000-4,9.000-5.000 1,-4.000 4.000 3,10.000-4.000-5,-2.000 0.000-2,-12.000 9.000 2,3.000-1.000-3,1.000 4.000 2,-5.000-3.000 2,1.000 3.000-5,0.000 0.000 4,-4.000 4.000-5,-15.000 4.000 0,0.000 4.000 3,-8.000 4.000-3,10.000 0.000 4,-10.000 0.000-2,0.000 0.000 1,0.000 0.000 4,-23.000 12.000-6,-25.000 24.000-1,4.000-1.000-1,-5.000 1.000-1,-1.000 7.000 1,8.000-5.000 1,1.000 0.000 0,-2.000-2.000 0,2.000-8.000 0,11.000-5.000-1,17.000-11.000 1,2.000-3.000 0,8.000-9.000 1,3.000 0.000-1,0.000 0.000-2,0.000 0.000 1,0.000 0.000-2,0.000 0.000 1,0.000 0.000 1,0.000-15.000 1,27.000-14.000 10,13.000 1.000 1,-5.000-10.000 1,4.000 2.000 0,10.000-2.000 1,-10.000 2.000-3,10.000 5.000-2,-4.000 6.000-6,-6.000-1.000 11,11.000 0.000-12,-15.000 4.000 4,-1.000 3.000 0,7.000-6.000-1,-20.000 6.000-1,16.000 2.000 2,-21.000 1.000-3,10.000 5.000 5,1.000-2.000-4,-9.000 1.000-2,-1.000 1.000 5,6.000-5.000-2,7.000-2.000-1,-7.000 3.000-1,4.000-1.000 0,-5.000 4.000 2,-6.000 1.000-4,7.000-4.000 1,-1.000 3.000-1,-9.000-1.000 1,5.000 2.000-1,1.000 6.000 0,-11.000 2.000 3,0.000-1.000-1,-3.000 4.000-2,4.000-7.000 0,-1.000-3.000 2,-3.000 3.000-2,8.000 2.000 1,-5.000 2.000-2,2.000-1.000 2,-1.000-2.000-2,4.000-8.000 1,-9.000 6.000 0,15.000-1.000 2,-11.000 6.000-2,-5.000-2.000 3,16.000 2.000-7,-11.000-5.000 8,-3.000 8.000-8,5.000-4.000 5,-6.000-4.000-1,4.000 4.000 0,-8.000 0.000 2,15.000-4.000-2,-4.000 8.000 0,-6.000-3.000 1,5.000-2.000-4,-2.000 1.000 3,-4.000 4.000 0,0.000-4.000 0,10.000 4.000 2,-9.000-4.000-2,3.000 0.000 0,-4.000 0.000 1,-4.000 4.000-2,10.000-3.000 1,-5.000 3.000 0,3.000 0.000 0,-5.000 0.000 0,2.000-5.000 0,9.000 5.000 0,-6.000 0.000 1,-4.000-3.000-2,10.000-2.000 1,-1.000 5.000 0,-13.000 0.000 4,14.000 0.000-4,-6.000 0.000 0,-3.000 0.000-3,9.000 0.000 6,-5.000 0.000-7,-1.000 0.000 5,-8.000-3.000-1,14.000 3.000 0,-6.000-5.000 3,-4.000 5.000-3,15.000 0.000 0,-11.000-4.000 0,-4.000 4.000-3,6.000 0.000 3,-2.000 0.000 0,0.000 0.000 3,-8.000 0.000-3,5.000 0.000-3,-5.000 0.000 3,10.000 0.000 0,-6.000-4.000 0,0.000 4.000 3,-4.000 0.000-3,4.000 0.000 0,-4.000 0.000 0,4.000 0.000 0,7.000 0.000-3,-11.000 0.000 3,8.000 0.000 0,-5.000 0.000 0,2.000 0.000 0,-5.000 0.000 3,0.000 0.000-3,3.000 0.000 0,8.000 0.000 0,-6.000 0.000 0,-2.000 0.000 1,-3.000 0.000-1,5.000 0.000 0,-5.000 0.000-1,3.000 0.000 2,8.000 0.000-1,-11.000 0.000 0,4.000 0.000 0,0.000 0.000 2,0.000 0.000-2,0.000 0.000 0,6.000 0.000 0,-5.000 4.000 0,-5.000 0.000 0,3.000-4.000 0,-3.000 0.000 0,0.000 0.000 3,0.000 0.000-3,0.000 0.000 0,0.000 0.000 4,0.000 0.000-3,0.000 0.000 1,0.000 0.000 5,0.000 0.000-1,-3.000 0.000 4,-28.000 0.000-10,-7.000 0.000 0,4.000 0.000 0,4.000 0.000-3,-10.000 5.000-6,0.000-2.000 3,9.000 5.000 2,-1.000 0.000 3,6.000 0.000-3,-1.000 0.000-1,1.000 1.000-3,-5.000-6.000 5,5.000 0.000-4,-1.000-3.000 2,15.000 5.000 5,-7.000-1.000-4,3.000-4.000 4,2.000 4.000 0,6.000 0.000 2,-7.000-4.000-2,11.000 0.000-3,-8.000 4.000 3,-2.000 0.000 0,4.000 4.000 0,-7.000-8.000 0,8.000 3.000 0,1.000-3.000-1,-6.000 0.000 1,14.000 0.000 0,0.000 0.000-2,0.000 0.000 2,0.000 0.000 0,0.000 0.000-4,0.000 0.000 3,0.000 0.000 0,0.000 0.000-4,0.000 0.000 4,0.000 0.000-8,0.000 0.000 6,0.000 0.000 2,14.000 0.000-4,12.000 0.000 5,1.000 0.000 0,4.000 0.000 0,0.000-11.000 1,0.000 7.000-1,-5.000 4.000 0,1.000-4.000 3,4.000 4.000-2,-19.000 0.000-1,14.000 0.000 0,1.000 0.000 0,-1.000 0.000 1,1.000 0.000-1,1.000 0.000 3,-11.000 0.000-1,-4.000 0.000 0,10.000 0.000-2,-15.000 0.000 1,14.000 0.000 1,-14.000 0.000-3,15.000 8.000 2,-15.000 0.000-1,11.000-5.000 2,-11.000 5.000-1,-5.000-3.000-1,16.000 3.000 2,-14.000 0.000-2,9.000-4.000 0,-10.000 2.000-1,4.000-4.000 1,-4.000 2.000 1,6.000 0.000 2,-2.000-1.000-3,-3.000 2.000 0,-5.000-1.000 1,3.000-1.000-2,-3.000-3.000-1,0.000 0.000 2,0.000 0.000 3,0.000 5.000-2,0.000-5.000-1,0.000 0.000 3,0.000 0.000-3,0.000 0.000 0,0.000 0.000 0,0.000 0.000 1,0.000 0.000 9,0.000 0.000-9,0.000 0.000-1,0.000 0.000-28,-34.000 0.000-56,-1.000 12.000-9,5.000 11.000-27</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1:32"/>
    </inkml:context>
    <inkml:brush xml:id="br0">
      <inkml:brushProperty name="width" value="0.46667" units="cm"/>
      <inkml:brushProperty name="height" value="0.46667" units="cm"/>
      <inkml:brushProperty name="color" value="#44546a"/>
      <inkml:brushProperty name="fitToCurve" value="1"/>
    </inkml:brush>
  </inkml:definitions>
  <inkml:trace contextRef="#ctx0" brushRef="#br0">37.000 1374.000 101,'-13.000'-3.000'3,"-4.000"0.000"0,3.000-3.000 24,14.000-3.000-7,0.000-9.000-11,0.000-4.000 1,17.000-1.000 0,3.000-4.000 5,4.000-4.000-5,10.000-2.000 5,-2.000-3.000-6,20.000-12.000 5,0.000-6.000-1,29.000-12.000-6,3.000 0.000 4,12.000-3.000 0,14.000-3.000-4,14.000-1.000 5,20.000 1.000-1,26.000 0.000-4,1.000 12.000-1,6.000 5.000-6,-21.000 17.000 0,-5.000 11.000 0,-10.000 15.000 3,-14.000 12.000-4,-17.000 0.000 1,-23.000 20.000 0,-24.000 20.000 2,1.000 10.000-1,-24.000 2.000 5,-16.000 2.000 7,-15.000 6.000-8,-9.000 4.000 7,-3.000 7.000 3,-44.000 8.000-1,-19.000 8.000-2,-12.000 4.000-9,-12.000-4.000 1,-3.000 5.000 2,-11.000-10.000-5,7.000-10.000 7,17.000-18.000-5,3.000-21.000-2,17.000-17.000 10,16.000-16.000 1,15.000 0.000-3,-5.000-43.000-2,7.000-23.000-6,13.000-24.000-1,14.000-22.000-1,0.000-11.000 1,54.000-9.000-2,30.000 3.000 1,32.000-1.000-1,46.000 1.000 0,35.000-1.000-10,40.000-2.000-23,23.000 15.000-61,21.000 26.000-21,7.000 25.000-94</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2:57"/>
    </inkml:context>
    <inkml:brush xml:id="br0">
      <inkml:brushProperty name="width" value="0.37042" units="cm"/>
      <inkml:brushProperty name="height" value="0.37042" units="cm"/>
      <inkml:brushProperty name="color" value="#44546a"/>
      <inkml:brushProperty name="fitToCurve" value="1"/>
    </inkml:brush>
  </inkml:definitions>
  <inkml:trace contextRef="#ctx0" brushRef="#br0">4.000 1241.000 68,'-3.000'-1.000'27,"-2.000"1.000"-22,5.000 0.000 17,-1.000 0.000-2,1.000 0.000 0,-2.000 0.000-7,1.000 0.000-4,1.000 0.000 3,-1.000 0.000 2,1.000 0.000-2,0.000 0.000 7,0.000 0.000-3,0.000 0.000 2,0.000 0.000 0,0.000 0.000 1,0.000 0.000 6,0.000 0.000-5,0.000 0.000-3,0.000 0.000 1,0.000 0.000-1,0.000 0.000 11,0.000 0.000-7,0.000 0.000-3,0.000 0.000 13,0.000 0.000-19,0.000 0.000 12,0.000 0.000 1,0.000 0.000-9,2.000 0.000 7,0.000 0.000-8,0.000 0.000-2,5.000 0.000 8,-1.000 0.000-8,3.000 0.000 16,1.000 0.000-4,-2.000 0.000-12,-5.000 0.000 6,4.000 0.000-10,-4.000 0.000 7,4.000 0.000 7,0.000 0.000-23,0.000 0.000 11,-2.000 0.000 5,4.000 0.000-12,-3.000 0.000 5,-3.000 0.000-1,6.000 0.000-1,-1.000 0.000 17,2.000 0.000-22,-1.000-2.000 6,0.000 0.000 4,0.000 0.000-8,4.000-2.000 10,-1.000 0.000-9,-1.000 1.000 1,2.000 0.000 12,1.000-1.000-12,8.000-2.000-4,8.000-4.000 14,24.000-8.000-10,30.000-9.000 9,30.000-8.000 12,39.000-8.000-27,29.000-7.000 0,48.000-6.000 0,41.000-8.000 0,51.000-7.000 0,51.000-8.000 0,47.000-3.000 0,42.000-7.000 0,55.000-8.000 0,52.000-6.000 0,50.000-5.000-90,48.000 4.000-150,28.000 10.000-126,7.000 14.000 142</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8:10"/>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-3.000 440.000 68,'-1.000'-1.000'27,"-1.000"1.000"-22,2.000 0.000 17,0.000 0.000-2,0.000 0.000 0,-1.000 0.000-7,0.000 0.000-4,1.000 0.000 3,0.000 0.000 2,0.000 0.000-2,0.000 0.000 7,0.000 0.000-3,0.000 0.000 2,0.000 0.000 0,0.000 0.000 1,0.000 0.000 6,0.000 0.000-5,0.000 0.000-3,0.000 0.000 1,0.000 0.000-1,0.000 0.000 11,0.000 0.000-7,0.000 0.000-3,0.000 0.000 13,0.000 0.000-19,0.000 0.000 12,0.000 0.000 1,0.000 0.000-9,1.000 0.000 7,0.000 0.000-8,-1.000 0.000-2,3.000 0.000 8,-1.000 0.000-8,1.000 0.000 16,0.000 0.000-4,0.000 0.000-12,-2.000 0.000 6,2.000 0.000-10,-2.000 0.000 7,1.000 0.000 7,1.000 0.000-23,-1.000 0.000 11,0.000 0.000 5,1.000 0.000-12,-1.000 0.000 5,-1.000 0.000-1,2.000 0.000-1,0.000 0.000 17,1.000 0.000-22,-1.000 0.000 6,0.000-1.000 4,0.000 0.000-8,2.000 0.000 10,-1.000-1.000-9,0.000 1.000 1,0.000 0.000 12,1.000 0.000-12,3.000-1.000-4,2.000-2.000 14,9.000-2.000-10,11.000-4.000 9,10.000-2.000 12,13.000-3.000-27,11.000-3.000 0,16.000-2.000 0,15.000-2.000 0,18.000-4.000 0,18.000-2.000 0,16.000-1.000 0,14.000-2.000 0,20.000-3.000 0,19.000-3.000 0,16.000-1.000-90,18.000 1.000-150,9.000 4.000-126,3.000 4.000 142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7:59:54"/>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-3.000 440.000 68,'-1.000'-1.000'27,"-1.000"1.000"-22,2.000 0.000 17,0.000 0.000-2,0.000 0.000 0,-1.000 0.000-7,0.000 0.000-4,1.000 0.000 3,0.000 0.000 2,0.000 0.000-2,0.000 0.000 7,0.000 0.000-3,0.000 0.000 2,0.000 0.000 0,0.000 0.000 1,0.000 0.000 6,0.000 0.000-5,0.000 0.000-3,0.000 0.000 1,0.000 0.000-1,0.000 0.000 11,0.000 0.000-7,0.000 0.000-3,0.000 0.000 13,0.000 0.000-19,0.000 0.000 12,0.000 0.000 1,0.000 0.000-9,1.000 0.000 7,0.000 0.000-8,-1.000 0.000-2,3.000 0.000 8,-1.000 0.000-8,1.000 0.000 16,0.000 0.000-4,0.000 0.000-12,-2.000 0.000 6,2.000 0.000-10,-2.000 0.000 7,1.000 0.000 7,1.000 0.000-23,-1.000 0.000 11,0.000 0.000 5,1.000 0.000-12,-1.000 0.000 5,-1.000 0.000-1,2.000 0.000-1,0.000 0.000 17,1.000 0.000-22,-1.000 0.000 6,0.000-1.000 4,0.000 0.000-8,2.000 0.000 10,-1.000-1.000-9,0.000 1.000 1,0.000 0.000 12,1.000 0.000-12,3.000-1.000-4,2.000-2.000 14,9.000-2.000-10,11.000-4.000 9,10.000-2.000 12,13.000-3.000-27,11.000-3.000 0,17.000-2.000 0,13.000-2.000 0,19.000-4.000 0,18.000-2.000 0,16.000-1.000 0,15.000-2.000 0,19.000-3.000 0,18.000-3.000 0,18.000-1.000-90,17.000 1.000-150,9.000 4.000-126,3.000 4.000 142</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0:04"/>
    </inkml:context>
    <inkml:brush xml:id="br0">
      <inkml:brushProperty name="width" value="0.21167" units="cm"/>
      <inkml:brushProperty name="height" value="0.21167" units="cm"/>
      <inkml:brushProperty name="color" value="#44546a"/>
      <inkml:brushProperty name="fitToCurve" value="1"/>
    </inkml:brush>
  </inkml:definitions>
  <inkml:trace contextRef="#ctx0" brushRef="#br0">-3.000 441.000 68,'-1.000'-1.000'27,"-1.000"1.000"-22,2.000 0.000 17,0.000 0.000-2,0.000 0.000 0,-1.000 0.000-7,0.000 0.000-4,1.000 0.000 3,0.000 0.000 2,0.000 0.000-2,0.000 0.000 7,0.000 0.000-3,0.000 0.000 2,0.000 0.000 0,0.000 0.000 1,0.000 0.000 6,0.000 0.000-5,0.000 0.000-3,0.000 0.000 1,0.000 0.000-1,0.000 0.000 11,0.000 0.000-7,0.000 0.000-3,0.000 0.000 13,0.000 0.000-19,0.000 0.000 12,0.000 0.000 1,0.000 0.000-9,1.000 0.000 7,0.000 0.000-8,-1.000 0.000-2,3.000 0.000 8,-1.000 0.000-8,1.000 0.000 16,0.000 0.000-4,0.000 0.000-12,-2.000 0.000 6,2.000 0.000-10,-2.000 0.000 7,1.000 0.000 7,1.000 0.000-23,-1.000 0.000 11,0.000 0.000 5,1.000 0.000-12,-1.000 0.000 5,-1.000 0.000-1,2.000 0.000-1,0.000 0.000 17,1.000 0.000-22,-1.000 0.000 6,0.000-1.000 4,0.000 0.000-8,2.000 0.000 10,-1.000-1.000-9,0.000 1.000 1,0.000 0.000 12,1.000 0.000-12,3.000-1.000-4,2.000-2.000 14,9.000-2.000-10,11.000-4.000 9,10.000-2.000 12,13.000-3.000-27,11.000-3.000 0,16.000-2.000 0,15.000-3.000 0,18.000-2.000 0,18.000-3.000 0,16.000-1.000 0,14.000-3.000 0,20.000-2.000 0,19.000-3.000 0,16.000-1.000-90,18.000 1.000-150,9.000 4.000-126,3.000 4.000 142</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cm"/>
        </inkml:traceFormat>
        <inkml:channelProperties>
          <inkml:channelProperty channel="X" name="resolution" value="2155.72363" units="1/cm"/>
          <inkml:channelProperty channel="Y" name="resolution" value="3449.15796" units="1/cm"/>
          <inkml:channelProperty channel="F" name="resolution" value="2.84167" units="1/cm"/>
        </inkml:channelProperties>
      </inkml:inkSource>
      <inkml:timestamp xml:id="ts0" timeString="2016-05-20T08:00:29"/>
    </inkml:context>
    <inkml:brush xml:id="br0">
      <inkml:brushProperty name="width" value="0.10583" units="cm"/>
      <inkml:brushProperty name="height" value="0.10583" units="cm"/>
      <inkml:brushProperty name="color" value="#44546a"/>
      <inkml:brushProperty name="fitToCurve" value="1"/>
    </inkml:brush>
  </inkml:definitions>
  <inkml:trace contextRef="#ctx0" brushRef="#br0">1627.000 38.000 100,'4.000'-26.000'57,"-4.000"18.000"-47,0.000 8.000 23,-4.000 8.000 9,-11.000-4.000-20,15.000-4.000-7,0.000 0.000 5,0.000 0.000-5,0.000 0.000 1,0.000 0.000-7,0.000 0.000 9,0.000 0.000 6,0.000 0.000-1,0.000 0.000 4,0.000 0.000 5,-8.000 0.000-9,8.000 0.000 6,-4.000 0.000-12,-15.000 0.000 0,11.000 0.000-3,-19.000 0.000-6,0.000 0.000 0,-8.000 0.000 7,-14.000 0.000-13,13.000 0.000 12,10.000 0.000-9,-10.000 0.000 0,5.000 4.000 6,-10.000 16.000-7,6.000 3.000 5,4.000-2.000-2,0.000 4.000-7,0.000-2.000 7,-10.000 8.000-2,5.000 15.000-1,1.000-2.000 3,-10.000 2.000-7,18.000 8.000 4,-4.000-5.000 0,0.000 2.000-2,0.000 1.000 7,0.000 5.000 2,4.000 7.000 0,0.000-4.000 2,0.000 8.000-7,15.000-3.000 0,-7.000-9.000-3,-3.000 20.000 1,9.000-8.000 2,-10.000 0.000-4,11.000 12.000 3,-2.000-3.000 1,-9.000 3.000-4,15.000 8.000 6,-15.000 4.000-1,6.000 0.000-5,-1.000 4.000 12,14.000-3.000-10,-11.000-4.000 3,11.000-5.000 1,0.000-1.000-4,4.000-2.000-1,0.000-5.000-3,0.000-8.000 5,0.000 0.000-1,0.000 13.000-4,0.000-9.000 0,0.000 8.000 7,0.000 0.000-5,0.000-1.000 0,0.000 7.000 0,0.000-6.000 2,0.000 4.000 3,0.000-8.000-6,0.000 4.000 1,0.000-2.000 4,0.000 9.000 0,4.000 1.000-2,0.000 4.000-4,6.000 8.000 3,-5.000 8.000 8,-1.000 5.000-11,-4.000-8.000 5,0.000 3.000 13,8.000-11.000-10,-8.000-10.000-1,0.000 9.000 7,0.000 4.000-6,0.000 1.000 14,0.000 3.000-14,0.000-8.000 3,0.000-3.000-5,0.000-9.000 2,0.000 0.000-2,0.000-4.000 5,0.000 4.000-11,0.000-7.000 0,0.000-1.000 0,0.000 4.000 0,0.000-7.000 0,0.000 2.000 0,0.000 2.000 0,-8.000 7.000 0,-11.000-4.000 0,7.000 5.000 0,-15.000-11.000 0,8.000 4.000 0,7.000-14.000 0,-11.000-16.000 0,0.000 4.000 0,-4.000-10.000 0,7.000 1.000 0,-17.000-7.000 0,6.000-5.000 0,-5.000 2.000 0,10.000-17.000 0,-14.000 4.000 0,-1.000 4.000 0,6.000-7.000 0,0.000 6.000 0,8.000-5.000 0,4.000 0.000 0,0.000-5.000 0,15.000-10.000 0,8.000-3.000 0,-4.000 0.000 0,4.000 0.000 0,0.000 0.000 0,0.000 0.000 0,0.000 0.000 0,0.000 0.000 0,4.000 0.000 0,0.000 0.000 0,0.000 0.000 0,15.000 0.000 0,-11.000 0.000 0,15.000 0.000 0,8.000 0.000 0,4.000 0.000 0,11.000 0.000 0,-15.000 0.000 0,0.000 0.000 0,-5.000 0.000 0,5.000 0.000 0,-4.000 0.000 0,4.000 0.000 0,-4.000 12.000 0,0.000 1.000 0,-4.000 3.000 0,0.000 4.000 0,-11.000-5.000 0,7.000 6.000 0,-11.000 3.000 0,10.000 5.000 0,-5.000 10.000 0,-5.000 1.000 0,11.000 4.000 0,-11.000 4.000 0,11.000 4.000 0,-11.000 9.000 0,10.000-2.000 0,-13.000-10.000 0,-5.000 7.000 0,4.000 0.000 0,0.000-4.000 0,-4.000 12.000 0,10.000-7.000 0,-6.000-1.000 0,-4.000 4.000 0,4.000 4.000 0,1.000-5.000 0,-1.000 10.000 0,10.000-5.000 0,-6.000 1.000 0,-3.000 15.000 0,9.000-8.000 0,-6.000 4.000 0,1.000-4.000 0,5.000-3.000 0,-10.000 3.000 0,0.000 0.000 0,0.000-4.000 0,1.000 9.000 0,5.000-1.000 0,-6.000 4.000 0,-4.000-1.000 0,0.000 14.000 0,0.000-1.000 0,0.000 1.000 0,0.000 7.000 0,0.000 0.000 0,0.000 0.000 0,0.000-7.000 0,0.000-5.000 0,0.000-7.000 0,-4.000-1.000 0,-11.000 1.000 0,7.000 2.000 0,0.000 9.000 0,-7.000 4.000 0,11.000 1.000 0,0.000-1.000 0,-10.000 4.000 0,10.000 0.000 0,-1.000 0.000 0,1.000-3.000 0,0.000-1.000 0,4.000-16.000 0,0.000-1.000 0,0.000 3.000 0,0.000 0.000 0,0.000 4.000 0,0.000-10.000 0,4.000-12.000 0,5.000 1.000 0,9.000-6.000 0,-10.000 7.000 0,11.000-7.000 0,-11.000 1.000 0,11.000-7.000 0,-11.000-1.000 0,-4.000 4.000 0,11.000 0.000 0,-11.000-6.000 0,4.000 4.000 0,0.000-14.000 0,7.000-4.000 0,-11.000-2.000 0,4.000-11.000 0,3.000 13.000 0,-3.000 0.000 0,-4.000-6.000 0,11.000 4.000 0,-7.000-6.000 0,-4.000 4.000 0,15.000-4.000 0,-11.000 6.000 0,0.000-4.000 0,11.000 6.000 0,-15.000 5.000 0,4.000-2.000 0,2.000-6.000 0,-1.000 7.000 0,-5.000-13.000 0,10.000 16.000 0,-5.000-7.000 0,-5.000-2.000 0,0.000 2.000 0,0.000-8.000 0,10.000 0.000 0,-9.000 0.000 0,-1.000-7.000 0,10.000-1.000 0,-6.000-1.000 0,11.000 1.000 0,-11.000 1.000 0,1.000-6.000 0,5.000 2.000 0,-6.000-5.000 0,15.000-1.000 0,-6.000 2.000 0,5.000 3.000 0,1.000 0.000 0,4.000 0.000 0,-15.000-3.000 0,15.000 2.000 0,0.000-7.000 0,4.000 5.000 0,-4.000-2.000 0,4.000 1.000 0,6.000 5.000 0,-16.000-2.000 0,20.000-2.000 0,-10.000 2.000 0,4.000 2.000 0,-8.000 3.000 0,0.000-8.000 0,4.000 4.000 0,-4.000-4.000 0,0.000-1.000 0,0.000 2.000 0,4.000 3.000 0,0.000-9.000 0,-4.000 9.000 0,4.000-4.000 0,0.000 4.000 0,-4.000-3.000 0,-1.000-6.000 0,5.000 6.000 0,-4.000-10.000 0,0.000-3.000 0,-8.000 0.000 0,-11.000 0.000 0,-4.000 0.000 0,-4.000 0.000 0,0.000 0.000 0,0.000 0.000 0,0.000 0.000 0,-27.000 0.000 0,0.000 0.000 0,1.000 0.000-111,-10.000-11.000-165,36.000-69.000-29,0.000 4.000 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BM Plex Sans" panose="020B0503050203000203" charset="0"/>
                <a:ea typeface="IBM Plex Sans" panose="020B0503050203000203" charset="0"/>
                <a:cs typeface="IBM Plex Sans" panose="020B0503050203000203"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BM Plex Sans" panose="020B0503050203000203" charset="0"/>
                <a:ea typeface="IBM Plex Sans" panose="020B0503050203000203" charset="0"/>
                <a:cs typeface="IBM Plex Sans" panose="020B0503050203000203" charset="0"/>
              </a:defRPr>
            </a:lvl1pPr>
          </a:lstStyle>
          <a:p>
            <a:fld id="{3F17CDBF-85AD-434C-8603-A28338294D1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BM Plex Sans" panose="020B0503050203000203" charset="0"/>
                <a:ea typeface="IBM Plex Sans" panose="020B0503050203000203" charset="0"/>
                <a:cs typeface="IBM Plex Sans" panose="020B0503050203000203"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BM Plex Sans" panose="020B0503050203000203" charset="0"/>
                <a:ea typeface="IBM Plex Sans" panose="020B0503050203000203" charset="0"/>
                <a:cs typeface="IBM Plex Sans" panose="020B0503050203000203" charset="0"/>
              </a:defRPr>
            </a:lvl1pPr>
          </a:lstStyle>
          <a:p>
            <a:fld id="{C1B8FE26-C869-4925-9C4B-CD835726406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1pPr>
    <a:lvl2pPr marL="45720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2pPr>
    <a:lvl3pPr marL="91440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3pPr>
    <a:lvl4pPr marL="137160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4pPr>
    <a:lvl5pPr marL="1828800" algn="l" defTabSz="914400" rtl="0" eaLnBrk="1" latinLnBrk="0" hangingPunct="1">
      <a:defRPr sz="1200" kern="1200">
        <a:solidFill>
          <a:schemeClr val="tx1"/>
        </a:solidFill>
        <a:latin typeface="IBM Plex Sans" panose="020B0503050203000203" charset="0"/>
        <a:ea typeface="IBM Plex Sans" panose="020B0503050203000203" charset="0"/>
        <a:cs typeface="IBM Plex Sans" panose="020B0503050203000203"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78294AD-AD22-493D-9D43-922F9158D41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B745F06-553F-49C9-974D-93BAC0BAC18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iagBrick">
          <a:fgClr>
            <a:schemeClr val="accent3">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IBM Plex Sans" panose="020B0503050203000203" charset="0"/>
                <a:ea typeface="IBM Plex Sans" panose="020B0503050203000203" charset="0"/>
                <a:cs typeface="IBM Plex Sans" panose="020B0503050203000203" charset="0"/>
              </a:defRPr>
            </a:lvl1pPr>
          </a:lstStyle>
          <a:p>
            <a:fld id="{978294AD-AD22-493D-9D43-922F9158D41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IBM Plex Sans" panose="020B0503050203000203" charset="0"/>
                <a:ea typeface="IBM Plex Sans" panose="020B0503050203000203" charset="0"/>
                <a:cs typeface="IBM Plex Sans" panose="020B0503050203000203"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IBM Plex Sans" panose="020B0503050203000203" charset="0"/>
                <a:ea typeface="IBM Plex Sans" panose="020B0503050203000203" charset="0"/>
                <a:cs typeface="IBM Plex Sans" panose="020B0503050203000203" charset="0"/>
              </a:defRPr>
            </a:lvl1pPr>
          </a:lstStyle>
          <a:p>
            <a:fld id="{3B745F06-553F-49C9-974D-93BAC0BAC18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IBM Plex Sans" panose="020B0503050203000203" charset="0"/>
          <a:ea typeface="IBM Plex Sans" panose="020B0503050203000203" charset="0"/>
          <a:cs typeface="IBM Plex Sans" panose="020B0503050203000203"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BM Plex Sans" panose="020B0503050203000203" charset="0"/>
          <a:ea typeface="IBM Plex Sans" panose="020B0503050203000203" charset="0"/>
          <a:cs typeface="IBM Plex Sans" panose="020B0503050203000203"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BM Plex Sans" panose="020B0503050203000203" charset="0"/>
          <a:ea typeface="IBM Plex Sans" panose="020B0503050203000203" charset="0"/>
          <a:cs typeface="IBM Plex Sans" panose="020B0503050203000203"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BM Plex Sans" panose="020B0503050203000203" charset="0"/>
          <a:ea typeface="IBM Plex Sans" panose="020B0503050203000203" charset="0"/>
          <a:cs typeface="IBM Plex Sans" panose="020B0503050203000203"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charset="0"/>
          <a:ea typeface="IBM Plex Sans" panose="020B0503050203000203" charset="0"/>
          <a:cs typeface="IBM Plex Sans" panose="020B0503050203000203"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BM Plex Sans" panose="020B0503050203000203" charset="0"/>
          <a:ea typeface="IBM Plex Sans" panose="020B0503050203000203" charset="0"/>
          <a:cs typeface="IBM Plex Sans" panose="020B0503050203000203"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customXml" Target="../ink/ink4.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2.png"/><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customXml" Target="../ink/ink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image" Target="../media/image8.png"/><Relationship Id="rId7" Type="http://schemas.openxmlformats.org/officeDocument/2006/relationships/customXml" Target="../ink/ink8.xml"/><Relationship Id="rId6" Type="http://schemas.openxmlformats.org/officeDocument/2006/relationships/image" Target="../media/image7.png"/><Relationship Id="rId5" Type="http://schemas.openxmlformats.org/officeDocument/2006/relationships/customXml" Target="../ink/ink7.xml"/><Relationship Id="rId4" Type="http://schemas.openxmlformats.org/officeDocument/2006/relationships/image" Target="../media/image6.png"/><Relationship Id="rId3" Type="http://schemas.openxmlformats.org/officeDocument/2006/relationships/customXml" Target="../ink/ink6.xml"/><Relationship Id="rId2" Type="http://schemas.openxmlformats.org/officeDocument/2006/relationships/image" Target="../media/image5.png"/><Relationship Id="rId11" Type="http://schemas.openxmlformats.org/officeDocument/2006/relationships/slideLayout" Target="../slideLayouts/slideLayout2.xml"/><Relationship Id="rId10" Type="http://schemas.openxmlformats.org/officeDocument/2006/relationships/image" Target="../media/image9.png"/><Relationship Id="rId1" Type="http://schemas.openxmlformats.org/officeDocument/2006/relationships/customXml" Target="../ink/ink5.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customXml" Target="../ink/ink11.xml"/><Relationship Id="rId2" Type="http://schemas.openxmlformats.org/officeDocument/2006/relationships/image" Target="../media/image10.png"/><Relationship Id="rId1" Type="http://schemas.openxmlformats.org/officeDocument/2006/relationships/customXml" Target="../ink/ink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 Id="rId3" Type="http://schemas.openxmlformats.org/officeDocument/2006/relationships/customXml" Target="../ink/ink13.xml"/><Relationship Id="rId2" Type="http://schemas.openxmlformats.org/officeDocument/2006/relationships/image" Target="../media/image10.png"/><Relationship Id="rId1" Type="http://schemas.openxmlformats.org/officeDocument/2006/relationships/customXml" Target="../ink/ink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406400"/>
            <a:ext cx="12192000" cy="228600"/>
            <a:chOff x="0" y="571500"/>
            <a:chExt cx="12192000" cy="228600"/>
          </a:xfrm>
        </p:grpSpPr>
        <p:cxnSp>
          <p:nvCxnSpPr>
            <p:cNvPr id="5" name="直接连接符 4"/>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rot="10800000">
            <a:off x="0" y="6235700"/>
            <a:ext cx="12192000" cy="228600"/>
            <a:chOff x="0" y="571500"/>
            <a:chExt cx="12192000" cy="228600"/>
          </a:xfrm>
        </p:grpSpPr>
        <p:cxnSp>
          <p:nvCxnSpPr>
            <p:cNvPr id="11" name="直接连接符 10"/>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sp>
        <p:nvSpPr>
          <p:cNvPr id="14" name="文本框 13"/>
          <p:cNvSpPr txBox="1"/>
          <p:nvPr/>
        </p:nvSpPr>
        <p:spPr>
          <a:xfrm rot="21412603">
            <a:off x="492760" y="2871470"/>
            <a:ext cx="11289030" cy="1568450"/>
          </a:xfrm>
          <a:prstGeom prst="rect">
            <a:avLst/>
          </a:prstGeom>
          <a:noFill/>
        </p:spPr>
        <p:txBody>
          <a:bodyPr wrap="square" rtlCol="0">
            <a:spAutoFit/>
          </a:bodyPr>
          <a:lstStyle/>
          <a:p>
            <a:pPr algn="ctr"/>
            <a:r>
              <a:rPr lang="en-IN" altLang="zh-CN" sz="96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Star Rating System</a:t>
            </a:r>
            <a:endParaRPr lang="en-IN" altLang="zh-CN" sz="96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rot="381586">
              <a:off x="2263007" y="4248119"/>
              <a:ext cx="8318034" cy="1531594"/>
            </p14:xfrm>
          </p:contentPart>
        </mc:Choice>
        <mc:Fallback xmlns="">
          <p:pic>
            <p:nvPicPr>
              <p:cNvPr id="4" name="墨迹 3"/>
            </p:nvPicPr>
            <p:blipFill>
              <a:blip r:embed="rId2"/>
            </p:blipFill>
            <p:spPr>
              <a:xfrm rot="381586">
                <a:off x="2263007" y="4248119"/>
                <a:ext cx="8318034" cy="1531594"/>
              </a:xfrm>
              <a:prstGeom prst="rect"/>
            </p:spPr>
          </p:pic>
        </mc:Fallback>
      </mc:AlternateContent>
      <p:grpSp>
        <p:nvGrpSpPr>
          <p:cNvPr id="26" name="组合 25"/>
          <p:cNvGrpSpPr/>
          <p:nvPr/>
        </p:nvGrpSpPr>
        <p:grpSpPr>
          <a:xfrm rot="21282385">
            <a:off x="941339" y="999551"/>
            <a:ext cx="3643361" cy="2315957"/>
            <a:chOff x="1335039" y="920933"/>
            <a:chExt cx="3675281" cy="2336247"/>
          </a:xfrm>
        </p:grpSpPr>
        <mc:AlternateContent xmlns:mc="http://schemas.openxmlformats.org/markup-compatibility/2006" xmlns:p14="http://schemas.microsoft.com/office/powerpoint/2010/main">
          <mc:Choice Requires="p14">
            <p:contentPart r:id="rId3" p14:bwMode="auto">
              <p14:nvContentPartPr>
                <p14:cNvPr id="19" name="墨迹 18"/>
                <p14:cNvContentPartPr/>
                <p14:nvPr/>
              </p14:nvContentPartPr>
              <p14:xfrm>
                <a:off x="1335039" y="920933"/>
                <a:ext cx="3675281" cy="2336247"/>
              </p14:xfrm>
            </p:contentPart>
          </mc:Choice>
          <mc:Fallback xmlns="">
            <p:pic>
              <p:nvPicPr>
                <p:cNvPr id="19" name="墨迹 18"/>
              </p:nvPicPr>
              <p:blipFill>
                <a:blip r:embed="rId4"/>
              </p:blipFill>
              <p:spPr>
                <a:xfrm>
                  <a:off x="1335039" y="920933"/>
                  <a:ext cx="3675281" cy="233624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20" name="墨迹 19"/>
                <p14:cNvContentPartPr/>
                <p14:nvPr/>
              </p14:nvContentPartPr>
              <p14:xfrm>
                <a:off x="2257760" y="921140"/>
                <a:ext cx="656280" cy="407160"/>
              </p14:xfrm>
            </p:contentPart>
          </mc:Choice>
          <mc:Fallback xmlns="">
            <p:pic>
              <p:nvPicPr>
                <p:cNvPr id="20" name="墨迹 19"/>
              </p:nvPicPr>
              <p:blipFill>
                <a:blip r:embed="rId6"/>
              </p:blipFill>
              <p:spPr>
                <a:xfrm>
                  <a:off x="2257760" y="921140"/>
                  <a:ext cx="656280" cy="407160"/>
                </a:xfrm>
                <a:prstGeom prst="rect"/>
              </p:spPr>
            </p:pic>
          </mc:Fallback>
        </mc:AlternateContent>
      </p:grpSp>
      <p:sp>
        <p:nvSpPr>
          <p:cNvPr id="112" name="矩形 111"/>
          <p:cNvSpPr/>
          <p:nvPr/>
        </p:nvSpPr>
        <p:spPr>
          <a:xfrm rot="21220150">
            <a:off x="1266190" y="1503045"/>
            <a:ext cx="1990090" cy="890905"/>
          </a:xfrm>
          <a:prstGeom prst="rect">
            <a:avLst/>
          </a:prstGeom>
        </p:spPr>
        <p:txBody>
          <a:bodyPr wrap="square">
            <a:noAutofit/>
          </a:bodyPr>
          <a:lstStyle/>
          <a:p>
            <a:pPr lvl="0" algn="dist">
              <a:lnSpc>
                <a:spcPct val="150000"/>
              </a:lnSpc>
            </a:pPr>
            <a:r>
              <a:rPr lang="en-IN"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a:t>
            </a:r>
            <a:endParaRPr lang="en-IN"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a:p>
            <a:pPr lvl="0" algn="dist">
              <a:lnSpc>
                <a:spcPct val="150000"/>
              </a:lnSpc>
            </a:pPr>
            <a:r>
              <a:rPr lang="en-IN"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5-stars</a:t>
            </a:r>
            <a:endParaRPr lang="en-IN" altLang="zh-CN"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13" name="KSO_Shape"/>
          <p:cNvSpPr/>
          <p:nvPr/>
        </p:nvSpPr>
        <p:spPr bwMode="auto">
          <a:xfrm rot="2633721">
            <a:off x="8470899" y="935103"/>
            <a:ext cx="1346200" cy="1800225"/>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latin typeface="IBM Plex Sans" panose="020B0503050203000203" charset="0"/>
              <a:ea typeface="IBM Plex Sans" panose="020B05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7" p14:bwMode="auto">
            <p14:nvContentPartPr>
              <p14:cNvPr id="115" name="墨迹 114"/>
              <p14:cNvContentPartPr/>
              <p14:nvPr/>
            </p14:nvContentPartPr>
            <p14:xfrm>
              <a:off x="7258215" y="1831673"/>
              <a:ext cx="1112400" cy="533880"/>
            </p14:xfrm>
          </p:contentPart>
        </mc:Choice>
        <mc:Fallback xmlns="">
          <p:pic>
            <p:nvPicPr>
              <p:cNvPr id="115" name="墨迹 114"/>
            </p:nvPicPr>
            <p:blipFill>
              <a:blip r:embed="rId8"/>
            </p:blipFill>
            <p:spPr>
              <a:xfrm>
                <a:off x="7258215" y="1831673"/>
                <a:ext cx="1112400" cy="533880"/>
              </a:xfrm>
              <a:prstGeom prst="rect"/>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46125" y="2182586"/>
            <a:ext cx="10634663" cy="3990975"/>
            <a:chOff x="746125" y="2501900"/>
            <a:chExt cx="10634663" cy="3990975"/>
          </a:xfrm>
          <a:solidFill>
            <a:srgbClr val="231D19"/>
          </a:solidFill>
        </p:grpSpPr>
        <p:sp>
          <p:nvSpPr>
            <p:cNvPr id="5" name="Freeform 5"/>
            <p:cNvSpPr>
              <a:spLocks noEditPoints="1"/>
            </p:cNvSpPr>
            <p:nvPr/>
          </p:nvSpPr>
          <p:spPr bwMode="auto">
            <a:xfrm>
              <a:off x="762000" y="2565400"/>
              <a:ext cx="436563" cy="403225"/>
            </a:xfrm>
            <a:custGeom>
              <a:avLst/>
              <a:gdLst>
                <a:gd name="T0" fmla="*/ 118 w 183"/>
                <a:gd name="T1" fmla="*/ 71 h 169"/>
                <a:gd name="T2" fmla="*/ 118 w 183"/>
                <a:gd name="T3" fmla="*/ 71 h 169"/>
                <a:gd name="T4" fmla="*/ 183 w 183"/>
                <a:gd name="T5" fmla="*/ 3 h 169"/>
                <a:gd name="T6" fmla="*/ 146 w 183"/>
                <a:gd name="T7" fmla="*/ 3 h 169"/>
                <a:gd name="T8" fmla="*/ 146 w 183"/>
                <a:gd name="T9" fmla="*/ 0 h 169"/>
                <a:gd name="T10" fmla="*/ 36 w 183"/>
                <a:gd name="T11" fmla="*/ 0 h 169"/>
                <a:gd name="T12" fmla="*/ 36 w 183"/>
                <a:gd name="T13" fmla="*/ 3 h 169"/>
                <a:gd name="T14" fmla="*/ 0 w 183"/>
                <a:gd name="T15" fmla="*/ 3 h 169"/>
                <a:gd name="T16" fmla="*/ 64 w 183"/>
                <a:gd name="T17" fmla="*/ 71 h 169"/>
                <a:gd name="T18" fmla="*/ 65 w 183"/>
                <a:gd name="T19" fmla="*/ 71 h 169"/>
                <a:gd name="T20" fmla="*/ 74 w 183"/>
                <a:gd name="T21" fmla="*/ 79 h 169"/>
                <a:gd name="T22" fmla="*/ 70 w 183"/>
                <a:gd name="T23" fmla="*/ 83 h 169"/>
                <a:gd name="T24" fmla="*/ 74 w 183"/>
                <a:gd name="T25" fmla="*/ 87 h 169"/>
                <a:gd name="T26" fmla="*/ 79 w 183"/>
                <a:gd name="T27" fmla="*/ 87 h 169"/>
                <a:gd name="T28" fmla="*/ 67 w 183"/>
                <a:gd name="T29" fmla="*/ 152 h 169"/>
                <a:gd name="T30" fmla="*/ 63 w 183"/>
                <a:gd name="T31" fmla="*/ 152 h 169"/>
                <a:gd name="T32" fmla="*/ 63 w 183"/>
                <a:gd name="T33" fmla="*/ 169 h 169"/>
                <a:gd name="T34" fmla="*/ 122 w 183"/>
                <a:gd name="T35" fmla="*/ 169 h 169"/>
                <a:gd name="T36" fmla="*/ 122 w 183"/>
                <a:gd name="T37" fmla="*/ 152 h 169"/>
                <a:gd name="T38" fmla="*/ 118 w 183"/>
                <a:gd name="T39" fmla="*/ 152 h 169"/>
                <a:gd name="T40" fmla="*/ 106 w 183"/>
                <a:gd name="T41" fmla="*/ 87 h 169"/>
                <a:gd name="T42" fmla="*/ 111 w 183"/>
                <a:gd name="T43" fmla="*/ 87 h 169"/>
                <a:gd name="T44" fmla="*/ 115 w 183"/>
                <a:gd name="T45" fmla="*/ 83 h 169"/>
                <a:gd name="T46" fmla="*/ 111 w 183"/>
                <a:gd name="T47" fmla="*/ 79 h 169"/>
                <a:gd name="T48" fmla="*/ 109 w 183"/>
                <a:gd name="T49" fmla="*/ 79 h 169"/>
                <a:gd name="T50" fmla="*/ 118 w 183"/>
                <a:gd name="T51" fmla="*/ 71 h 169"/>
                <a:gd name="T52" fmla="*/ 9 w 183"/>
                <a:gd name="T53" fmla="*/ 11 h 169"/>
                <a:gd name="T54" fmla="*/ 37 w 183"/>
                <a:gd name="T55" fmla="*/ 11 h 169"/>
                <a:gd name="T56" fmla="*/ 59 w 183"/>
                <a:gd name="T57" fmla="*/ 63 h 169"/>
                <a:gd name="T58" fmla="*/ 9 w 183"/>
                <a:gd name="T59" fmla="*/ 11 h 169"/>
                <a:gd name="T60" fmla="*/ 173 w 183"/>
                <a:gd name="T61" fmla="*/ 11 h 169"/>
                <a:gd name="T62" fmla="*/ 124 w 183"/>
                <a:gd name="T63" fmla="*/ 63 h 169"/>
                <a:gd name="T64" fmla="*/ 145 w 183"/>
                <a:gd name="T65" fmla="*/ 11 h 169"/>
                <a:gd name="T66" fmla="*/ 173 w 183"/>
                <a:gd name="T67" fmla="*/ 1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3" h="169">
                  <a:moveTo>
                    <a:pt x="118" y="71"/>
                  </a:moveTo>
                  <a:cubicBezTo>
                    <a:pt x="118" y="71"/>
                    <a:pt x="118" y="71"/>
                    <a:pt x="118" y="71"/>
                  </a:cubicBezTo>
                  <a:cubicBezTo>
                    <a:pt x="169" y="71"/>
                    <a:pt x="183" y="3"/>
                    <a:pt x="183" y="3"/>
                  </a:cubicBezTo>
                  <a:cubicBezTo>
                    <a:pt x="146" y="3"/>
                    <a:pt x="146" y="3"/>
                    <a:pt x="146" y="3"/>
                  </a:cubicBezTo>
                  <a:cubicBezTo>
                    <a:pt x="146" y="2"/>
                    <a:pt x="146" y="1"/>
                    <a:pt x="146" y="0"/>
                  </a:cubicBezTo>
                  <a:cubicBezTo>
                    <a:pt x="36" y="0"/>
                    <a:pt x="36" y="0"/>
                    <a:pt x="36" y="0"/>
                  </a:cubicBezTo>
                  <a:cubicBezTo>
                    <a:pt x="36" y="1"/>
                    <a:pt x="36" y="2"/>
                    <a:pt x="36" y="3"/>
                  </a:cubicBezTo>
                  <a:cubicBezTo>
                    <a:pt x="0" y="3"/>
                    <a:pt x="0" y="3"/>
                    <a:pt x="0" y="3"/>
                  </a:cubicBezTo>
                  <a:cubicBezTo>
                    <a:pt x="0" y="3"/>
                    <a:pt x="14" y="71"/>
                    <a:pt x="64" y="71"/>
                  </a:cubicBezTo>
                  <a:cubicBezTo>
                    <a:pt x="65" y="71"/>
                    <a:pt x="65" y="71"/>
                    <a:pt x="65" y="71"/>
                  </a:cubicBezTo>
                  <a:cubicBezTo>
                    <a:pt x="68" y="74"/>
                    <a:pt x="71" y="77"/>
                    <a:pt x="74" y="79"/>
                  </a:cubicBezTo>
                  <a:cubicBezTo>
                    <a:pt x="72" y="79"/>
                    <a:pt x="70" y="81"/>
                    <a:pt x="70" y="83"/>
                  </a:cubicBezTo>
                  <a:cubicBezTo>
                    <a:pt x="70" y="86"/>
                    <a:pt x="72" y="87"/>
                    <a:pt x="74" y="87"/>
                  </a:cubicBezTo>
                  <a:cubicBezTo>
                    <a:pt x="79" y="87"/>
                    <a:pt x="79" y="87"/>
                    <a:pt x="79" y="87"/>
                  </a:cubicBezTo>
                  <a:cubicBezTo>
                    <a:pt x="67" y="152"/>
                    <a:pt x="67" y="152"/>
                    <a:pt x="67" y="152"/>
                  </a:cubicBezTo>
                  <a:cubicBezTo>
                    <a:pt x="63" y="152"/>
                    <a:pt x="63" y="152"/>
                    <a:pt x="63" y="152"/>
                  </a:cubicBezTo>
                  <a:cubicBezTo>
                    <a:pt x="63" y="169"/>
                    <a:pt x="63" y="169"/>
                    <a:pt x="63" y="169"/>
                  </a:cubicBezTo>
                  <a:cubicBezTo>
                    <a:pt x="122" y="169"/>
                    <a:pt x="122" y="169"/>
                    <a:pt x="122" y="169"/>
                  </a:cubicBezTo>
                  <a:cubicBezTo>
                    <a:pt x="122" y="152"/>
                    <a:pt x="122" y="152"/>
                    <a:pt x="122" y="152"/>
                  </a:cubicBezTo>
                  <a:cubicBezTo>
                    <a:pt x="118" y="152"/>
                    <a:pt x="118" y="152"/>
                    <a:pt x="118" y="152"/>
                  </a:cubicBezTo>
                  <a:cubicBezTo>
                    <a:pt x="106" y="87"/>
                    <a:pt x="106" y="87"/>
                    <a:pt x="106" y="87"/>
                  </a:cubicBezTo>
                  <a:cubicBezTo>
                    <a:pt x="111" y="87"/>
                    <a:pt x="111" y="87"/>
                    <a:pt x="111" y="87"/>
                  </a:cubicBezTo>
                  <a:cubicBezTo>
                    <a:pt x="114" y="87"/>
                    <a:pt x="115" y="86"/>
                    <a:pt x="115" y="83"/>
                  </a:cubicBezTo>
                  <a:cubicBezTo>
                    <a:pt x="115" y="81"/>
                    <a:pt x="114" y="79"/>
                    <a:pt x="111" y="79"/>
                  </a:cubicBezTo>
                  <a:cubicBezTo>
                    <a:pt x="109" y="79"/>
                    <a:pt x="109" y="79"/>
                    <a:pt x="109" y="79"/>
                  </a:cubicBezTo>
                  <a:cubicBezTo>
                    <a:pt x="112" y="77"/>
                    <a:pt x="115" y="74"/>
                    <a:pt x="118" y="71"/>
                  </a:cubicBezTo>
                  <a:close/>
                  <a:moveTo>
                    <a:pt x="9" y="11"/>
                  </a:moveTo>
                  <a:cubicBezTo>
                    <a:pt x="37" y="11"/>
                    <a:pt x="37" y="11"/>
                    <a:pt x="37" y="11"/>
                  </a:cubicBezTo>
                  <a:cubicBezTo>
                    <a:pt x="40" y="27"/>
                    <a:pt x="48" y="48"/>
                    <a:pt x="59" y="63"/>
                  </a:cubicBezTo>
                  <a:cubicBezTo>
                    <a:pt x="29" y="60"/>
                    <a:pt x="15" y="27"/>
                    <a:pt x="9" y="11"/>
                  </a:cubicBezTo>
                  <a:close/>
                  <a:moveTo>
                    <a:pt x="173" y="11"/>
                  </a:moveTo>
                  <a:cubicBezTo>
                    <a:pt x="168" y="27"/>
                    <a:pt x="154" y="60"/>
                    <a:pt x="124" y="63"/>
                  </a:cubicBezTo>
                  <a:cubicBezTo>
                    <a:pt x="135" y="48"/>
                    <a:pt x="143" y="27"/>
                    <a:pt x="145" y="11"/>
                  </a:cubicBezTo>
                  <a:lnTo>
                    <a:pt x="173"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6" name="组合 123"/>
            <p:cNvGrpSpPr/>
            <p:nvPr/>
          </p:nvGrpSpPr>
          <p:grpSpPr bwMode="auto">
            <a:xfrm>
              <a:off x="1538288" y="2505075"/>
              <a:ext cx="406400" cy="463550"/>
              <a:chOff x="0" y="0"/>
              <a:chExt cx="366310" cy="417339"/>
            </a:xfrm>
            <a:grpFill/>
          </p:grpSpPr>
          <p:sp>
            <p:nvSpPr>
              <p:cNvPr id="440" name="Freeform 6"/>
              <p:cNvSpPr>
                <a:spLocks noEditPoints="1"/>
              </p:cNvSpPr>
              <p:nvPr/>
            </p:nvSpPr>
            <p:spPr bwMode="auto">
              <a:xfrm>
                <a:off x="0" y="0"/>
                <a:ext cx="366310" cy="368133"/>
              </a:xfrm>
              <a:custGeom>
                <a:avLst/>
                <a:gdLst>
                  <a:gd name="T0" fmla="*/ 148 w 170"/>
                  <a:gd name="T1" fmla="*/ 87 h 171"/>
                  <a:gd name="T2" fmla="*/ 150 w 170"/>
                  <a:gd name="T3" fmla="*/ 85 h 171"/>
                  <a:gd name="T4" fmla="*/ 85 w 170"/>
                  <a:gd name="T5" fmla="*/ 19 h 171"/>
                  <a:gd name="T6" fmla="*/ 83 w 170"/>
                  <a:gd name="T7" fmla="*/ 21 h 171"/>
                  <a:gd name="T8" fmla="*/ 61 w 170"/>
                  <a:gd name="T9" fmla="*/ 0 h 171"/>
                  <a:gd name="T10" fmla="*/ 59 w 170"/>
                  <a:gd name="T11" fmla="*/ 78 h 171"/>
                  <a:gd name="T12" fmla="*/ 60 w 170"/>
                  <a:gd name="T13" fmla="*/ 79 h 171"/>
                  <a:gd name="T14" fmla="*/ 60 w 170"/>
                  <a:gd name="T15" fmla="*/ 89 h 171"/>
                  <a:gd name="T16" fmla="*/ 55 w 170"/>
                  <a:gd name="T17" fmla="*/ 89 h 171"/>
                  <a:gd name="T18" fmla="*/ 55 w 170"/>
                  <a:gd name="T19" fmla="*/ 94 h 171"/>
                  <a:gd name="T20" fmla="*/ 58 w 170"/>
                  <a:gd name="T21" fmla="*/ 97 h 171"/>
                  <a:gd name="T22" fmla="*/ 12 w 170"/>
                  <a:gd name="T23" fmla="*/ 128 h 171"/>
                  <a:gd name="T24" fmla="*/ 10 w 170"/>
                  <a:gd name="T25" fmla="*/ 126 h 171"/>
                  <a:gd name="T26" fmla="*/ 0 w 170"/>
                  <a:gd name="T27" fmla="*/ 136 h 171"/>
                  <a:gd name="T28" fmla="*/ 35 w 170"/>
                  <a:gd name="T29" fmla="*/ 171 h 171"/>
                  <a:gd name="T30" fmla="*/ 45 w 170"/>
                  <a:gd name="T31" fmla="*/ 161 h 171"/>
                  <a:gd name="T32" fmla="*/ 43 w 170"/>
                  <a:gd name="T33" fmla="*/ 159 h 171"/>
                  <a:gd name="T34" fmla="*/ 74 w 170"/>
                  <a:gd name="T35" fmla="*/ 113 h 171"/>
                  <a:gd name="T36" fmla="*/ 77 w 170"/>
                  <a:gd name="T37" fmla="*/ 116 h 171"/>
                  <a:gd name="T38" fmla="*/ 82 w 170"/>
                  <a:gd name="T39" fmla="*/ 116 h 171"/>
                  <a:gd name="T40" fmla="*/ 82 w 170"/>
                  <a:gd name="T41" fmla="*/ 111 h 171"/>
                  <a:gd name="T42" fmla="*/ 81 w 170"/>
                  <a:gd name="T43" fmla="*/ 110 h 171"/>
                  <a:gd name="T44" fmla="*/ 91 w 170"/>
                  <a:gd name="T45" fmla="*/ 110 h 171"/>
                  <a:gd name="T46" fmla="*/ 91 w 170"/>
                  <a:gd name="T47" fmla="*/ 111 h 171"/>
                  <a:gd name="T48" fmla="*/ 170 w 170"/>
                  <a:gd name="T49" fmla="*/ 108 h 171"/>
                  <a:gd name="T50" fmla="*/ 148 w 170"/>
                  <a:gd name="T51" fmla="*/ 87 h 171"/>
                  <a:gd name="T52" fmla="*/ 61 w 170"/>
                  <a:gd name="T53" fmla="*/ 69 h 171"/>
                  <a:gd name="T54" fmla="*/ 63 w 170"/>
                  <a:gd name="T55" fmla="*/ 11 h 171"/>
                  <a:gd name="T56" fmla="*/ 78 w 170"/>
                  <a:gd name="T57" fmla="*/ 27 h 171"/>
                  <a:gd name="T58" fmla="*/ 61 w 170"/>
                  <a:gd name="T59" fmla="*/ 69 h 171"/>
                  <a:gd name="T60" fmla="*/ 101 w 170"/>
                  <a:gd name="T61" fmla="*/ 109 h 171"/>
                  <a:gd name="T62" fmla="*/ 142 w 170"/>
                  <a:gd name="T63" fmla="*/ 91 h 171"/>
                  <a:gd name="T64" fmla="*/ 158 w 170"/>
                  <a:gd name="T65" fmla="*/ 107 h 171"/>
                  <a:gd name="T66" fmla="*/ 101 w 170"/>
                  <a:gd name="T67" fmla="*/ 10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0" h="171">
                    <a:moveTo>
                      <a:pt x="148" y="87"/>
                    </a:moveTo>
                    <a:cubicBezTo>
                      <a:pt x="149" y="86"/>
                      <a:pt x="150" y="85"/>
                      <a:pt x="150" y="85"/>
                    </a:cubicBezTo>
                    <a:cubicBezTo>
                      <a:pt x="85" y="19"/>
                      <a:pt x="85" y="19"/>
                      <a:pt x="85" y="19"/>
                    </a:cubicBezTo>
                    <a:cubicBezTo>
                      <a:pt x="84" y="20"/>
                      <a:pt x="84" y="21"/>
                      <a:pt x="83" y="21"/>
                    </a:cubicBezTo>
                    <a:cubicBezTo>
                      <a:pt x="61" y="0"/>
                      <a:pt x="61" y="0"/>
                      <a:pt x="61" y="0"/>
                    </a:cubicBezTo>
                    <a:cubicBezTo>
                      <a:pt x="61" y="0"/>
                      <a:pt x="29" y="48"/>
                      <a:pt x="59" y="78"/>
                    </a:cubicBezTo>
                    <a:cubicBezTo>
                      <a:pt x="60" y="79"/>
                      <a:pt x="60" y="79"/>
                      <a:pt x="60" y="79"/>
                    </a:cubicBezTo>
                    <a:cubicBezTo>
                      <a:pt x="59" y="82"/>
                      <a:pt x="59" y="86"/>
                      <a:pt x="60" y="89"/>
                    </a:cubicBezTo>
                    <a:cubicBezTo>
                      <a:pt x="59" y="88"/>
                      <a:pt x="56" y="88"/>
                      <a:pt x="55" y="89"/>
                    </a:cubicBezTo>
                    <a:cubicBezTo>
                      <a:pt x="54" y="90"/>
                      <a:pt x="54" y="93"/>
                      <a:pt x="55" y="94"/>
                    </a:cubicBezTo>
                    <a:cubicBezTo>
                      <a:pt x="58" y="97"/>
                      <a:pt x="58" y="97"/>
                      <a:pt x="58" y="97"/>
                    </a:cubicBezTo>
                    <a:cubicBezTo>
                      <a:pt x="12" y="128"/>
                      <a:pt x="12" y="128"/>
                      <a:pt x="12" y="128"/>
                    </a:cubicBezTo>
                    <a:cubicBezTo>
                      <a:pt x="10" y="126"/>
                      <a:pt x="10" y="126"/>
                      <a:pt x="10" y="126"/>
                    </a:cubicBezTo>
                    <a:cubicBezTo>
                      <a:pt x="0" y="136"/>
                      <a:pt x="0" y="136"/>
                      <a:pt x="0" y="136"/>
                    </a:cubicBezTo>
                    <a:cubicBezTo>
                      <a:pt x="35" y="171"/>
                      <a:pt x="35" y="171"/>
                      <a:pt x="35" y="171"/>
                    </a:cubicBezTo>
                    <a:cubicBezTo>
                      <a:pt x="45" y="161"/>
                      <a:pt x="45" y="161"/>
                      <a:pt x="45" y="161"/>
                    </a:cubicBezTo>
                    <a:cubicBezTo>
                      <a:pt x="43" y="159"/>
                      <a:pt x="43" y="159"/>
                      <a:pt x="43" y="159"/>
                    </a:cubicBezTo>
                    <a:cubicBezTo>
                      <a:pt x="74" y="113"/>
                      <a:pt x="74" y="113"/>
                      <a:pt x="74" y="113"/>
                    </a:cubicBezTo>
                    <a:cubicBezTo>
                      <a:pt x="77" y="116"/>
                      <a:pt x="77" y="116"/>
                      <a:pt x="77" y="116"/>
                    </a:cubicBezTo>
                    <a:cubicBezTo>
                      <a:pt x="79" y="118"/>
                      <a:pt x="81" y="118"/>
                      <a:pt x="82" y="116"/>
                    </a:cubicBezTo>
                    <a:cubicBezTo>
                      <a:pt x="84" y="115"/>
                      <a:pt x="84" y="113"/>
                      <a:pt x="82" y="111"/>
                    </a:cubicBezTo>
                    <a:cubicBezTo>
                      <a:pt x="81" y="110"/>
                      <a:pt x="81" y="110"/>
                      <a:pt x="81" y="110"/>
                    </a:cubicBezTo>
                    <a:cubicBezTo>
                      <a:pt x="84" y="110"/>
                      <a:pt x="87" y="110"/>
                      <a:pt x="91" y="110"/>
                    </a:cubicBezTo>
                    <a:cubicBezTo>
                      <a:pt x="91" y="111"/>
                      <a:pt x="91" y="111"/>
                      <a:pt x="91" y="111"/>
                    </a:cubicBezTo>
                    <a:cubicBezTo>
                      <a:pt x="121" y="141"/>
                      <a:pt x="170" y="108"/>
                      <a:pt x="170" y="108"/>
                    </a:cubicBezTo>
                    <a:lnTo>
                      <a:pt x="148" y="87"/>
                    </a:lnTo>
                    <a:close/>
                    <a:moveTo>
                      <a:pt x="61" y="69"/>
                    </a:moveTo>
                    <a:cubicBezTo>
                      <a:pt x="47" y="50"/>
                      <a:pt x="56" y="24"/>
                      <a:pt x="63" y="11"/>
                    </a:cubicBezTo>
                    <a:cubicBezTo>
                      <a:pt x="78" y="27"/>
                      <a:pt x="78" y="27"/>
                      <a:pt x="78" y="27"/>
                    </a:cubicBezTo>
                    <a:cubicBezTo>
                      <a:pt x="71" y="38"/>
                      <a:pt x="64" y="54"/>
                      <a:pt x="61" y="69"/>
                    </a:cubicBezTo>
                    <a:close/>
                    <a:moveTo>
                      <a:pt x="101" y="109"/>
                    </a:moveTo>
                    <a:cubicBezTo>
                      <a:pt x="116" y="106"/>
                      <a:pt x="132" y="99"/>
                      <a:pt x="142" y="91"/>
                    </a:cubicBezTo>
                    <a:cubicBezTo>
                      <a:pt x="158" y="107"/>
                      <a:pt x="158" y="107"/>
                      <a:pt x="158" y="107"/>
                    </a:cubicBezTo>
                    <a:cubicBezTo>
                      <a:pt x="145" y="113"/>
                      <a:pt x="119" y="123"/>
                      <a:pt x="101" y="1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41" name="Freeform 7"/>
              <p:cNvSpPr/>
              <p:nvPr/>
            </p:nvSpPr>
            <p:spPr bwMode="auto">
              <a:xfrm>
                <a:off x="49206" y="217782"/>
                <a:ext cx="258787" cy="199557"/>
              </a:xfrm>
              <a:custGeom>
                <a:avLst/>
                <a:gdLst>
                  <a:gd name="T0" fmla="*/ 33 w 120"/>
                  <a:gd name="T1" fmla="*/ 7 h 93"/>
                  <a:gd name="T2" fmla="*/ 13 w 120"/>
                  <a:gd name="T3" fmla="*/ 7 h 93"/>
                  <a:gd name="T4" fmla="*/ 7 w 120"/>
                  <a:gd name="T5" fmla="*/ 32 h 93"/>
                  <a:gd name="T6" fmla="*/ 33 w 120"/>
                  <a:gd name="T7" fmla="*/ 43 h 93"/>
                  <a:gd name="T8" fmla="*/ 68 w 120"/>
                  <a:gd name="T9" fmla="*/ 93 h 93"/>
                  <a:gd name="T10" fmla="*/ 120 w 120"/>
                  <a:gd name="T11" fmla="*/ 93 h 93"/>
                  <a:gd name="T12" fmla="*/ 33 w 120"/>
                  <a:gd name="T13" fmla="*/ 7 h 93"/>
                </a:gdLst>
                <a:ahLst/>
                <a:cxnLst>
                  <a:cxn ang="0">
                    <a:pos x="T0" y="T1"/>
                  </a:cxn>
                  <a:cxn ang="0">
                    <a:pos x="T2" y="T3"/>
                  </a:cxn>
                  <a:cxn ang="0">
                    <a:pos x="T4" y="T5"/>
                  </a:cxn>
                  <a:cxn ang="0">
                    <a:pos x="T6" y="T7"/>
                  </a:cxn>
                  <a:cxn ang="0">
                    <a:pos x="T8" y="T9"/>
                  </a:cxn>
                  <a:cxn ang="0">
                    <a:pos x="T10" y="T11"/>
                  </a:cxn>
                  <a:cxn ang="0">
                    <a:pos x="T12" y="T13"/>
                  </a:cxn>
                </a:cxnLst>
                <a:rect l="0" t="0" r="r" b="b"/>
                <a:pathLst>
                  <a:path w="120" h="93">
                    <a:moveTo>
                      <a:pt x="33" y="7"/>
                    </a:moveTo>
                    <a:cubicBezTo>
                      <a:pt x="26" y="0"/>
                      <a:pt x="20" y="0"/>
                      <a:pt x="13" y="7"/>
                    </a:cubicBezTo>
                    <a:cubicBezTo>
                      <a:pt x="6" y="14"/>
                      <a:pt x="0" y="25"/>
                      <a:pt x="7" y="32"/>
                    </a:cubicBezTo>
                    <a:cubicBezTo>
                      <a:pt x="33" y="43"/>
                      <a:pt x="33" y="43"/>
                      <a:pt x="33" y="43"/>
                    </a:cubicBezTo>
                    <a:cubicBezTo>
                      <a:pt x="68" y="93"/>
                      <a:pt x="68" y="93"/>
                      <a:pt x="68" y="93"/>
                    </a:cubicBezTo>
                    <a:cubicBezTo>
                      <a:pt x="120" y="93"/>
                      <a:pt x="120" y="93"/>
                      <a:pt x="120" y="93"/>
                    </a:cubicBezTo>
                    <a:lnTo>
                      <a:pt x="33"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7" name="组合 253"/>
            <p:cNvGrpSpPr/>
            <p:nvPr/>
          </p:nvGrpSpPr>
          <p:grpSpPr bwMode="auto">
            <a:xfrm>
              <a:off x="2898775" y="2501900"/>
              <a:ext cx="498475" cy="457200"/>
              <a:chOff x="0" y="0"/>
              <a:chExt cx="448321" cy="411872"/>
            </a:xfrm>
            <a:grpFill/>
          </p:grpSpPr>
          <p:sp>
            <p:nvSpPr>
              <p:cNvPr id="435" name="Freeform 8"/>
              <p:cNvSpPr/>
              <p:nvPr/>
            </p:nvSpPr>
            <p:spPr bwMode="auto">
              <a:xfrm>
                <a:off x="146707" y="377245"/>
                <a:ext cx="123015" cy="34627"/>
              </a:xfrm>
              <a:custGeom>
                <a:avLst/>
                <a:gdLst>
                  <a:gd name="T0" fmla="*/ 3 w 57"/>
                  <a:gd name="T1" fmla="*/ 9 h 16"/>
                  <a:gd name="T2" fmla="*/ 7 w 57"/>
                  <a:gd name="T3" fmla="*/ 13 h 16"/>
                  <a:gd name="T4" fmla="*/ 13 w 57"/>
                  <a:gd name="T5" fmla="*/ 12 h 16"/>
                  <a:gd name="T6" fmla="*/ 27 w 57"/>
                  <a:gd name="T7" fmla="*/ 1 h 16"/>
                  <a:gd name="T8" fmla="*/ 39 w 57"/>
                  <a:gd name="T9" fmla="*/ 14 h 16"/>
                  <a:gd name="T10" fmla="*/ 43 w 57"/>
                  <a:gd name="T11" fmla="*/ 16 h 16"/>
                  <a:gd name="T12" fmla="*/ 44 w 57"/>
                  <a:gd name="T13" fmla="*/ 16 h 16"/>
                  <a:gd name="T14" fmla="*/ 49 w 57"/>
                  <a:gd name="T15" fmla="*/ 13 h 16"/>
                  <a:gd name="T16" fmla="*/ 57 w 57"/>
                  <a:gd name="T17" fmla="*/ 0 h 16"/>
                  <a:gd name="T18" fmla="*/ 0 w 57"/>
                  <a:gd name="T19" fmla="*/ 0 h 16"/>
                  <a:gd name="T20" fmla="*/ 3 w 57"/>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6">
                    <a:moveTo>
                      <a:pt x="3" y="9"/>
                    </a:moveTo>
                    <a:cubicBezTo>
                      <a:pt x="3" y="10"/>
                      <a:pt x="5" y="12"/>
                      <a:pt x="7" y="13"/>
                    </a:cubicBezTo>
                    <a:cubicBezTo>
                      <a:pt x="9" y="13"/>
                      <a:pt x="11" y="13"/>
                      <a:pt x="13" y="12"/>
                    </a:cubicBezTo>
                    <a:cubicBezTo>
                      <a:pt x="27" y="1"/>
                      <a:pt x="27" y="1"/>
                      <a:pt x="27" y="1"/>
                    </a:cubicBezTo>
                    <a:cubicBezTo>
                      <a:pt x="39" y="14"/>
                      <a:pt x="39" y="14"/>
                      <a:pt x="39" y="14"/>
                    </a:cubicBezTo>
                    <a:cubicBezTo>
                      <a:pt x="40" y="15"/>
                      <a:pt x="42" y="16"/>
                      <a:pt x="43" y="16"/>
                    </a:cubicBezTo>
                    <a:cubicBezTo>
                      <a:pt x="44" y="16"/>
                      <a:pt x="44" y="16"/>
                      <a:pt x="44" y="16"/>
                    </a:cubicBezTo>
                    <a:cubicBezTo>
                      <a:pt x="46" y="16"/>
                      <a:pt x="48" y="15"/>
                      <a:pt x="49" y="13"/>
                    </a:cubicBezTo>
                    <a:cubicBezTo>
                      <a:pt x="57" y="0"/>
                      <a:pt x="57" y="0"/>
                      <a:pt x="57" y="0"/>
                    </a:cubicBezTo>
                    <a:cubicBezTo>
                      <a:pt x="0" y="0"/>
                      <a:pt x="0" y="0"/>
                      <a:pt x="0" y="0"/>
                    </a:cubicBezTo>
                    <a:lnTo>
                      <a:pt x="3"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6" name="Freeform 9"/>
              <p:cNvSpPr/>
              <p:nvPr/>
            </p:nvSpPr>
            <p:spPr bwMode="auto">
              <a:xfrm>
                <a:off x="15491" y="0"/>
                <a:ext cx="410961" cy="306170"/>
              </a:xfrm>
              <a:custGeom>
                <a:avLst/>
                <a:gdLst>
                  <a:gd name="T0" fmla="*/ 3 w 191"/>
                  <a:gd name="T1" fmla="*/ 110 h 142"/>
                  <a:gd name="T2" fmla="*/ 18 w 191"/>
                  <a:gd name="T3" fmla="*/ 119 h 142"/>
                  <a:gd name="T4" fmla="*/ 11 w 191"/>
                  <a:gd name="T5" fmla="*/ 135 h 142"/>
                  <a:gd name="T6" fmla="*/ 11 w 191"/>
                  <a:gd name="T7" fmla="*/ 141 h 142"/>
                  <a:gd name="T8" fmla="*/ 12 w 191"/>
                  <a:gd name="T9" fmla="*/ 142 h 142"/>
                  <a:gd name="T10" fmla="*/ 30 w 191"/>
                  <a:gd name="T11" fmla="*/ 142 h 142"/>
                  <a:gd name="T12" fmla="*/ 30 w 191"/>
                  <a:gd name="T13" fmla="*/ 127 h 142"/>
                  <a:gd name="T14" fmla="*/ 33 w 191"/>
                  <a:gd name="T15" fmla="*/ 127 h 142"/>
                  <a:gd name="T16" fmla="*/ 25 w 191"/>
                  <a:gd name="T17" fmla="*/ 96 h 142"/>
                  <a:gd name="T18" fmla="*/ 97 w 191"/>
                  <a:gd name="T19" fmla="*/ 24 h 142"/>
                  <a:gd name="T20" fmla="*/ 169 w 191"/>
                  <a:gd name="T21" fmla="*/ 96 h 142"/>
                  <a:gd name="T22" fmla="*/ 161 w 191"/>
                  <a:gd name="T23" fmla="*/ 127 h 142"/>
                  <a:gd name="T24" fmla="*/ 164 w 191"/>
                  <a:gd name="T25" fmla="*/ 127 h 142"/>
                  <a:gd name="T26" fmla="*/ 164 w 191"/>
                  <a:gd name="T27" fmla="*/ 142 h 142"/>
                  <a:gd name="T28" fmla="*/ 169 w 191"/>
                  <a:gd name="T29" fmla="*/ 142 h 142"/>
                  <a:gd name="T30" fmla="*/ 167 w 191"/>
                  <a:gd name="T31" fmla="*/ 134 h 142"/>
                  <a:gd name="T32" fmla="*/ 183 w 191"/>
                  <a:gd name="T33" fmla="*/ 128 h 142"/>
                  <a:gd name="T34" fmla="*/ 187 w 191"/>
                  <a:gd name="T35" fmla="*/ 124 h 142"/>
                  <a:gd name="T36" fmla="*/ 186 w 191"/>
                  <a:gd name="T37" fmla="*/ 118 h 142"/>
                  <a:gd name="T38" fmla="*/ 176 w 191"/>
                  <a:gd name="T39" fmla="*/ 104 h 142"/>
                  <a:gd name="T40" fmla="*/ 189 w 191"/>
                  <a:gd name="T41" fmla="*/ 92 h 142"/>
                  <a:gd name="T42" fmla="*/ 191 w 191"/>
                  <a:gd name="T43" fmla="*/ 86 h 142"/>
                  <a:gd name="T44" fmla="*/ 188 w 191"/>
                  <a:gd name="T45" fmla="*/ 82 h 142"/>
                  <a:gd name="T46" fmla="*/ 173 w 191"/>
                  <a:gd name="T47" fmla="*/ 72 h 142"/>
                  <a:gd name="T48" fmla="*/ 180 w 191"/>
                  <a:gd name="T49" fmla="*/ 56 h 142"/>
                  <a:gd name="T50" fmla="*/ 180 w 191"/>
                  <a:gd name="T51" fmla="*/ 51 h 142"/>
                  <a:gd name="T52" fmla="*/ 176 w 191"/>
                  <a:gd name="T53" fmla="*/ 47 h 142"/>
                  <a:gd name="T54" fmla="*/ 158 w 191"/>
                  <a:gd name="T55" fmla="*/ 44 h 142"/>
                  <a:gd name="T56" fmla="*/ 159 w 191"/>
                  <a:gd name="T57" fmla="*/ 27 h 142"/>
                  <a:gd name="T58" fmla="*/ 157 w 191"/>
                  <a:gd name="T59" fmla="*/ 22 h 142"/>
                  <a:gd name="T60" fmla="*/ 151 w 191"/>
                  <a:gd name="T61" fmla="*/ 20 h 142"/>
                  <a:gd name="T62" fmla="*/ 134 w 191"/>
                  <a:gd name="T63" fmla="*/ 24 h 142"/>
                  <a:gd name="T64" fmla="*/ 128 w 191"/>
                  <a:gd name="T65" fmla="*/ 8 h 142"/>
                  <a:gd name="T66" fmla="*/ 124 w 191"/>
                  <a:gd name="T67" fmla="*/ 4 h 142"/>
                  <a:gd name="T68" fmla="*/ 118 w 191"/>
                  <a:gd name="T69" fmla="*/ 5 h 142"/>
                  <a:gd name="T70" fmla="*/ 104 w 191"/>
                  <a:gd name="T71" fmla="*/ 15 h 142"/>
                  <a:gd name="T72" fmla="*/ 92 w 191"/>
                  <a:gd name="T73" fmla="*/ 2 h 142"/>
                  <a:gd name="T74" fmla="*/ 86 w 191"/>
                  <a:gd name="T75" fmla="*/ 0 h 142"/>
                  <a:gd name="T76" fmla="*/ 81 w 191"/>
                  <a:gd name="T77" fmla="*/ 3 h 142"/>
                  <a:gd name="T78" fmla="*/ 72 w 191"/>
                  <a:gd name="T79" fmla="*/ 18 h 142"/>
                  <a:gd name="T80" fmla="*/ 56 w 191"/>
                  <a:gd name="T81" fmla="*/ 11 h 142"/>
                  <a:gd name="T82" fmla="*/ 51 w 191"/>
                  <a:gd name="T83" fmla="*/ 11 h 142"/>
                  <a:gd name="T84" fmla="*/ 47 w 191"/>
                  <a:gd name="T85" fmla="*/ 16 h 142"/>
                  <a:gd name="T86" fmla="*/ 44 w 191"/>
                  <a:gd name="T87" fmla="*/ 33 h 142"/>
                  <a:gd name="T88" fmla="*/ 27 w 191"/>
                  <a:gd name="T89" fmla="*/ 33 h 142"/>
                  <a:gd name="T90" fmla="*/ 22 w 191"/>
                  <a:gd name="T91" fmla="*/ 35 h 142"/>
                  <a:gd name="T92" fmla="*/ 20 w 191"/>
                  <a:gd name="T93" fmla="*/ 41 h 142"/>
                  <a:gd name="T94" fmla="*/ 24 w 191"/>
                  <a:gd name="T95" fmla="*/ 58 h 142"/>
                  <a:gd name="T96" fmla="*/ 8 w 191"/>
                  <a:gd name="T97" fmla="*/ 64 h 142"/>
                  <a:gd name="T98" fmla="*/ 4 w 191"/>
                  <a:gd name="T99" fmla="*/ 68 h 142"/>
                  <a:gd name="T100" fmla="*/ 5 w 191"/>
                  <a:gd name="T101" fmla="*/ 74 h 142"/>
                  <a:gd name="T102" fmla="*/ 15 w 191"/>
                  <a:gd name="T103" fmla="*/ 88 h 142"/>
                  <a:gd name="T104" fmla="*/ 2 w 191"/>
                  <a:gd name="T105" fmla="*/ 100 h 142"/>
                  <a:gd name="T106" fmla="*/ 0 w 191"/>
                  <a:gd name="T107" fmla="*/ 105 h 142"/>
                  <a:gd name="T108" fmla="*/ 3 w 191"/>
                  <a:gd name="T109" fmla="*/ 11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1" h="142">
                    <a:moveTo>
                      <a:pt x="3" y="110"/>
                    </a:moveTo>
                    <a:cubicBezTo>
                      <a:pt x="18" y="119"/>
                      <a:pt x="18" y="119"/>
                      <a:pt x="18" y="119"/>
                    </a:cubicBezTo>
                    <a:cubicBezTo>
                      <a:pt x="11" y="135"/>
                      <a:pt x="11" y="135"/>
                      <a:pt x="11" y="135"/>
                    </a:cubicBezTo>
                    <a:cubicBezTo>
                      <a:pt x="10" y="137"/>
                      <a:pt x="10" y="139"/>
                      <a:pt x="11" y="141"/>
                    </a:cubicBezTo>
                    <a:cubicBezTo>
                      <a:pt x="12" y="142"/>
                      <a:pt x="12" y="142"/>
                      <a:pt x="12" y="142"/>
                    </a:cubicBezTo>
                    <a:cubicBezTo>
                      <a:pt x="30" y="142"/>
                      <a:pt x="30" y="142"/>
                      <a:pt x="30" y="142"/>
                    </a:cubicBezTo>
                    <a:cubicBezTo>
                      <a:pt x="30" y="127"/>
                      <a:pt x="30" y="127"/>
                      <a:pt x="30" y="127"/>
                    </a:cubicBezTo>
                    <a:cubicBezTo>
                      <a:pt x="33" y="127"/>
                      <a:pt x="33" y="127"/>
                      <a:pt x="33" y="127"/>
                    </a:cubicBezTo>
                    <a:cubicBezTo>
                      <a:pt x="28" y="118"/>
                      <a:pt x="25" y="107"/>
                      <a:pt x="25" y="96"/>
                    </a:cubicBezTo>
                    <a:cubicBezTo>
                      <a:pt x="25" y="56"/>
                      <a:pt x="57" y="24"/>
                      <a:pt x="97" y="24"/>
                    </a:cubicBezTo>
                    <a:cubicBezTo>
                      <a:pt x="136" y="24"/>
                      <a:pt x="169" y="56"/>
                      <a:pt x="169" y="96"/>
                    </a:cubicBezTo>
                    <a:cubicBezTo>
                      <a:pt x="169" y="107"/>
                      <a:pt x="166" y="118"/>
                      <a:pt x="161" y="127"/>
                    </a:cubicBezTo>
                    <a:cubicBezTo>
                      <a:pt x="164" y="127"/>
                      <a:pt x="164" y="127"/>
                      <a:pt x="164" y="127"/>
                    </a:cubicBezTo>
                    <a:cubicBezTo>
                      <a:pt x="164" y="142"/>
                      <a:pt x="164" y="142"/>
                      <a:pt x="164" y="142"/>
                    </a:cubicBezTo>
                    <a:cubicBezTo>
                      <a:pt x="169" y="142"/>
                      <a:pt x="169" y="142"/>
                      <a:pt x="169" y="142"/>
                    </a:cubicBezTo>
                    <a:cubicBezTo>
                      <a:pt x="167" y="134"/>
                      <a:pt x="167" y="134"/>
                      <a:pt x="167" y="134"/>
                    </a:cubicBezTo>
                    <a:cubicBezTo>
                      <a:pt x="183" y="128"/>
                      <a:pt x="183" y="128"/>
                      <a:pt x="183" y="128"/>
                    </a:cubicBezTo>
                    <a:cubicBezTo>
                      <a:pt x="185" y="127"/>
                      <a:pt x="187" y="126"/>
                      <a:pt x="187" y="124"/>
                    </a:cubicBezTo>
                    <a:cubicBezTo>
                      <a:pt x="188" y="122"/>
                      <a:pt x="188" y="120"/>
                      <a:pt x="186" y="118"/>
                    </a:cubicBezTo>
                    <a:cubicBezTo>
                      <a:pt x="176" y="104"/>
                      <a:pt x="176" y="104"/>
                      <a:pt x="176" y="104"/>
                    </a:cubicBezTo>
                    <a:cubicBezTo>
                      <a:pt x="189" y="92"/>
                      <a:pt x="189" y="92"/>
                      <a:pt x="189" y="92"/>
                    </a:cubicBezTo>
                    <a:cubicBezTo>
                      <a:pt x="191" y="90"/>
                      <a:pt x="191" y="88"/>
                      <a:pt x="191" y="86"/>
                    </a:cubicBezTo>
                    <a:cubicBezTo>
                      <a:pt x="191" y="84"/>
                      <a:pt x="190" y="83"/>
                      <a:pt x="188" y="82"/>
                    </a:cubicBezTo>
                    <a:cubicBezTo>
                      <a:pt x="173" y="72"/>
                      <a:pt x="173" y="72"/>
                      <a:pt x="173" y="72"/>
                    </a:cubicBezTo>
                    <a:cubicBezTo>
                      <a:pt x="180" y="56"/>
                      <a:pt x="180" y="56"/>
                      <a:pt x="180" y="56"/>
                    </a:cubicBezTo>
                    <a:cubicBezTo>
                      <a:pt x="181" y="55"/>
                      <a:pt x="181" y="52"/>
                      <a:pt x="180" y="51"/>
                    </a:cubicBezTo>
                    <a:cubicBezTo>
                      <a:pt x="179" y="49"/>
                      <a:pt x="178" y="48"/>
                      <a:pt x="176" y="47"/>
                    </a:cubicBezTo>
                    <a:cubicBezTo>
                      <a:pt x="158" y="44"/>
                      <a:pt x="158" y="44"/>
                      <a:pt x="158" y="44"/>
                    </a:cubicBezTo>
                    <a:cubicBezTo>
                      <a:pt x="159" y="27"/>
                      <a:pt x="159" y="27"/>
                      <a:pt x="159" y="27"/>
                    </a:cubicBezTo>
                    <a:cubicBezTo>
                      <a:pt x="159" y="25"/>
                      <a:pt x="158" y="23"/>
                      <a:pt x="157" y="22"/>
                    </a:cubicBezTo>
                    <a:cubicBezTo>
                      <a:pt x="155" y="20"/>
                      <a:pt x="153" y="20"/>
                      <a:pt x="151" y="20"/>
                    </a:cubicBezTo>
                    <a:cubicBezTo>
                      <a:pt x="134" y="24"/>
                      <a:pt x="134" y="24"/>
                      <a:pt x="134" y="24"/>
                    </a:cubicBezTo>
                    <a:cubicBezTo>
                      <a:pt x="128" y="8"/>
                      <a:pt x="128" y="8"/>
                      <a:pt x="128" y="8"/>
                    </a:cubicBezTo>
                    <a:cubicBezTo>
                      <a:pt x="127" y="6"/>
                      <a:pt x="125" y="5"/>
                      <a:pt x="124" y="4"/>
                    </a:cubicBezTo>
                    <a:cubicBezTo>
                      <a:pt x="122" y="3"/>
                      <a:pt x="119" y="4"/>
                      <a:pt x="118" y="5"/>
                    </a:cubicBezTo>
                    <a:cubicBezTo>
                      <a:pt x="104" y="15"/>
                      <a:pt x="104" y="15"/>
                      <a:pt x="104" y="15"/>
                    </a:cubicBezTo>
                    <a:cubicBezTo>
                      <a:pt x="92" y="2"/>
                      <a:pt x="92" y="2"/>
                      <a:pt x="92" y="2"/>
                    </a:cubicBezTo>
                    <a:cubicBezTo>
                      <a:pt x="90" y="1"/>
                      <a:pt x="88" y="0"/>
                      <a:pt x="86" y="0"/>
                    </a:cubicBezTo>
                    <a:cubicBezTo>
                      <a:pt x="84" y="1"/>
                      <a:pt x="82" y="2"/>
                      <a:pt x="81" y="3"/>
                    </a:cubicBezTo>
                    <a:cubicBezTo>
                      <a:pt x="72" y="18"/>
                      <a:pt x="72" y="18"/>
                      <a:pt x="72" y="18"/>
                    </a:cubicBezTo>
                    <a:cubicBezTo>
                      <a:pt x="56" y="11"/>
                      <a:pt x="56" y="11"/>
                      <a:pt x="56" y="11"/>
                    </a:cubicBezTo>
                    <a:cubicBezTo>
                      <a:pt x="54" y="10"/>
                      <a:pt x="52" y="10"/>
                      <a:pt x="51" y="11"/>
                    </a:cubicBezTo>
                    <a:cubicBezTo>
                      <a:pt x="49" y="12"/>
                      <a:pt x="47" y="14"/>
                      <a:pt x="47" y="16"/>
                    </a:cubicBezTo>
                    <a:cubicBezTo>
                      <a:pt x="44" y="33"/>
                      <a:pt x="44" y="33"/>
                      <a:pt x="44" y="33"/>
                    </a:cubicBezTo>
                    <a:cubicBezTo>
                      <a:pt x="27" y="33"/>
                      <a:pt x="27" y="33"/>
                      <a:pt x="27" y="33"/>
                    </a:cubicBezTo>
                    <a:cubicBezTo>
                      <a:pt x="25" y="33"/>
                      <a:pt x="23" y="33"/>
                      <a:pt x="22" y="35"/>
                    </a:cubicBezTo>
                    <a:cubicBezTo>
                      <a:pt x="20" y="37"/>
                      <a:pt x="20" y="39"/>
                      <a:pt x="20" y="41"/>
                    </a:cubicBezTo>
                    <a:cubicBezTo>
                      <a:pt x="24" y="58"/>
                      <a:pt x="24" y="58"/>
                      <a:pt x="24" y="58"/>
                    </a:cubicBezTo>
                    <a:cubicBezTo>
                      <a:pt x="8" y="64"/>
                      <a:pt x="8" y="64"/>
                      <a:pt x="8" y="64"/>
                    </a:cubicBezTo>
                    <a:cubicBezTo>
                      <a:pt x="6" y="64"/>
                      <a:pt x="5" y="66"/>
                      <a:pt x="4" y="68"/>
                    </a:cubicBezTo>
                    <a:cubicBezTo>
                      <a:pt x="3" y="70"/>
                      <a:pt x="4" y="72"/>
                      <a:pt x="5" y="74"/>
                    </a:cubicBezTo>
                    <a:cubicBezTo>
                      <a:pt x="15" y="88"/>
                      <a:pt x="15" y="88"/>
                      <a:pt x="15" y="88"/>
                    </a:cubicBezTo>
                    <a:cubicBezTo>
                      <a:pt x="2" y="100"/>
                      <a:pt x="2" y="100"/>
                      <a:pt x="2" y="100"/>
                    </a:cubicBezTo>
                    <a:cubicBezTo>
                      <a:pt x="1" y="101"/>
                      <a:pt x="0" y="103"/>
                      <a:pt x="0" y="105"/>
                    </a:cubicBezTo>
                    <a:cubicBezTo>
                      <a:pt x="0" y="107"/>
                      <a:pt x="2" y="109"/>
                      <a:pt x="3" y="1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7" name="Freeform 10"/>
              <p:cNvSpPr/>
              <p:nvPr/>
            </p:nvSpPr>
            <p:spPr bwMode="auto">
              <a:xfrm>
                <a:off x="269722" y="377245"/>
                <a:ext cx="44649" cy="12757"/>
              </a:xfrm>
              <a:custGeom>
                <a:avLst/>
                <a:gdLst>
                  <a:gd name="T0" fmla="*/ 12 w 21"/>
                  <a:gd name="T1" fmla="*/ 5 h 6"/>
                  <a:gd name="T2" fmla="*/ 18 w 21"/>
                  <a:gd name="T3" fmla="*/ 5 h 6"/>
                  <a:gd name="T4" fmla="*/ 21 w 21"/>
                  <a:gd name="T5" fmla="*/ 1 h 6"/>
                  <a:gd name="T6" fmla="*/ 21 w 21"/>
                  <a:gd name="T7" fmla="*/ 0 h 6"/>
                  <a:gd name="T8" fmla="*/ 0 w 21"/>
                  <a:gd name="T9" fmla="*/ 0 h 6"/>
                  <a:gd name="T10" fmla="*/ 12 w 21"/>
                  <a:gd name="T11" fmla="*/ 5 h 6"/>
                </a:gdLst>
                <a:ahLst/>
                <a:cxnLst>
                  <a:cxn ang="0">
                    <a:pos x="T0" y="T1"/>
                  </a:cxn>
                  <a:cxn ang="0">
                    <a:pos x="T2" y="T3"/>
                  </a:cxn>
                  <a:cxn ang="0">
                    <a:pos x="T4" y="T5"/>
                  </a:cxn>
                  <a:cxn ang="0">
                    <a:pos x="T6" y="T7"/>
                  </a:cxn>
                  <a:cxn ang="0">
                    <a:pos x="T8" y="T9"/>
                  </a:cxn>
                  <a:cxn ang="0">
                    <a:pos x="T10" y="T11"/>
                  </a:cxn>
                </a:cxnLst>
                <a:rect l="0" t="0" r="r" b="b"/>
                <a:pathLst>
                  <a:path w="21" h="6">
                    <a:moveTo>
                      <a:pt x="12" y="5"/>
                    </a:moveTo>
                    <a:cubicBezTo>
                      <a:pt x="14" y="6"/>
                      <a:pt x="16" y="6"/>
                      <a:pt x="18" y="5"/>
                    </a:cubicBezTo>
                    <a:cubicBezTo>
                      <a:pt x="19" y="4"/>
                      <a:pt x="21" y="3"/>
                      <a:pt x="21" y="1"/>
                    </a:cubicBezTo>
                    <a:cubicBezTo>
                      <a:pt x="21" y="0"/>
                      <a:pt x="21" y="0"/>
                      <a:pt x="21" y="0"/>
                    </a:cubicBezTo>
                    <a:cubicBezTo>
                      <a:pt x="0" y="0"/>
                      <a:pt x="0" y="0"/>
                      <a:pt x="0" y="0"/>
                    </a:cubicBezTo>
                    <a:lnTo>
                      <a:pt x="12"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8" name="Freeform 11"/>
              <p:cNvSpPr/>
              <p:nvPr/>
            </p:nvSpPr>
            <p:spPr bwMode="auto">
              <a:xfrm>
                <a:off x="82011" y="64697"/>
                <a:ext cx="284301" cy="209580"/>
              </a:xfrm>
              <a:custGeom>
                <a:avLst/>
                <a:gdLst>
                  <a:gd name="T0" fmla="*/ 124 w 132"/>
                  <a:gd name="T1" fmla="*/ 97 h 97"/>
                  <a:gd name="T2" fmla="*/ 132 w 132"/>
                  <a:gd name="T3" fmla="*/ 66 h 97"/>
                  <a:gd name="T4" fmla="*/ 66 w 132"/>
                  <a:gd name="T5" fmla="*/ 0 h 97"/>
                  <a:gd name="T6" fmla="*/ 0 w 132"/>
                  <a:gd name="T7" fmla="*/ 66 h 97"/>
                  <a:gd name="T8" fmla="*/ 8 w 132"/>
                  <a:gd name="T9" fmla="*/ 97 h 97"/>
                  <a:gd name="T10" fmla="*/ 13 w 132"/>
                  <a:gd name="T11" fmla="*/ 97 h 97"/>
                  <a:gd name="T12" fmla="*/ 4 w 132"/>
                  <a:gd name="T13" fmla="*/ 66 h 97"/>
                  <a:gd name="T14" fmla="*/ 66 w 132"/>
                  <a:gd name="T15" fmla="*/ 4 h 97"/>
                  <a:gd name="T16" fmla="*/ 127 w 132"/>
                  <a:gd name="T17" fmla="*/ 66 h 97"/>
                  <a:gd name="T18" fmla="*/ 118 w 132"/>
                  <a:gd name="T19" fmla="*/ 97 h 97"/>
                  <a:gd name="T20" fmla="*/ 124 w 132"/>
                  <a:gd name="T21"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97">
                    <a:moveTo>
                      <a:pt x="124" y="97"/>
                    </a:moveTo>
                    <a:cubicBezTo>
                      <a:pt x="129" y="88"/>
                      <a:pt x="132" y="77"/>
                      <a:pt x="132" y="66"/>
                    </a:cubicBezTo>
                    <a:cubicBezTo>
                      <a:pt x="132" y="29"/>
                      <a:pt x="102" y="0"/>
                      <a:pt x="66" y="0"/>
                    </a:cubicBezTo>
                    <a:cubicBezTo>
                      <a:pt x="29" y="0"/>
                      <a:pt x="0" y="29"/>
                      <a:pt x="0" y="66"/>
                    </a:cubicBezTo>
                    <a:cubicBezTo>
                      <a:pt x="0" y="77"/>
                      <a:pt x="3" y="88"/>
                      <a:pt x="8" y="97"/>
                    </a:cubicBezTo>
                    <a:cubicBezTo>
                      <a:pt x="13" y="97"/>
                      <a:pt x="13" y="97"/>
                      <a:pt x="13" y="97"/>
                    </a:cubicBezTo>
                    <a:cubicBezTo>
                      <a:pt x="8" y="88"/>
                      <a:pt x="4" y="77"/>
                      <a:pt x="4" y="66"/>
                    </a:cubicBezTo>
                    <a:cubicBezTo>
                      <a:pt x="4" y="32"/>
                      <a:pt x="32" y="4"/>
                      <a:pt x="66" y="4"/>
                    </a:cubicBezTo>
                    <a:cubicBezTo>
                      <a:pt x="100" y="4"/>
                      <a:pt x="127" y="32"/>
                      <a:pt x="127" y="66"/>
                    </a:cubicBezTo>
                    <a:cubicBezTo>
                      <a:pt x="127" y="77"/>
                      <a:pt x="124" y="88"/>
                      <a:pt x="118" y="97"/>
                    </a:cubicBezTo>
                    <a:lnTo>
                      <a:pt x="124" y="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9" name="Freeform 12"/>
              <p:cNvSpPr>
                <a:spLocks noEditPoints="1"/>
              </p:cNvSpPr>
              <p:nvPr/>
            </p:nvSpPr>
            <p:spPr bwMode="auto">
              <a:xfrm>
                <a:off x="0" y="282478"/>
                <a:ext cx="448321" cy="94767"/>
              </a:xfrm>
              <a:custGeom>
                <a:avLst/>
                <a:gdLst>
                  <a:gd name="T0" fmla="*/ 492 w 492"/>
                  <a:gd name="T1" fmla="*/ 104 h 104"/>
                  <a:gd name="T2" fmla="*/ 468 w 492"/>
                  <a:gd name="T3" fmla="*/ 69 h 104"/>
                  <a:gd name="T4" fmla="*/ 492 w 492"/>
                  <a:gd name="T5" fmla="*/ 36 h 104"/>
                  <a:gd name="T6" fmla="*/ 395 w 492"/>
                  <a:gd name="T7" fmla="*/ 36 h 104"/>
                  <a:gd name="T8" fmla="*/ 395 w 492"/>
                  <a:gd name="T9" fmla="*/ 0 h 104"/>
                  <a:gd name="T10" fmla="*/ 97 w 492"/>
                  <a:gd name="T11" fmla="*/ 0 h 104"/>
                  <a:gd name="T12" fmla="*/ 97 w 492"/>
                  <a:gd name="T13" fmla="*/ 36 h 104"/>
                  <a:gd name="T14" fmla="*/ 0 w 492"/>
                  <a:gd name="T15" fmla="*/ 36 h 104"/>
                  <a:gd name="T16" fmla="*/ 24 w 492"/>
                  <a:gd name="T17" fmla="*/ 69 h 104"/>
                  <a:gd name="T18" fmla="*/ 0 w 492"/>
                  <a:gd name="T19" fmla="*/ 104 h 104"/>
                  <a:gd name="T20" fmla="*/ 109 w 492"/>
                  <a:gd name="T21" fmla="*/ 104 h 104"/>
                  <a:gd name="T22" fmla="*/ 109 w 492"/>
                  <a:gd name="T23" fmla="*/ 92 h 104"/>
                  <a:gd name="T24" fmla="*/ 381 w 492"/>
                  <a:gd name="T25" fmla="*/ 92 h 104"/>
                  <a:gd name="T26" fmla="*/ 381 w 492"/>
                  <a:gd name="T27" fmla="*/ 104 h 104"/>
                  <a:gd name="T28" fmla="*/ 492 w 492"/>
                  <a:gd name="T29" fmla="*/ 104 h 104"/>
                  <a:gd name="T30" fmla="*/ 100 w 492"/>
                  <a:gd name="T31" fmla="*/ 95 h 104"/>
                  <a:gd name="T32" fmla="*/ 19 w 492"/>
                  <a:gd name="T33" fmla="*/ 95 h 104"/>
                  <a:gd name="T34" fmla="*/ 38 w 492"/>
                  <a:gd name="T35" fmla="*/ 69 h 104"/>
                  <a:gd name="T36" fmla="*/ 19 w 492"/>
                  <a:gd name="T37" fmla="*/ 45 h 104"/>
                  <a:gd name="T38" fmla="*/ 97 w 492"/>
                  <a:gd name="T39" fmla="*/ 45 h 104"/>
                  <a:gd name="T40" fmla="*/ 97 w 492"/>
                  <a:gd name="T41" fmla="*/ 92 h 104"/>
                  <a:gd name="T42" fmla="*/ 100 w 492"/>
                  <a:gd name="T43" fmla="*/ 92 h 104"/>
                  <a:gd name="T44" fmla="*/ 100 w 492"/>
                  <a:gd name="T45" fmla="*/ 95 h 104"/>
                  <a:gd name="T46" fmla="*/ 393 w 492"/>
                  <a:gd name="T47" fmla="*/ 92 h 104"/>
                  <a:gd name="T48" fmla="*/ 395 w 492"/>
                  <a:gd name="T49" fmla="*/ 92 h 104"/>
                  <a:gd name="T50" fmla="*/ 395 w 492"/>
                  <a:gd name="T51" fmla="*/ 45 h 104"/>
                  <a:gd name="T52" fmla="*/ 471 w 492"/>
                  <a:gd name="T53" fmla="*/ 45 h 104"/>
                  <a:gd name="T54" fmla="*/ 454 w 492"/>
                  <a:gd name="T55" fmla="*/ 69 h 104"/>
                  <a:gd name="T56" fmla="*/ 471 w 492"/>
                  <a:gd name="T57" fmla="*/ 95 h 104"/>
                  <a:gd name="T58" fmla="*/ 393 w 492"/>
                  <a:gd name="T59" fmla="*/ 95 h 104"/>
                  <a:gd name="T60" fmla="*/ 393 w 492"/>
                  <a:gd name="T61" fmla="*/ 9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2" h="104">
                    <a:moveTo>
                      <a:pt x="492" y="104"/>
                    </a:moveTo>
                    <a:lnTo>
                      <a:pt x="468" y="69"/>
                    </a:lnTo>
                    <a:lnTo>
                      <a:pt x="492" y="36"/>
                    </a:lnTo>
                    <a:lnTo>
                      <a:pt x="395" y="36"/>
                    </a:lnTo>
                    <a:lnTo>
                      <a:pt x="395" y="0"/>
                    </a:lnTo>
                    <a:lnTo>
                      <a:pt x="97" y="0"/>
                    </a:lnTo>
                    <a:lnTo>
                      <a:pt x="97" y="36"/>
                    </a:lnTo>
                    <a:lnTo>
                      <a:pt x="0" y="36"/>
                    </a:lnTo>
                    <a:lnTo>
                      <a:pt x="24" y="69"/>
                    </a:lnTo>
                    <a:lnTo>
                      <a:pt x="0" y="104"/>
                    </a:lnTo>
                    <a:lnTo>
                      <a:pt x="109" y="104"/>
                    </a:lnTo>
                    <a:lnTo>
                      <a:pt x="109" y="92"/>
                    </a:lnTo>
                    <a:lnTo>
                      <a:pt x="381" y="92"/>
                    </a:lnTo>
                    <a:lnTo>
                      <a:pt x="381" y="104"/>
                    </a:lnTo>
                    <a:lnTo>
                      <a:pt x="492" y="104"/>
                    </a:lnTo>
                    <a:close/>
                    <a:moveTo>
                      <a:pt x="100" y="95"/>
                    </a:moveTo>
                    <a:lnTo>
                      <a:pt x="19" y="95"/>
                    </a:lnTo>
                    <a:lnTo>
                      <a:pt x="38" y="69"/>
                    </a:lnTo>
                    <a:lnTo>
                      <a:pt x="19" y="45"/>
                    </a:lnTo>
                    <a:lnTo>
                      <a:pt x="97" y="45"/>
                    </a:lnTo>
                    <a:lnTo>
                      <a:pt x="97" y="92"/>
                    </a:lnTo>
                    <a:lnTo>
                      <a:pt x="100" y="92"/>
                    </a:lnTo>
                    <a:lnTo>
                      <a:pt x="100" y="95"/>
                    </a:lnTo>
                    <a:close/>
                    <a:moveTo>
                      <a:pt x="393" y="92"/>
                    </a:moveTo>
                    <a:lnTo>
                      <a:pt x="395" y="92"/>
                    </a:lnTo>
                    <a:lnTo>
                      <a:pt x="395" y="45"/>
                    </a:lnTo>
                    <a:lnTo>
                      <a:pt x="471" y="45"/>
                    </a:lnTo>
                    <a:lnTo>
                      <a:pt x="454" y="69"/>
                    </a:lnTo>
                    <a:lnTo>
                      <a:pt x="471" y="95"/>
                    </a:lnTo>
                    <a:lnTo>
                      <a:pt x="393" y="95"/>
                    </a:lnTo>
                    <a:lnTo>
                      <a:pt x="393"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8" name="组合 127"/>
            <p:cNvGrpSpPr/>
            <p:nvPr/>
          </p:nvGrpSpPr>
          <p:grpSpPr bwMode="auto">
            <a:xfrm>
              <a:off x="2343150" y="6002338"/>
              <a:ext cx="428625" cy="409575"/>
              <a:chOff x="0" y="0"/>
              <a:chExt cx="386357" cy="369045"/>
            </a:xfrm>
            <a:grpFill/>
          </p:grpSpPr>
          <p:sp>
            <p:nvSpPr>
              <p:cNvPr id="415" name="Freeform 13"/>
              <p:cNvSpPr/>
              <p:nvPr/>
            </p:nvSpPr>
            <p:spPr bwMode="auto">
              <a:xfrm>
                <a:off x="246030" y="237829"/>
                <a:ext cx="36449" cy="36449"/>
              </a:xfrm>
              <a:custGeom>
                <a:avLst/>
                <a:gdLst>
                  <a:gd name="T0" fmla="*/ 40 w 40"/>
                  <a:gd name="T1" fmla="*/ 33 h 40"/>
                  <a:gd name="T2" fmla="*/ 33 w 40"/>
                  <a:gd name="T3" fmla="*/ 0 h 40"/>
                  <a:gd name="T4" fmla="*/ 0 w 40"/>
                  <a:gd name="T5" fmla="*/ 7 h 40"/>
                  <a:gd name="T6" fmla="*/ 7 w 40"/>
                  <a:gd name="T7" fmla="*/ 40 h 40"/>
                  <a:gd name="T8" fmla="*/ 40 w 40"/>
                  <a:gd name="T9" fmla="*/ 33 h 40"/>
                </a:gdLst>
                <a:ahLst/>
                <a:cxnLst>
                  <a:cxn ang="0">
                    <a:pos x="T0" y="T1"/>
                  </a:cxn>
                  <a:cxn ang="0">
                    <a:pos x="T2" y="T3"/>
                  </a:cxn>
                  <a:cxn ang="0">
                    <a:pos x="T4" y="T5"/>
                  </a:cxn>
                  <a:cxn ang="0">
                    <a:pos x="T6" y="T7"/>
                  </a:cxn>
                  <a:cxn ang="0">
                    <a:pos x="T8" y="T9"/>
                  </a:cxn>
                </a:cxnLst>
                <a:rect l="0" t="0" r="r" b="b"/>
                <a:pathLst>
                  <a:path w="40" h="40">
                    <a:moveTo>
                      <a:pt x="40" y="33"/>
                    </a:moveTo>
                    <a:lnTo>
                      <a:pt x="33" y="0"/>
                    </a:lnTo>
                    <a:lnTo>
                      <a:pt x="0" y="7"/>
                    </a:lnTo>
                    <a:lnTo>
                      <a:pt x="7" y="40"/>
                    </a:lnTo>
                    <a:lnTo>
                      <a:pt x="4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6" name="Freeform 14"/>
              <p:cNvSpPr/>
              <p:nvPr/>
            </p:nvSpPr>
            <p:spPr bwMode="auto">
              <a:xfrm>
                <a:off x="220516" y="121193"/>
                <a:ext cx="33715" cy="34627"/>
              </a:xfrm>
              <a:custGeom>
                <a:avLst/>
                <a:gdLst>
                  <a:gd name="T0" fmla="*/ 0 w 37"/>
                  <a:gd name="T1" fmla="*/ 7 h 38"/>
                  <a:gd name="T2" fmla="*/ 4 w 37"/>
                  <a:gd name="T3" fmla="*/ 38 h 38"/>
                  <a:gd name="T4" fmla="*/ 37 w 37"/>
                  <a:gd name="T5" fmla="*/ 28 h 38"/>
                  <a:gd name="T6" fmla="*/ 33 w 37"/>
                  <a:gd name="T7" fmla="*/ 0 h 38"/>
                  <a:gd name="T8" fmla="*/ 0 w 37"/>
                  <a:gd name="T9" fmla="*/ 7 h 38"/>
                </a:gdLst>
                <a:ahLst/>
                <a:cxnLst>
                  <a:cxn ang="0">
                    <a:pos x="T0" y="T1"/>
                  </a:cxn>
                  <a:cxn ang="0">
                    <a:pos x="T2" y="T3"/>
                  </a:cxn>
                  <a:cxn ang="0">
                    <a:pos x="T4" y="T5"/>
                  </a:cxn>
                  <a:cxn ang="0">
                    <a:pos x="T6" y="T7"/>
                  </a:cxn>
                  <a:cxn ang="0">
                    <a:pos x="T8" y="T9"/>
                  </a:cxn>
                </a:cxnLst>
                <a:rect l="0" t="0" r="r" b="b"/>
                <a:pathLst>
                  <a:path w="37" h="38">
                    <a:moveTo>
                      <a:pt x="0" y="7"/>
                    </a:moveTo>
                    <a:lnTo>
                      <a:pt x="4" y="38"/>
                    </a:lnTo>
                    <a:lnTo>
                      <a:pt x="37" y="28"/>
                    </a:lnTo>
                    <a:lnTo>
                      <a:pt x="33"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7" name="Freeform 15"/>
              <p:cNvSpPr/>
              <p:nvPr/>
            </p:nvSpPr>
            <p:spPr bwMode="auto">
              <a:xfrm>
                <a:off x="235095" y="194090"/>
                <a:ext cx="36449" cy="39183"/>
              </a:xfrm>
              <a:custGeom>
                <a:avLst/>
                <a:gdLst>
                  <a:gd name="T0" fmla="*/ 0 w 40"/>
                  <a:gd name="T1" fmla="*/ 7 h 43"/>
                  <a:gd name="T2" fmla="*/ 7 w 40"/>
                  <a:gd name="T3" fmla="*/ 43 h 43"/>
                  <a:gd name="T4" fmla="*/ 40 w 40"/>
                  <a:gd name="T5" fmla="*/ 36 h 43"/>
                  <a:gd name="T6" fmla="*/ 33 w 40"/>
                  <a:gd name="T7" fmla="*/ 0 h 43"/>
                  <a:gd name="T8" fmla="*/ 0 w 40"/>
                  <a:gd name="T9" fmla="*/ 7 h 43"/>
                </a:gdLst>
                <a:ahLst/>
                <a:cxnLst>
                  <a:cxn ang="0">
                    <a:pos x="T0" y="T1"/>
                  </a:cxn>
                  <a:cxn ang="0">
                    <a:pos x="T2" y="T3"/>
                  </a:cxn>
                  <a:cxn ang="0">
                    <a:pos x="T4" y="T5"/>
                  </a:cxn>
                  <a:cxn ang="0">
                    <a:pos x="T6" y="T7"/>
                  </a:cxn>
                  <a:cxn ang="0">
                    <a:pos x="T8" y="T9"/>
                  </a:cxn>
                </a:cxnLst>
                <a:rect l="0" t="0" r="r" b="b"/>
                <a:pathLst>
                  <a:path w="40" h="43">
                    <a:moveTo>
                      <a:pt x="0" y="7"/>
                    </a:moveTo>
                    <a:lnTo>
                      <a:pt x="7" y="43"/>
                    </a:lnTo>
                    <a:lnTo>
                      <a:pt x="40" y="36"/>
                    </a:lnTo>
                    <a:lnTo>
                      <a:pt x="33"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8" name="Freeform 16"/>
              <p:cNvSpPr/>
              <p:nvPr/>
            </p:nvSpPr>
            <p:spPr bwMode="auto">
              <a:xfrm>
                <a:off x="254231" y="277923"/>
                <a:ext cx="30070" cy="32804"/>
              </a:xfrm>
              <a:custGeom>
                <a:avLst/>
                <a:gdLst>
                  <a:gd name="T0" fmla="*/ 12 w 33"/>
                  <a:gd name="T1" fmla="*/ 34 h 36"/>
                  <a:gd name="T2" fmla="*/ 33 w 33"/>
                  <a:gd name="T3" fmla="*/ 0 h 36"/>
                  <a:gd name="T4" fmla="*/ 0 w 33"/>
                  <a:gd name="T5" fmla="*/ 10 h 36"/>
                  <a:gd name="T6" fmla="*/ 5 w 33"/>
                  <a:gd name="T7" fmla="*/ 36 h 36"/>
                  <a:gd name="T8" fmla="*/ 12 w 33"/>
                  <a:gd name="T9" fmla="*/ 34 h 36"/>
                </a:gdLst>
                <a:ahLst/>
                <a:cxnLst>
                  <a:cxn ang="0">
                    <a:pos x="T0" y="T1"/>
                  </a:cxn>
                  <a:cxn ang="0">
                    <a:pos x="T2" y="T3"/>
                  </a:cxn>
                  <a:cxn ang="0">
                    <a:pos x="T4" y="T5"/>
                  </a:cxn>
                  <a:cxn ang="0">
                    <a:pos x="T6" y="T7"/>
                  </a:cxn>
                  <a:cxn ang="0">
                    <a:pos x="T8" y="T9"/>
                  </a:cxn>
                </a:cxnLst>
                <a:rect l="0" t="0" r="r" b="b"/>
                <a:pathLst>
                  <a:path w="33" h="36">
                    <a:moveTo>
                      <a:pt x="12" y="34"/>
                    </a:moveTo>
                    <a:lnTo>
                      <a:pt x="33" y="0"/>
                    </a:lnTo>
                    <a:lnTo>
                      <a:pt x="0" y="10"/>
                    </a:lnTo>
                    <a:lnTo>
                      <a:pt x="5" y="36"/>
                    </a:lnTo>
                    <a:lnTo>
                      <a:pt x="12"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9" name="Freeform 17"/>
              <p:cNvSpPr/>
              <p:nvPr/>
            </p:nvSpPr>
            <p:spPr bwMode="auto">
              <a:xfrm>
                <a:off x="226894" y="159464"/>
                <a:ext cx="36449" cy="30070"/>
              </a:xfrm>
              <a:custGeom>
                <a:avLst/>
                <a:gdLst>
                  <a:gd name="T0" fmla="*/ 7 w 40"/>
                  <a:gd name="T1" fmla="*/ 33 h 33"/>
                  <a:gd name="T2" fmla="*/ 40 w 40"/>
                  <a:gd name="T3" fmla="*/ 26 h 33"/>
                  <a:gd name="T4" fmla="*/ 33 w 40"/>
                  <a:gd name="T5" fmla="*/ 0 h 33"/>
                  <a:gd name="T6" fmla="*/ 0 w 40"/>
                  <a:gd name="T7" fmla="*/ 7 h 33"/>
                  <a:gd name="T8" fmla="*/ 7 w 40"/>
                  <a:gd name="T9" fmla="*/ 33 h 33"/>
                </a:gdLst>
                <a:ahLst/>
                <a:cxnLst>
                  <a:cxn ang="0">
                    <a:pos x="T0" y="T1"/>
                  </a:cxn>
                  <a:cxn ang="0">
                    <a:pos x="T2" y="T3"/>
                  </a:cxn>
                  <a:cxn ang="0">
                    <a:pos x="T4" y="T5"/>
                  </a:cxn>
                  <a:cxn ang="0">
                    <a:pos x="T6" y="T7"/>
                  </a:cxn>
                  <a:cxn ang="0">
                    <a:pos x="T8" y="T9"/>
                  </a:cxn>
                </a:cxnLst>
                <a:rect l="0" t="0" r="r" b="b"/>
                <a:pathLst>
                  <a:path w="40" h="33">
                    <a:moveTo>
                      <a:pt x="7" y="33"/>
                    </a:moveTo>
                    <a:lnTo>
                      <a:pt x="40" y="26"/>
                    </a:lnTo>
                    <a:lnTo>
                      <a:pt x="33" y="0"/>
                    </a:lnTo>
                    <a:lnTo>
                      <a:pt x="0" y="7"/>
                    </a:lnTo>
                    <a:lnTo>
                      <a:pt x="7"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0" name="Freeform 18"/>
              <p:cNvSpPr/>
              <p:nvPr/>
            </p:nvSpPr>
            <p:spPr bwMode="auto">
              <a:xfrm>
                <a:off x="213225" y="99324"/>
                <a:ext cx="32804" cy="17313"/>
              </a:xfrm>
              <a:custGeom>
                <a:avLst/>
                <a:gdLst>
                  <a:gd name="T0" fmla="*/ 0 w 15"/>
                  <a:gd name="T1" fmla="*/ 2 h 8"/>
                  <a:gd name="T2" fmla="*/ 1 w 15"/>
                  <a:gd name="T3" fmla="*/ 8 h 8"/>
                  <a:gd name="T4" fmla="*/ 15 w 15"/>
                  <a:gd name="T5" fmla="*/ 5 h 8"/>
                  <a:gd name="T6" fmla="*/ 15 w 15"/>
                  <a:gd name="T7" fmla="*/ 1 h 8"/>
                  <a:gd name="T8" fmla="*/ 0 w 15"/>
                  <a:gd name="T9" fmla="*/ 2 h 8"/>
                </a:gdLst>
                <a:ahLst/>
                <a:cxnLst>
                  <a:cxn ang="0">
                    <a:pos x="T0" y="T1"/>
                  </a:cxn>
                  <a:cxn ang="0">
                    <a:pos x="T2" y="T3"/>
                  </a:cxn>
                  <a:cxn ang="0">
                    <a:pos x="T4" y="T5"/>
                  </a:cxn>
                  <a:cxn ang="0">
                    <a:pos x="T6" y="T7"/>
                  </a:cxn>
                  <a:cxn ang="0">
                    <a:pos x="T8" y="T9"/>
                  </a:cxn>
                </a:cxnLst>
                <a:rect l="0" t="0" r="r" b="b"/>
                <a:pathLst>
                  <a:path w="15" h="8">
                    <a:moveTo>
                      <a:pt x="0" y="2"/>
                    </a:moveTo>
                    <a:cubicBezTo>
                      <a:pt x="1" y="8"/>
                      <a:pt x="1" y="8"/>
                      <a:pt x="1" y="8"/>
                    </a:cubicBezTo>
                    <a:cubicBezTo>
                      <a:pt x="15" y="5"/>
                      <a:pt x="15" y="5"/>
                      <a:pt x="15" y="5"/>
                    </a:cubicBezTo>
                    <a:cubicBezTo>
                      <a:pt x="15" y="1"/>
                      <a:pt x="15" y="1"/>
                      <a:pt x="15" y="1"/>
                    </a:cubicBezTo>
                    <a:cubicBezTo>
                      <a:pt x="10" y="0"/>
                      <a:pt x="5"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1" name="Freeform 19"/>
              <p:cNvSpPr/>
              <p:nvPr/>
            </p:nvSpPr>
            <p:spPr bwMode="auto">
              <a:xfrm>
                <a:off x="269721" y="151263"/>
                <a:ext cx="28248" cy="28248"/>
              </a:xfrm>
              <a:custGeom>
                <a:avLst/>
                <a:gdLst>
                  <a:gd name="T0" fmla="*/ 0 w 31"/>
                  <a:gd name="T1" fmla="*/ 5 h 31"/>
                  <a:gd name="T2" fmla="*/ 5 w 31"/>
                  <a:gd name="T3" fmla="*/ 31 h 31"/>
                  <a:gd name="T4" fmla="*/ 31 w 31"/>
                  <a:gd name="T5" fmla="*/ 26 h 31"/>
                  <a:gd name="T6" fmla="*/ 26 w 31"/>
                  <a:gd name="T7" fmla="*/ 0 h 31"/>
                  <a:gd name="T8" fmla="*/ 0 w 31"/>
                  <a:gd name="T9" fmla="*/ 5 h 31"/>
                </a:gdLst>
                <a:ahLst/>
                <a:cxnLst>
                  <a:cxn ang="0">
                    <a:pos x="T0" y="T1"/>
                  </a:cxn>
                  <a:cxn ang="0">
                    <a:pos x="T2" y="T3"/>
                  </a:cxn>
                  <a:cxn ang="0">
                    <a:pos x="T4" y="T5"/>
                  </a:cxn>
                  <a:cxn ang="0">
                    <a:pos x="T6" y="T7"/>
                  </a:cxn>
                  <a:cxn ang="0">
                    <a:pos x="T8" y="T9"/>
                  </a:cxn>
                </a:cxnLst>
                <a:rect l="0" t="0" r="r" b="b"/>
                <a:pathLst>
                  <a:path w="31" h="31">
                    <a:moveTo>
                      <a:pt x="0" y="5"/>
                    </a:moveTo>
                    <a:lnTo>
                      <a:pt x="5" y="31"/>
                    </a:lnTo>
                    <a:lnTo>
                      <a:pt x="31" y="26"/>
                    </a:lnTo>
                    <a:lnTo>
                      <a:pt x="26"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2" name="Freeform 20"/>
              <p:cNvSpPr/>
              <p:nvPr/>
            </p:nvSpPr>
            <p:spPr bwMode="auto">
              <a:xfrm>
                <a:off x="276099" y="185889"/>
                <a:ext cx="31892" cy="38271"/>
              </a:xfrm>
              <a:custGeom>
                <a:avLst/>
                <a:gdLst>
                  <a:gd name="T0" fmla="*/ 9 w 35"/>
                  <a:gd name="T1" fmla="*/ 42 h 42"/>
                  <a:gd name="T2" fmla="*/ 35 w 35"/>
                  <a:gd name="T3" fmla="*/ 35 h 42"/>
                  <a:gd name="T4" fmla="*/ 28 w 35"/>
                  <a:gd name="T5" fmla="*/ 0 h 42"/>
                  <a:gd name="T6" fmla="*/ 0 w 35"/>
                  <a:gd name="T7" fmla="*/ 7 h 42"/>
                  <a:gd name="T8" fmla="*/ 9 w 35"/>
                  <a:gd name="T9" fmla="*/ 42 h 42"/>
                </a:gdLst>
                <a:ahLst/>
                <a:cxnLst>
                  <a:cxn ang="0">
                    <a:pos x="T0" y="T1"/>
                  </a:cxn>
                  <a:cxn ang="0">
                    <a:pos x="T2" y="T3"/>
                  </a:cxn>
                  <a:cxn ang="0">
                    <a:pos x="T4" y="T5"/>
                  </a:cxn>
                  <a:cxn ang="0">
                    <a:pos x="T6" y="T7"/>
                  </a:cxn>
                  <a:cxn ang="0">
                    <a:pos x="T8" y="T9"/>
                  </a:cxn>
                </a:cxnLst>
                <a:rect l="0" t="0" r="r" b="b"/>
                <a:pathLst>
                  <a:path w="35" h="42">
                    <a:moveTo>
                      <a:pt x="9" y="42"/>
                    </a:moveTo>
                    <a:lnTo>
                      <a:pt x="35" y="35"/>
                    </a:lnTo>
                    <a:lnTo>
                      <a:pt x="28" y="0"/>
                    </a:lnTo>
                    <a:lnTo>
                      <a:pt x="0" y="7"/>
                    </a:lnTo>
                    <a:lnTo>
                      <a:pt x="9"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3" name="Freeform 21"/>
              <p:cNvSpPr/>
              <p:nvPr/>
            </p:nvSpPr>
            <p:spPr bwMode="auto">
              <a:xfrm>
                <a:off x="287035" y="228717"/>
                <a:ext cx="25514" cy="36449"/>
              </a:xfrm>
              <a:custGeom>
                <a:avLst/>
                <a:gdLst>
                  <a:gd name="T0" fmla="*/ 0 w 28"/>
                  <a:gd name="T1" fmla="*/ 7 h 40"/>
                  <a:gd name="T2" fmla="*/ 7 w 28"/>
                  <a:gd name="T3" fmla="*/ 40 h 40"/>
                  <a:gd name="T4" fmla="*/ 28 w 28"/>
                  <a:gd name="T5" fmla="*/ 7 h 40"/>
                  <a:gd name="T6" fmla="*/ 26 w 28"/>
                  <a:gd name="T7" fmla="*/ 0 h 40"/>
                  <a:gd name="T8" fmla="*/ 0 w 28"/>
                  <a:gd name="T9" fmla="*/ 7 h 40"/>
                </a:gdLst>
                <a:ahLst/>
                <a:cxnLst>
                  <a:cxn ang="0">
                    <a:pos x="T0" y="T1"/>
                  </a:cxn>
                  <a:cxn ang="0">
                    <a:pos x="T2" y="T3"/>
                  </a:cxn>
                  <a:cxn ang="0">
                    <a:pos x="T4" y="T5"/>
                  </a:cxn>
                  <a:cxn ang="0">
                    <a:pos x="T6" y="T7"/>
                  </a:cxn>
                  <a:cxn ang="0">
                    <a:pos x="T8" y="T9"/>
                  </a:cxn>
                </a:cxnLst>
                <a:rect l="0" t="0" r="r" b="b"/>
                <a:pathLst>
                  <a:path w="28" h="40">
                    <a:moveTo>
                      <a:pt x="0" y="7"/>
                    </a:moveTo>
                    <a:lnTo>
                      <a:pt x="7" y="40"/>
                    </a:lnTo>
                    <a:lnTo>
                      <a:pt x="28" y="7"/>
                    </a:lnTo>
                    <a:lnTo>
                      <a:pt x="26" y="0"/>
                    </a:lnTo>
                    <a:lnTo>
                      <a:pt x="0"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4" name="Freeform 22"/>
              <p:cNvSpPr/>
              <p:nvPr/>
            </p:nvSpPr>
            <p:spPr bwMode="auto">
              <a:xfrm>
                <a:off x="260609" y="114814"/>
                <a:ext cx="30982" cy="30070"/>
              </a:xfrm>
              <a:custGeom>
                <a:avLst/>
                <a:gdLst>
                  <a:gd name="T0" fmla="*/ 19 w 34"/>
                  <a:gd name="T1" fmla="*/ 0 h 33"/>
                  <a:gd name="T2" fmla="*/ 0 w 34"/>
                  <a:gd name="T3" fmla="*/ 4 h 33"/>
                  <a:gd name="T4" fmla="*/ 8 w 34"/>
                  <a:gd name="T5" fmla="*/ 33 h 33"/>
                  <a:gd name="T6" fmla="*/ 34 w 34"/>
                  <a:gd name="T7" fmla="*/ 26 h 33"/>
                  <a:gd name="T8" fmla="*/ 29 w 34"/>
                  <a:gd name="T9" fmla="*/ 4 h 33"/>
                  <a:gd name="T10" fmla="*/ 19 w 34"/>
                  <a:gd name="T11" fmla="*/ 0 h 33"/>
                </a:gdLst>
                <a:ahLst/>
                <a:cxnLst>
                  <a:cxn ang="0">
                    <a:pos x="T0" y="T1"/>
                  </a:cxn>
                  <a:cxn ang="0">
                    <a:pos x="T2" y="T3"/>
                  </a:cxn>
                  <a:cxn ang="0">
                    <a:pos x="T4" y="T5"/>
                  </a:cxn>
                  <a:cxn ang="0">
                    <a:pos x="T6" y="T7"/>
                  </a:cxn>
                  <a:cxn ang="0">
                    <a:pos x="T8" y="T9"/>
                  </a:cxn>
                  <a:cxn ang="0">
                    <a:pos x="T10" y="T11"/>
                  </a:cxn>
                </a:cxnLst>
                <a:rect l="0" t="0" r="r" b="b"/>
                <a:pathLst>
                  <a:path w="34" h="33">
                    <a:moveTo>
                      <a:pt x="19" y="0"/>
                    </a:moveTo>
                    <a:lnTo>
                      <a:pt x="0" y="4"/>
                    </a:lnTo>
                    <a:lnTo>
                      <a:pt x="8" y="33"/>
                    </a:lnTo>
                    <a:lnTo>
                      <a:pt x="34" y="26"/>
                    </a:lnTo>
                    <a:lnTo>
                      <a:pt x="29" y="4"/>
                    </a:lnTo>
                    <a:lnTo>
                      <a:pt x="1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5" name="Freeform 23"/>
              <p:cNvSpPr/>
              <p:nvPr/>
            </p:nvSpPr>
            <p:spPr bwMode="auto">
              <a:xfrm>
                <a:off x="256964" y="103880"/>
                <a:ext cx="6378" cy="4556"/>
              </a:xfrm>
              <a:custGeom>
                <a:avLst/>
                <a:gdLst>
                  <a:gd name="T0" fmla="*/ 1 w 3"/>
                  <a:gd name="T1" fmla="*/ 2 h 2"/>
                  <a:gd name="T2" fmla="*/ 3 w 3"/>
                  <a:gd name="T3" fmla="*/ 1 h 2"/>
                  <a:gd name="T4" fmla="*/ 0 w 3"/>
                  <a:gd name="T5" fmla="*/ 0 h 2"/>
                  <a:gd name="T6" fmla="*/ 1 w 3"/>
                  <a:gd name="T7" fmla="*/ 2 h 2"/>
                </a:gdLst>
                <a:ahLst/>
                <a:cxnLst>
                  <a:cxn ang="0">
                    <a:pos x="T0" y="T1"/>
                  </a:cxn>
                  <a:cxn ang="0">
                    <a:pos x="T2" y="T3"/>
                  </a:cxn>
                  <a:cxn ang="0">
                    <a:pos x="T4" y="T5"/>
                  </a:cxn>
                  <a:cxn ang="0">
                    <a:pos x="T6" y="T7"/>
                  </a:cxn>
                </a:cxnLst>
                <a:rect l="0" t="0" r="r" b="b"/>
                <a:pathLst>
                  <a:path w="3" h="2">
                    <a:moveTo>
                      <a:pt x="1" y="2"/>
                    </a:moveTo>
                    <a:cubicBezTo>
                      <a:pt x="3" y="1"/>
                      <a:pt x="3" y="1"/>
                      <a:pt x="3" y="1"/>
                    </a:cubicBezTo>
                    <a:cubicBezTo>
                      <a:pt x="2" y="1"/>
                      <a:pt x="1" y="1"/>
                      <a:pt x="0"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6" name="Freeform 24"/>
              <p:cNvSpPr/>
              <p:nvPr/>
            </p:nvSpPr>
            <p:spPr bwMode="auto">
              <a:xfrm>
                <a:off x="217782" y="323484"/>
                <a:ext cx="34627" cy="10934"/>
              </a:xfrm>
              <a:custGeom>
                <a:avLst/>
                <a:gdLst>
                  <a:gd name="T0" fmla="*/ 0 w 16"/>
                  <a:gd name="T1" fmla="*/ 5 h 5"/>
                  <a:gd name="T2" fmla="*/ 11 w 16"/>
                  <a:gd name="T3" fmla="*/ 5 h 5"/>
                  <a:gd name="T4" fmla="*/ 16 w 16"/>
                  <a:gd name="T5" fmla="*/ 1 h 5"/>
                  <a:gd name="T6" fmla="*/ 15 w 16"/>
                  <a:gd name="T7" fmla="*/ 0 h 5"/>
                  <a:gd name="T8" fmla="*/ 0 w 16"/>
                  <a:gd name="T9" fmla="*/ 4 h 5"/>
                  <a:gd name="T10" fmla="*/ 0 w 16"/>
                  <a:gd name="T11" fmla="*/ 5 h 5"/>
                </a:gdLst>
                <a:ahLst/>
                <a:cxnLst>
                  <a:cxn ang="0">
                    <a:pos x="T0" y="T1"/>
                  </a:cxn>
                  <a:cxn ang="0">
                    <a:pos x="T2" y="T3"/>
                  </a:cxn>
                  <a:cxn ang="0">
                    <a:pos x="T4" y="T5"/>
                  </a:cxn>
                  <a:cxn ang="0">
                    <a:pos x="T6" y="T7"/>
                  </a:cxn>
                  <a:cxn ang="0">
                    <a:pos x="T8" y="T9"/>
                  </a:cxn>
                  <a:cxn ang="0">
                    <a:pos x="T10" y="T11"/>
                  </a:cxn>
                </a:cxnLst>
                <a:rect l="0" t="0" r="r" b="b"/>
                <a:pathLst>
                  <a:path w="16" h="5">
                    <a:moveTo>
                      <a:pt x="0" y="5"/>
                    </a:moveTo>
                    <a:cubicBezTo>
                      <a:pt x="11" y="5"/>
                      <a:pt x="11" y="5"/>
                      <a:pt x="11" y="5"/>
                    </a:cubicBezTo>
                    <a:cubicBezTo>
                      <a:pt x="13" y="4"/>
                      <a:pt x="14" y="3"/>
                      <a:pt x="16" y="1"/>
                    </a:cubicBezTo>
                    <a:cubicBezTo>
                      <a:pt x="15" y="0"/>
                      <a:pt x="15" y="0"/>
                      <a:pt x="15" y="0"/>
                    </a:cubicBezTo>
                    <a:cubicBezTo>
                      <a:pt x="0" y="4"/>
                      <a:pt x="0" y="4"/>
                      <a:pt x="0" y="4"/>
                    </a:cubicBez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7" name="Freeform 25"/>
              <p:cNvSpPr/>
              <p:nvPr/>
            </p:nvSpPr>
            <p:spPr bwMode="auto">
              <a:xfrm>
                <a:off x="304348" y="146707"/>
                <a:ext cx="19135" cy="26426"/>
              </a:xfrm>
              <a:custGeom>
                <a:avLst/>
                <a:gdLst>
                  <a:gd name="T0" fmla="*/ 9 w 9"/>
                  <a:gd name="T1" fmla="*/ 10 h 12"/>
                  <a:gd name="T2" fmla="*/ 4 w 9"/>
                  <a:gd name="T3" fmla="*/ 0 h 12"/>
                  <a:gd name="T4" fmla="*/ 0 w 9"/>
                  <a:gd name="T5" fmla="*/ 1 h 12"/>
                  <a:gd name="T6" fmla="*/ 3 w 9"/>
                  <a:gd name="T7" fmla="*/ 12 h 12"/>
                  <a:gd name="T8" fmla="*/ 9 w 9"/>
                  <a:gd name="T9" fmla="*/ 10 h 12"/>
                </a:gdLst>
                <a:ahLst/>
                <a:cxnLst>
                  <a:cxn ang="0">
                    <a:pos x="T0" y="T1"/>
                  </a:cxn>
                  <a:cxn ang="0">
                    <a:pos x="T2" y="T3"/>
                  </a:cxn>
                  <a:cxn ang="0">
                    <a:pos x="T4" y="T5"/>
                  </a:cxn>
                  <a:cxn ang="0">
                    <a:pos x="T6" y="T7"/>
                  </a:cxn>
                  <a:cxn ang="0">
                    <a:pos x="T8" y="T9"/>
                  </a:cxn>
                </a:cxnLst>
                <a:rect l="0" t="0" r="r" b="b"/>
                <a:pathLst>
                  <a:path w="9" h="12">
                    <a:moveTo>
                      <a:pt x="9" y="10"/>
                    </a:moveTo>
                    <a:cubicBezTo>
                      <a:pt x="8" y="6"/>
                      <a:pt x="7" y="3"/>
                      <a:pt x="4" y="0"/>
                    </a:cubicBezTo>
                    <a:cubicBezTo>
                      <a:pt x="0" y="1"/>
                      <a:pt x="0" y="1"/>
                      <a:pt x="0" y="1"/>
                    </a:cubicBezTo>
                    <a:cubicBezTo>
                      <a:pt x="3" y="12"/>
                      <a:pt x="3" y="12"/>
                      <a:pt x="3" y="12"/>
                    </a:cubicBezTo>
                    <a:lnTo>
                      <a:pt x="9"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8" name="Freeform 26"/>
              <p:cNvSpPr/>
              <p:nvPr/>
            </p:nvSpPr>
            <p:spPr bwMode="auto">
              <a:xfrm>
                <a:off x="299792" y="129394"/>
                <a:ext cx="6378" cy="6378"/>
              </a:xfrm>
              <a:custGeom>
                <a:avLst/>
                <a:gdLst>
                  <a:gd name="T0" fmla="*/ 1 w 3"/>
                  <a:gd name="T1" fmla="*/ 3 h 3"/>
                  <a:gd name="T2" fmla="*/ 3 w 3"/>
                  <a:gd name="T3" fmla="*/ 3 h 3"/>
                  <a:gd name="T4" fmla="*/ 0 w 3"/>
                  <a:gd name="T5" fmla="*/ 0 h 3"/>
                  <a:gd name="T6" fmla="*/ 1 w 3"/>
                  <a:gd name="T7" fmla="*/ 3 h 3"/>
                </a:gdLst>
                <a:ahLst/>
                <a:cxnLst>
                  <a:cxn ang="0">
                    <a:pos x="T0" y="T1"/>
                  </a:cxn>
                  <a:cxn ang="0">
                    <a:pos x="T2" y="T3"/>
                  </a:cxn>
                  <a:cxn ang="0">
                    <a:pos x="T4" y="T5"/>
                  </a:cxn>
                  <a:cxn ang="0">
                    <a:pos x="T6" y="T7"/>
                  </a:cxn>
                </a:cxnLst>
                <a:rect l="0" t="0" r="r" b="b"/>
                <a:pathLst>
                  <a:path w="3" h="3">
                    <a:moveTo>
                      <a:pt x="1" y="3"/>
                    </a:moveTo>
                    <a:cubicBezTo>
                      <a:pt x="3" y="3"/>
                      <a:pt x="3" y="3"/>
                      <a:pt x="3" y="3"/>
                    </a:cubicBezTo>
                    <a:cubicBezTo>
                      <a:pt x="2" y="2"/>
                      <a:pt x="1" y="1"/>
                      <a:pt x="0" y="0"/>
                    </a:cubicBezTo>
                    <a:lnTo>
                      <a:pt x="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29" name="Freeform 27"/>
              <p:cNvSpPr/>
              <p:nvPr/>
            </p:nvSpPr>
            <p:spPr bwMode="auto">
              <a:xfrm>
                <a:off x="312549" y="179511"/>
                <a:ext cx="15491" cy="36449"/>
              </a:xfrm>
              <a:custGeom>
                <a:avLst/>
                <a:gdLst>
                  <a:gd name="T0" fmla="*/ 0 w 7"/>
                  <a:gd name="T1" fmla="*/ 2 h 17"/>
                  <a:gd name="T2" fmla="*/ 3 w 7"/>
                  <a:gd name="T3" fmla="*/ 17 h 17"/>
                  <a:gd name="T4" fmla="*/ 4 w 7"/>
                  <a:gd name="T5" fmla="*/ 17 h 17"/>
                  <a:gd name="T6" fmla="*/ 6 w 7"/>
                  <a:gd name="T7" fmla="*/ 0 h 17"/>
                  <a:gd name="T8" fmla="*/ 0 w 7"/>
                  <a:gd name="T9" fmla="*/ 2 h 17"/>
                </a:gdLst>
                <a:ahLst/>
                <a:cxnLst>
                  <a:cxn ang="0">
                    <a:pos x="T0" y="T1"/>
                  </a:cxn>
                  <a:cxn ang="0">
                    <a:pos x="T2" y="T3"/>
                  </a:cxn>
                  <a:cxn ang="0">
                    <a:pos x="T4" y="T5"/>
                  </a:cxn>
                  <a:cxn ang="0">
                    <a:pos x="T6" y="T7"/>
                  </a:cxn>
                  <a:cxn ang="0">
                    <a:pos x="T8" y="T9"/>
                  </a:cxn>
                </a:cxnLst>
                <a:rect l="0" t="0" r="r" b="b"/>
                <a:pathLst>
                  <a:path w="7" h="17">
                    <a:moveTo>
                      <a:pt x="0" y="2"/>
                    </a:moveTo>
                    <a:cubicBezTo>
                      <a:pt x="3" y="17"/>
                      <a:pt x="3" y="17"/>
                      <a:pt x="3" y="17"/>
                    </a:cubicBezTo>
                    <a:cubicBezTo>
                      <a:pt x="4" y="17"/>
                      <a:pt x="4" y="17"/>
                      <a:pt x="4" y="17"/>
                    </a:cubicBezTo>
                    <a:cubicBezTo>
                      <a:pt x="6" y="11"/>
                      <a:pt x="7" y="6"/>
                      <a:pt x="6"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0" name="Freeform 28"/>
              <p:cNvSpPr/>
              <p:nvPr/>
            </p:nvSpPr>
            <p:spPr bwMode="auto">
              <a:xfrm>
                <a:off x="192267" y="0"/>
                <a:ext cx="194090" cy="162198"/>
              </a:xfrm>
              <a:custGeom>
                <a:avLst/>
                <a:gdLst>
                  <a:gd name="T0" fmla="*/ 69 w 90"/>
                  <a:gd name="T1" fmla="*/ 57 h 75"/>
                  <a:gd name="T2" fmla="*/ 57 w 90"/>
                  <a:gd name="T3" fmla="*/ 51 h 75"/>
                  <a:gd name="T4" fmla="*/ 53 w 90"/>
                  <a:gd name="T5" fmla="*/ 50 h 75"/>
                  <a:gd name="T6" fmla="*/ 55 w 90"/>
                  <a:gd name="T7" fmla="*/ 50 h 75"/>
                  <a:gd name="T8" fmla="*/ 68 w 90"/>
                  <a:gd name="T9" fmla="*/ 49 h 75"/>
                  <a:gd name="T10" fmla="*/ 79 w 90"/>
                  <a:gd name="T11" fmla="*/ 45 h 75"/>
                  <a:gd name="T12" fmla="*/ 90 w 90"/>
                  <a:gd name="T13" fmla="*/ 37 h 75"/>
                  <a:gd name="T14" fmla="*/ 77 w 90"/>
                  <a:gd name="T15" fmla="*/ 35 h 75"/>
                  <a:gd name="T16" fmla="*/ 65 w 90"/>
                  <a:gd name="T17" fmla="*/ 37 h 75"/>
                  <a:gd name="T18" fmla="*/ 53 w 90"/>
                  <a:gd name="T19" fmla="*/ 41 h 75"/>
                  <a:gd name="T20" fmla="*/ 52 w 90"/>
                  <a:gd name="T21" fmla="*/ 42 h 75"/>
                  <a:gd name="T22" fmla="*/ 53 w 90"/>
                  <a:gd name="T23" fmla="*/ 40 h 75"/>
                  <a:gd name="T24" fmla="*/ 61 w 90"/>
                  <a:gd name="T25" fmla="*/ 31 h 75"/>
                  <a:gd name="T26" fmla="*/ 66 w 90"/>
                  <a:gd name="T27" fmla="*/ 19 h 75"/>
                  <a:gd name="T28" fmla="*/ 69 w 90"/>
                  <a:gd name="T29" fmla="*/ 6 h 75"/>
                  <a:gd name="T30" fmla="*/ 58 w 90"/>
                  <a:gd name="T31" fmla="*/ 14 h 75"/>
                  <a:gd name="T32" fmla="*/ 50 w 90"/>
                  <a:gd name="T33" fmla="*/ 24 h 75"/>
                  <a:gd name="T34" fmla="*/ 45 w 90"/>
                  <a:gd name="T35" fmla="*/ 35 h 75"/>
                  <a:gd name="T36" fmla="*/ 44 w 90"/>
                  <a:gd name="T37" fmla="*/ 37 h 75"/>
                  <a:gd name="T38" fmla="*/ 44 w 90"/>
                  <a:gd name="T39" fmla="*/ 35 h 75"/>
                  <a:gd name="T40" fmla="*/ 43 w 90"/>
                  <a:gd name="T41" fmla="*/ 23 h 75"/>
                  <a:gd name="T42" fmla="*/ 39 w 90"/>
                  <a:gd name="T43" fmla="*/ 11 h 75"/>
                  <a:gd name="T44" fmla="*/ 31 w 90"/>
                  <a:gd name="T45" fmla="*/ 0 h 75"/>
                  <a:gd name="T46" fmla="*/ 29 w 90"/>
                  <a:gd name="T47" fmla="*/ 13 h 75"/>
                  <a:gd name="T48" fmla="*/ 31 w 90"/>
                  <a:gd name="T49" fmla="*/ 25 h 75"/>
                  <a:gd name="T50" fmla="*/ 35 w 90"/>
                  <a:gd name="T51" fmla="*/ 37 h 75"/>
                  <a:gd name="T52" fmla="*/ 36 w 90"/>
                  <a:gd name="T53" fmla="*/ 39 h 75"/>
                  <a:gd name="T54" fmla="*/ 34 w 90"/>
                  <a:gd name="T55" fmla="*/ 37 h 75"/>
                  <a:gd name="T56" fmla="*/ 25 w 90"/>
                  <a:gd name="T57" fmla="*/ 30 h 75"/>
                  <a:gd name="T58" fmla="*/ 13 w 90"/>
                  <a:gd name="T59" fmla="*/ 24 h 75"/>
                  <a:gd name="T60" fmla="*/ 0 w 90"/>
                  <a:gd name="T61" fmla="*/ 22 h 75"/>
                  <a:gd name="T62" fmla="*/ 8 w 90"/>
                  <a:gd name="T63" fmla="*/ 32 h 75"/>
                  <a:gd name="T64" fmla="*/ 18 w 90"/>
                  <a:gd name="T65" fmla="*/ 40 h 75"/>
                  <a:gd name="T66" fmla="*/ 29 w 90"/>
                  <a:gd name="T67" fmla="*/ 46 h 75"/>
                  <a:gd name="T68" fmla="*/ 42 w 90"/>
                  <a:gd name="T69" fmla="*/ 48 h 75"/>
                  <a:gd name="T70" fmla="*/ 45 w 90"/>
                  <a:gd name="T71" fmla="*/ 49 h 75"/>
                  <a:gd name="T72" fmla="*/ 44 w 90"/>
                  <a:gd name="T73" fmla="*/ 49 h 75"/>
                  <a:gd name="T74" fmla="*/ 52 w 90"/>
                  <a:gd name="T75" fmla="*/ 60 h 75"/>
                  <a:gd name="T76" fmla="*/ 62 w 90"/>
                  <a:gd name="T77" fmla="*/ 67 h 75"/>
                  <a:gd name="T78" fmla="*/ 73 w 90"/>
                  <a:gd name="T79" fmla="*/ 73 h 75"/>
                  <a:gd name="T80" fmla="*/ 86 w 90"/>
                  <a:gd name="T81" fmla="*/ 75 h 75"/>
                  <a:gd name="T82" fmla="*/ 78 w 90"/>
                  <a:gd name="T83" fmla="*/ 65 h 75"/>
                  <a:gd name="T84" fmla="*/ 69 w 90"/>
                  <a:gd name="T85"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0" h="75">
                    <a:moveTo>
                      <a:pt x="69" y="57"/>
                    </a:moveTo>
                    <a:cubicBezTo>
                      <a:pt x="65" y="55"/>
                      <a:pt x="61" y="53"/>
                      <a:pt x="57" y="51"/>
                    </a:cubicBezTo>
                    <a:cubicBezTo>
                      <a:pt x="56" y="51"/>
                      <a:pt x="55" y="51"/>
                      <a:pt x="53" y="50"/>
                    </a:cubicBezTo>
                    <a:cubicBezTo>
                      <a:pt x="54" y="50"/>
                      <a:pt x="55" y="50"/>
                      <a:pt x="55" y="50"/>
                    </a:cubicBezTo>
                    <a:cubicBezTo>
                      <a:pt x="60" y="50"/>
                      <a:pt x="64" y="50"/>
                      <a:pt x="68" y="49"/>
                    </a:cubicBezTo>
                    <a:cubicBezTo>
                      <a:pt x="72" y="48"/>
                      <a:pt x="76" y="47"/>
                      <a:pt x="79" y="45"/>
                    </a:cubicBezTo>
                    <a:cubicBezTo>
                      <a:pt x="83" y="43"/>
                      <a:pt x="87" y="41"/>
                      <a:pt x="90" y="37"/>
                    </a:cubicBezTo>
                    <a:cubicBezTo>
                      <a:pt x="86" y="36"/>
                      <a:pt x="82" y="35"/>
                      <a:pt x="77" y="35"/>
                    </a:cubicBezTo>
                    <a:cubicBezTo>
                      <a:pt x="73" y="35"/>
                      <a:pt x="69" y="36"/>
                      <a:pt x="65" y="37"/>
                    </a:cubicBezTo>
                    <a:cubicBezTo>
                      <a:pt x="61" y="38"/>
                      <a:pt x="57" y="39"/>
                      <a:pt x="53" y="41"/>
                    </a:cubicBezTo>
                    <a:cubicBezTo>
                      <a:pt x="53" y="41"/>
                      <a:pt x="52" y="41"/>
                      <a:pt x="52" y="42"/>
                    </a:cubicBezTo>
                    <a:cubicBezTo>
                      <a:pt x="52" y="41"/>
                      <a:pt x="52" y="41"/>
                      <a:pt x="53" y="40"/>
                    </a:cubicBezTo>
                    <a:cubicBezTo>
                      <a:pt x="56" y="37"/>
                      <a:pt x="58" y="34"/>
                      <a:pt x="61" y="31"/>
                    </a:cubicBezTo>
                    <a:cubicBezTo>
                      <a:pt x="63" y="27"/>
                      <a:pt x="65" y="23"/>
                      <a:pt x="66" y="19"/>
                    </a:cubicBezTo>
                    <a:cubicBezTo>
                      <a:pt x="68" y="15"/>
                      <a:pt x="69" y="11"/>
                      <a:pt x="69" y="6"/>
                    </a:cubicBezTo>
                    <a:cubicBezTo>
                      <a:pt x="64" y="9"/>
                      <a:pt x="61" y="11"/>
                      <a:pt x="58" y="14"/>
                    </a:cubicBezTo>
                    <a:cubicBezTo>
                      <a:pt x="55" y="17"/>
                      <a:pt x="52" y="21"/>
                      <a:pt x="50" y="24"/>
                    </a:cubicBezTo>
                    <a:cubicBezTo>
                      <a:pt x="48" y="27"/>
                      <a:pt x="46" y="31"/>
                      <a:pt x="45" y="35"/>
                    </a:cubicBezTo>
                    <a:cubicBezTo>
                      <a:pt x="45" y="36"/>
                      <a:pt x="44" y="36"/>
                      <a:pt x="44" y="37"/>
                    </a:cubicBezTo>
                    <a:cubicBezTo>
                      <a:pt x="44" y="36"/>
                      <a:pt x="44" y="36"/>
                      <a:pt x="44" y="35"/>
                    </a:cubicBezTo>
                    <a:cubicBezTo>
                      <a:pt x="44" y="31"/>
                      <a:pt x="44" y="27"/>
                      <a:pt x="43" y="23"/>
                    </a:cubicBezTo>
                    <a:cubicBezTo>
                      <a:pt x="42" y="19"/>
                      <a:pt x="41" y="15"/>
                      <a:pt x="39" y="11"/>
                    </a:cubicBezTo>
                    <a:cubicBezTo>
                      <a:pt x="37" y="7"/>
                      <a:pt x="35" y="3"/>
                      <a:pt x="31" y="0"/>
                    </a:cubicBezTo>
                    <a:cubicBezTo>
                      <a:pt x="30" y="4"/>
                      <a:pt x="29" y="9"/>
                      <a:pt x="29" y="13"/>
                    </a:cubicBezTo>
                    <a:cubicBezTo>
                      <a:pt x="29" y="17"/>
                      <a:pt x="30" y="21"/>
                      <a:pt x="31" y="25"/>
                    </a:cubicBezTo>
                    <a:cubicBezTo>
                      <a:pt x="32" y="29"/>
                      <a:pt x="33" y="33"/>
                      <a:pt x="35" y="37"/>
                    </a:cubicBezTo>
                    <a:cubicBezTo>
                      <a:pt x="35" y="38"/>
                      <a:pt x="35" y="38"/>
                      <a:pt x="36" y="39"/>
                    </a:cubicBezTo>
                    <a:cubicBezTo>
                      <a:pt x="35" y="38"/>
                      <a:pt x="35" y="38"/>
                      <a:pt x="34" y="37"/>
                    </a:cubicBezTo>
                    <a:cubicBezTo>
                      <a:pt x="31" y="35"/>
                      <a:pt x="28" y="32"/>
                      <a:pt x="25" y="30"/>
                    </a:cubicBezTo>
                    <a:cubicBezTo>
                      <a:pt x="21" y="27"/>
                      <a:pt x="17" y="26"/>
                      <a:pt x="13" y="24"/>
                    </a:cubicBezTo>
                    <a:cubicBezTo>
                      <a:pt x="9" y="23"/>
                      <a:pt x="5" y="22"/>
                      <a:pt x="0" y="22"/>
                    </a:cubicBezTo>
                    <a:cubicBezTo>
                      <a:pt x="2" y="26"/>
                      <a:pt x="5" y="29"/>
                      <a:pt x="8" y="32"/>
                    </a:cubicBezTo>
                    <a:cubicBezTo>
                      <a:pt x="11" y="35"/>
                      <a:pt x="14" y="38"/>
                      <a:pt x="18" y="40"/>
                    </a:cubicBezTo>
                    <a:cubicBezTo>
                      <a:pt x="21" y="42"/>
                      <a:pt x="25" y="44"/>
                      <a:pt x="29" y="46"/>
                    </a:cubicBezTo>
                    <a:cubicBezTo>
                      <a:pt x="33" y="47"/>
                      <a:pt x="37" y="48"/>
                      <a:pt x="42" y="48"/>
                    </a:cubicBezTo>
                    <a:cubicBezTo>
                      <a:pt x="43" y="48"/>
                      <a:pt x="44" y="49"/>
                      <a:pt x="45" y="49"/>
                    </a:cubicBezTo>
                    <a:cubicBezTo>
                      <a:pt x="44" y="49"/>
                      <a:pt x="44" y="49"/>
                      <a:pt x="44" y="49"/>
                    </a:cubicBezTo>
                    <a:cubicBezTo>
                      <a:pt x="47" y="53"/>
                      <a:pt x="49" y="57"/>
                      <a:pt x="52" y="60"/>
                    </a:cubicBezTo>
                    <a:cubicBezTo>
                      <a:pt x="55" y="63"/>
                      <a:pt x="59" y="65"/>
                      <a:pt x="62" y="67"/>
                    </a:cubicBezTo>
                    <a:cubicBezTo>
                      <a:pt x="65" y="70"/>
                      <a:pt x="69" y="71"/>
                      <a:pt x="73" y="73"/>
                    </a:cubicBezTo>
                    <a:cubicBezTo>
                      <a:pt x="77" y="74"/>
                      <a:pt x="81" y="75"/>
                      <a:pt x="86" y="75"/>
                    </a:cubicBezTo>
                    <a:cubicBezTo>
                      <a:pt x="84" y="71"/>
                      <a:pt x="81" y="68"/>
                      <a:pt x="78" y="65"/>
                    </a:cubicBezTo>
                    <a:cubicBezTo>
                      <a:pt x="75" y="62"/>
                      <a:pt x="72" y="59"/>
                      <a:pt x="69"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1" name="Freeform 29"/>
              <p:cNvSpPr/>
              <p:nvPr/>
            </p:nvSpPr>
            <p:spPr bwMode="auto">
              <a:xfrm>
                <a:off x="0" y="88389"/>
                <a:ext cx="247852" cy="246030"/>
              </a:xfrm>
              <a:custGeom>
                <a:avLst/>
                <a:gdLst>
                  <a:gd name="T0" fmla="*/ 91 w 115"/>
                  <a:gd name="T1" fmla="*/ 114 h 114"/>
                  <a:gd name="T2" fmla="*/ 99 w 115"/>
                  <a:gd name="T3" fmla="*/ 104 h 114"/>
                  <a:gd name="T4" fmla="*/ 100 w 115"/>
                  <a:gd name="T5" fmla="*/ 108 h 114"/>
                  <a:gd name="T6" fmla="*/ 115 w 115"/>
                  <a:gd name="T7" fmla="*/ 104 h 114"/>
                  <a:gd name="T8" fmla="*/ 113 w 115"/>
                  <a:gd name="T9" fmla="*/ 93 h 114"/>
                  <a:gd name="T10" fmla="*/ 103 w 115"/>
                  <a:gd name="T11" fmla="*/ 95 h 114"/>
                  <a:gd name="T12" fmla="*/ 105 w 115"/>
                  <a:gd name="T13" fmla="*/ 89 h 114"/>
                  <a:gd name="T14" fmla="*/ 111 w 115"/>
                  <a:gd name="T15" fmla="*/ 88 h 114"/>
                  <a:gd name="T16" fmla="*/ 108 w 115"/>
                  <a:gd name="T17" fmla="*/ 74 h 114"/>
                  <a:gd name="T18" fmla="*/ 105 w 115"/>
                  <a:gd name="T19" fmla="*/ 74 h 114"/>
                  <a:gd name="T20" fmla="*/ 104 w 115"/>
                  <a:gd name="T21" fmla="*/ 69 h 114"/>
                  <a:gd name="T22" fmla="*/ 107 w 115"/>
                  <a:gd name="T23" fmla="*/ 68 h 114"/>
                  <a:gd name="T24" fmla="*/ 104 w 115"/>
                  <a:gd name="T25" fmla="*/ 53 h 114"/>
                  <a:gd name="T26" fmla="*/ 98 w 115"/>
                  <a:gd name="T27" fmla="*/ 55 h 114"/>
                  <a:gd name="T28" fmla="*/ 94 w 115"/>
                  <a:gd name="T29" fmla="*/ 50 h 114"/>
                  <a:gd name="T30" fmla="*/ 103 w 115"/>
                  <a:gd name="T31" fmla="*/ 48 h 114"/>
                  <a:gd name="T32" fmla="*/ 100 w 115"/>
                  <a:gd name="T33" fmla="*/ 37 h 114"/>
                  <a:gd name="T34" fmla="*/ 87 w 115"/>
                  <a:gd name="T35" fmla="*/ 40 h 114"/>
                  <a:gd name="T36" fmla="*/ 87 w 115"/>
                  <a:gd name="T37" fmla="*/ 36 h 114"/>
                  <a:gd name="T38" fmla="*/ 87 w 115"/>
                  <a:gd name="T39" fmla="*/ 35 h 114"/>
                  <a:gd name="T40" fmla="*/ 99 w 115"/>
                  <a:gd name="T41" fmla="*/ 32 h 114"/>
                  <a:gd name="T42" fmla="*/ 96 w 115"/>
                  <a:gd name="T43" fmla="*/ 20 h 114"/>
                  <a:gd name="T44" fmla="*/ 84 w 115"/>
                  <a:gd name="T45" fmla="*/ 22 h 114"/>
                  <a:gd name="T46" fmla="*/ 82 w 115"/>
                  <a:gd name="T47" fmla="*/ 17 h 114"/>
                  <a:gd name="T48" fmla="*/ 95 w 115"/>
                  <a:gd name="T49" fmla="*/ 14 h 114"/>
                  <a:gd name="T50" fmla="*/ 94 w 115"/>
                  <a:gd name="T51" fmla="*/ 9 h 114"/>
                  <a:gd name="T52" fmla="*/ 82 w 115"/>
                  <a:gd name="T53" fmla="*/ 17 h 114"/>
                  <a:gd name="T54" fmla="*/ 58 w 115"/>
                  <a:gd name="T55" fmla="*/ 0 h 114"/>
                  <a:gd name="T56" fmla="*/ 53 w 115"/>
                  <a:gd name="T57" fmla="*/ 6 h 114"/>
                  <a:gd name="T58" fmla="*/ 47 w 115"/>
                  <a:gd name="T59" fmla="*/ 0 h 114"/>
                  <a:gd name="T60" fmla="*/ 19 w 115"/>
                  <a:gd name="T61" fmla="*/ 36 h 114"/>
                  <a:gd name="T62" fmla="*/ 20 w 115"/>
                  <a:gd name="T63" fmla="*/ 43 h 114"/>
                  <a:gd name="T64" fmla="*/ 0 w 115"/>
                  <a:gd name="T65" fmla="*/ 81 h 114"/>
                  <a:gd name="T66" fmla="*/ 15 w 115"/>
                  <a:gd name="T67" fmla="*/ 114 h 114"/>
                  <a:gd name="T68" fmla="*/ 91 w 115"/>
                  <a:gd name="T6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 h="114">
                    <a:moveTo>
                      <a:pt x="91" y="114"/>
                    </a:moveTo>
                    <a:cubicBezTo>
                      <a:pt x="94" y="111"/>
                      <a:pt x="97" y="108"/>
                      <a:pt x="99" y="104"/>
                    </a:cubicBezTo>
                    <a:cubicBezTo>
                      <a:pt x="100" y="108"/>
                      <a:pt x="100" y="108"/>
                      <a:pt x="100" y="108"/>
                    </a:cubicBezTo>
                    <a:cubicBezTo>
                      <a:pt x="115" y="104"/>
                      <a:pt x="115" y="104"/>
                      <a:pt x="115" y="104"/>
                    </a:cubicBezTo>
                    <a:cubicBezTo>
                      <a:pt x="113" y="93"/>
                      <a:pt x="113" y="93"/>
                      <a:pt x="113" y="93"/>
                    </a:cubicBezTo>
                    <a:cubicBezTo>
                      <a:pt x="103" y="95"/>
                      <a:pt x="103" y="95"/>
                      <a:pt x="103" y="95"/>
                    </a:cubicBezTo>
                    <a:cubicBezTo>
                      <a:pt x="104" y="93"/>
                      <a:pt x="104" y="91"/>
                      <a:pt x="105" y="89"/>
                    </a:cubicBezTo>
                    <a:cubicBezTo>
                      <a:pt x="111" y="88"/>
                      <a:pt x="111" y="88"/>
                      <a:pt x="111" y="88"/>
                    </a:cubicBezTo>
                    <a:cubicBezTo>
                      <a:pt x="108" y="74"/>
                      <a:pt x="108" y="74"/>
                      <a:pt x="108" y="74"/>
                    </a:cubicBezTo>
                    <a:cubicBezTo>
                      <a:pt x="105" y="74"/>
                      <a:pt x="105" y="74"/>
                      <a:pt x="105" y="74"/>
                    </a:cubicBezTo>
                    <a:cubicBezTo>
                      <a:pt x="105" y="73"/>
                      <a:pt x="104" y="71"/>
                      <a:pt x="104" y="69"/>
                    </a:cubicBezTo>
                    <a:cubicBezTo>
                      <a:pt x="107" y="68"/>
                      <a:pt x="107" y="68"/>
                      <a:pt x="107" y="68"/>
                    </a:cubicBezTo>
                    <a:cubicBezTo>
                      <a:pt x="104" y="53"/>
                      <a:pt x="104" y="53"/>
                      <a:pt x="104" y="53"/>
                    </a:cubicBezTo>
                    <a:cubicBezTo>
                      <a:pt x="98" y="55"/>
                      <a:pt x="98" y="55"/>
                      <a:pt x="98" y="55"/>
                    </a:cubicBezTo>
                    <a:cubicBezTo>
                      <a:pt x="97" y="53"/>
                      <a:pt x="95" y="51"/>
                      <a:pt x="94" y="50"/>
                    </a:cubicBezTo>
                    <a:cubicBezTo>
                      <a:pt x="103" y="48"/>
                      <a:pt x="103" y="48"/>
                      <a:pt x="103" y="48"/>
                    </a:cubicBezTo>
                    <a:cubicBezTo>
                      <a:pt x="100" y="37"/>
                      <a:pt x="100" y="37"/>
                      <a:pt x="100" y="37"/>
                    </a:cubicBezTo>
                    <a:cubicBezTo>
                      <a:pt x="87" y="40"/>
                      <a:pt x="87" y="40"/>
                      <a:pt x="87" y="40"/>
                    </a:cubicBezTo>
                    <a:cubicBezTo>
                      <a:pt x="87" y="39"/>
                      <a:pt x="87" y="37"/>
                      <a:pt x="87" y="36"/>
                    </a:cubicBezTo>
                    <a:cubicBezTo>
                      <a:pt x="87" y="35"/>
                      <a:pt x="87" y="35"/>
                      <a:pt x="87" y="35"/>
                    </a:cubicBezTo>
                    <a:cubicBezTo>
                      <a:pt x="99" y="32"/>
                      <a:pt x="99" y="32"/>
                      <a:pt x="99" y="32"/>
                    </a:cubicBezTo>
                    <a:cubicBezTo>
                      <a:pt x="96" y="20"/>
                      <a:pt x="96" y="20"/>
                      <a:pt x="96" y="20"/>
                    </a:cubicBezTo>
                    <a:cubicBezTo>
                      <a:pt x="84" y="22"/>
                      <a:pt x="84" y="22"/>
                      <a:pt x="84" y="22"/>
                    </a:cubicBezTo>
                    <a:cubicBezTo>
                      <a:pt x="84" y="21"/>
                      <a:pt x="83" y="19"/>
                      <a:pt x="82" y="17"/>
                    </a:cubicBezTo>
                    <a:cubicBezTo>
                      <a:pt x="95" y="14"/>
                      <a:pt x="95" y="14"/>
                      <a:pt x="95" y="14"/>
                    </a:cubicBezTo>
                    <a:cubicBezTo>
                      <a:pt x="94" y="9"/>
                      <a:pt x="94" y="9"/>
                      <a:pt x="94" y="9"/>
                    </a:cubicBezTo>
                    <a:cubicBezTo>
                      <a:pt x="89" y="11"/>
                      <a:pt x="85" y="13"/>
                      <a:pt x="82" y="17"/>
                    </a:cubicBezTo>
                    <a:cubicBezTo>
                      <a:pt x="77" y="8"/>
                      <a:pt x="68" y="1"/>
                      <a:pt x="58" y="0"/>
                    </a:cubicBezTo>
                    <a:cubicBezTo>
                      <a:pt x="56" y="2"/>
                      <a:pt x="55" y="4"/>
                      <a:pt x="53" y="6"/>
                    </a:cubicBezTo>
                    <a:cubicBezTo>
                      <a:pt x="51" y="3"/>
                      <a:pt x="49" y="1"/>
                      <a:pt x="47" y="0"/>
                    </a:cubicBezTo>
                    <a:cubicBezTo>
                      <a:pt x="31" y="3"/>
                      <a:pt x="19" y="18"/>
                      <a:pt x="19" y="36"/>
                    </a:cubicBezTo>
                    <a:cubicBezTo>
                      <a:pt x="19" y="38"/>
                      <a:pt x="19" y="40"/>
                      <a:pt x="20" y="43"/>
                    </a:cubicBezTo>
                    <a:cubicBezTo>
                      <a:pt x="8" y="52"/>
                      <a:pt x="0" y="65"/>
                      <a:pt x="0" y="81"/>
                    </a:cubicBezTo>
                    <a:cubicBezTo>
                      <a:pt x="0" y="94"/>
                      <a:pt x="6" y="105"/>
                      <a:pt x="15" y="114"/>
                    </a:cubicBezTo>
                    <a:lnTo>
                      <a:pt x="91"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2" name="Freeform 30"/>
              <p:cNvSpPr/>
              <p:nvPr/>
            </p:nvSpPr>
            <p:spPr bwMode="auto">
              <a:xfrm>
                <a:off x="62874" y="17313"/>
                <a:ext cx="66519" cy="71075"/>
              </a:xfrm>
              <a:custGeom>
                <a:avLst/>
                <a:gdLst>
                  <a:gd name="T0" fmla="*/ 29 w 31"/>
                  <a:gd name="T1" fmla="*/ 33 h 33"/>
                  <a:gd name="T2" fmla="*/ 30 w 31"/>
                  <a:gd name="T3" fmla="*/ 30 h 33"/>
                  <a:gd name="T4" fmla="*/ 29 w 31"/>
                  <a:gd name="T5" fmla="*/ 30 h 33"/>
                  <a:gd name="T6" fmla="*/ 31 w 31"/>
                  <a:gd name="T7" fmla="*/ 25 h 33"/>
                  <a:gd name="T8" fmla="*/ 27 w 31"/>
                  <a:gd name="T9" fmla="*/ 11 h 33"/>
                  <a:gd name="T10" fmla="*/ 15 w 31"/>
                  <a:gd name="T11" fmla="*/ 2 h 33"/>
                  <a:gd name="T12" fmla="*/ 0 w 31"/>
                  <a:gd name="T13" fmla="*/ 4 h 33"/>
                  <a:gd name="T14" fmla="*/ 6 w 31"/>
                  <a:gd name="T15" fmla="*/ 15 h 33"/>
                  <a:gd name="T16" fmla="*/ 10 w 31"/>
                  <a:gd name="T17" fmla="*/ 22 h 33"/>
                  <a:gd name="T18" fmla="*/ 15 w 31"/>
                  <a:gd name="T19" fmla="*/ 29 h 33"/>
                  <a:gd name="T20" fmla="*/ 18 w 31"/>
                  <a:gd name="T21" fmla="*/ 33 h 33"/>
                  <a:gd name="T22" fmla="*/ 24 w 31"/>
                  <a:gd name="T23" fmla="*/ 32 h 33"/>
                  <a:gd name="T24" fmla="*/ 29 w 31"/>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 h="33">
                    <a:moveTo>
                      <a:pt x="29" y="33"/>
                    </a:moveTo>
                    <a:cubicBezTo>
                      <a:pt x="29" y="32"/>
                      <a:pt x="29" y="31"/>
                      <a:pt x="30" y="30"/>
                    </a:cubicBezTo>
                    <a:cubicBezTo>
                      <a:pt x="29" y="30"/>
                      <a:pt x="29" y="30"/>
                      <a:pt x="29" y="30"/>
                    </a:cubicBezTo>
                    <a:cubicBezTo>
                      <a:pt x="30" y="28"/>
                      <a:pt x="30" y="26"/>
                      <a:pt x="31" y="25"/>
                    </a:cubicBezTo>
                    <a:cubicBezTo>
                      <a:pt x="31" y="20"/>
                      <a:pt x="30" y="16"/>
                      <a:pt x="27" y="11"/>
                    </a:cubicBezTo>
                    <a:cubicBezTo>
                      <a:pt x="24" y="7"/>
                      <a:pt x="20" y="3"/>
                      <a:pt x="15" y="2"/>
                    </a:cubicBezTo>
                    <a:cubicBezTo>
                      <a:pt x="10" y="0"/>
                      <a:pt x="5" y="1"/>
                      <a:pt x="0" y="4"/>
                    </a:cubicBezTo>
                    <a:cubicBezTo>
                      <a:pt x="3" y="9"/>
                      <a:pt x="5" y="12"/>
                      <a:pt x="6" y="15"/>
                    </a:cubicBezTo>
                    <a:cubicBezTo>
                      <a:pt x="8" y="18"/>
                      <a:pt x="9" y="20"/>
                      <a:pt x="10" y="22"/>
                    </a:cubicBezTo>
                    <a:cubicBezTo>
                      <a:pt x="11" y="24"/>
                      <a:pt x="13" y="26"/>
                      <a:pt x="15" y="29"/>
                    </a:cubicBezTo>
                    <a:cubicBezTo>
                      <a:pt x="16" y="30"/>
                      <a:pt x="17" y="31"/>
                      <a:pt x="18" y="33"/>
                    </a:cubicBezTo>
                    <a:cubicBezTo>
                      <a:pt x="20" y="32"/>
                      <a:pt x="22" y="32"/>
                      <a:pt x="24" y="32"/>
                    </a:cubicBezTo>
                    <a:cubicBezTo>
                      <a:pt x="26" y="32"/>
                      <a:pt x="27" y="32"/>
                      <a:pt x="2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3" name="Freeform 31"/>
              <p:cNvSpPr/>
              <p:nvPr/>
            </p:nvSpPr>
            <p:spPr bwMode="auto">
              <a:xfrm>
                <a:off x="127570" y="51940"/>
                <a:ext cx="53762" cy="32804"/>
              </a:xfrm>
              <a:custGeom>
                <a:avLst/>
                <a:gdLst>
                  <a:gd name="T0" fmla="*/ 0 w 25"/>
                  <a:gd name="T1" fmla="*/ 14 h 15"/>
                  <a:gd name="T2" fmla="*/ 8 w 25"/>
                  <a:gd name="T3" fmla="*/ 15 h 15"/>
                  <a:gd name="T4" fmla="*/ 14 w 25"/>
                  <a:gd name="T5" fmla="*/ 14 h 15"/>
                  <a:gd name="T6" fmla="*/ 19 w 25"/>
                  <a:gd name="T7" fmla="*/ 11 h 15"/>
                  <a:gd name="T8" fmla="*/ 25 w 25"/>
                  <a:gd name="T9" fmla="*/ 5 h 15"/>
                  <a:gd name="T10" fmla="*/ 17 w 25"/>
                  <a:gd name="T11" fmla="*/ 1 h 15"/>
                  <a:gd name="T12" fmla="*/ 9 w 25"/>
                  <a:gd name="T13" fmla="*/ 1 h 15"/>
                  <a:gd name="T14" fmla="*/ 3 w 25"/>
                  <a:gd name="T15" fmla="*/ 5 h 15"/>
                  <a:gd name="T16" fmla="*/ 1 w 25"/>
                  <a:gd name="T17" fmla="*/ 9 h 15"/>
                  <a:gd name="T18" fmla="*/ 1 w 25"/>
                  <a:gd name="T19" fmla="*/ 9 h 15"/>
                  <a:gd name="T20" fmla="*/ 0 w 25"/>
                  <a:gd name="T21"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5">
                    <a:moveTo>
                      <a:pt x="0" y="14"/>
                    </a:moveTo>
                    <a:cubicBezTo>
                      <a:pt x="3" y="14"/>
                      <a:pt x="5" y="15"/>
                      <a:pt x="8" y="15"/>
                    </a:cubicBezTo>
                    <a:cubicBezTo>
                      <a:pt x="10" y="15"/>
                      <a:pt x="12" y="15"/>
                      <a:pt x="14" y="14"/>
                    </a:cubicBezTo>
                    <a:cubicBezTo>
                      <a:pt x="15" y="13"/>
                      <a:pt x="17" y="12"/>
                      <a:pt x="19" y="11"/>
                    </a:cubicBezTo>
                    <a:cubicBezTo>
                      <a:pt x="21" y="10"/>
                      <a:pt x="22" y="8"/>
                      <a:pt x="25" y="5"/>
                    </a:cubicBezTo>
                    <a:cubicBezTo>
                      <a:pt x="22" y="2"/>
                      <a:pt x="20" y="1"/>
                      <a:pt x="17" y="1"/>
                    </a:cubicBezTo>
                    <a:cubicBezTo>
                      <a:pt x="14" y="0"/>
                      <a:pt x="12" y="0"/>
                      <a:pt x="9" y="1"/>
                    </a:cubicBezTo>
                    <a:cubicBezTo>
                      <a:pt x="7" y="2"/>
                      <a:pt x="5" y="3"/>
                      <a:pt x="3" y="5"/>
                    </a:cubicBezTo>
                    <a:cubicBezTo>
                      <a:pt x="2" y="6"/>
                      <a:pt x="1" y="8"/>
                      <a:pt x="1" y="9"/>
                    </a:cubicBezTo>
                    <a:cubicBezTo>
                      <a:pt x="1" y="9"/>
                      <a:pt x="1" y="9"/>
                      <a:pt x="1" y="9"/>
                    </a:cubicBezTo>
                    <a:cubicBezTo>
                      <a:pt x="0" y="11"/>
                      <a:pt x="0" y="12"/>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34" name="Freeform 32"/>
              <p:cNvSpPr/>
              <p:nvPr/>
            </p:nvSpPr>
            <p:spPr bwMode="auto">
              <a:xfrm>
                <a:off x="15491" y="340797"/>
                <a:ext cx="295235" cy="28248"/>
              </a:xfrm>
              <a:custGeom>
                <a:avLst/>
                <a:gdLst>
                  <a:gd name="T0" fmla="*/ 12 w 324"/>
                  <a:gd name="T1" fmla="*/ 31 h 31"/>
                  <a:gd name="T2" fmla="*/ 312 w 324"/>
                  <a:gd name="T3" fmla="*/ 31 h 31"/>
                  <a:gd name="T4" fmla="*/ 324 w 324"/>
                  <a:gd name="T5" fmla="*/ 0 h 31"/>
                  <a:gd name="T6" fmla="*/ 0 w 324"/>
                  <a:gd name="T7" fmla="*/ 0 h 31"/>
                  <a:gd name="T8" fmla="*/ 12 w 324"/>
                  <a:gd name="T9" fmla="*/ 31 h 31"/>
                </a:gdLst>
                <a:ahLst/>
                <a:cxnLst>
                  <a:cxn ang="0">
                    <a:pos x="T0" y="T1"/>
                  </a:cxn>
                  <a:cxn ang="0">
                    <a:pos x="T2" y="T3"/>
                  </a:cxn>
                  <a:cxn ang="0">
                    <a:pos x="T4" y="T5"/>
                  </a:cxn>
                  <a:cxn ang="0">
                    <a:pos x="T6" y="T7"/>
                  </a:cxn>
                  <a:cxn ang="0">
                    <a:pos x="T8" y="T9"/>
                  </a:cxn>
                </a:cxnLst>
                <a:rect l="0" t="0" r="r" b="b"/>
                <a:pathLst>
                  <a:path w="324" h="31">
                    <a:moveTo>
                      <a:pt x="12" y="31"/>
                    </a:moveTo>
                    <a:lnTo>
                      <a:pt x="312" y="31"/>
                    </a:lnTo>
                    <a:lnTo>
                      <a:pt x="324" y="0"/>
                    </a:lnTo>
                    <a:lnTo>
                      <a:pt x="0" y="0"/>
                    </a:lnTo>
                    <a:lnTo>
                      <a:pt x="12" y="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9" name="Freeform 33"/>
            <p:cNvSpPr>
              <a:spLocks noEditPoints="1"/>
            </p:cNvSpPr>
            <p:nvPr/>
          </p:nvSpPr>
          <p:spPr bwMode="auto">
            <a:xfrm>
              <a:off x="3754438" y="2571750"/>
              <a:ext cx="392112" cy="392113"/>
            </a:xfrm>
            <a:custGeom>
              <a:avLst/>
              <a:gdLst>
                <a:gd name="T0" fmla="*/ 82 w 164"/>
                <a:gd name="T1" fmla="*/ 164 h 164"/>
                <a:gd name="T2" fmla="*/ 67 w 164"/>
                <a:gd name="T3" fmla="*/ 102 h 164"/>
                <a:gd name="T4" fmla="*/ 58 w 164"/>
                <a:gd name="T5" fmla="*/ 73 h 164"/>
                <a:gd name="T6" fmla="*/ 84 w 164"/>
                <a:gd name="T7" fmla="*/ 57 h 164"/>
                <a:gd name="T8" fmla="*/ 107 w 164"/>
                <a:gd name="T9" fmla="*/ 73 h 164"/>
                <a:gd name="T10" fmla="*/ 92 w 164"/>
                <a:gd name="T11" fmla="*/ 102 h 164"/>
                <a:gd name="T12" fmla="*/ 57 w 164"/>
                <a:gd name="T13" fmla="*/ 123 h 164"/>
                <a:gd name="T14" fmla="*/ 70 w 164"/>
                <a:gd name="T15" fmla="*/ 104 h 164"/>
                <a:gd name="T16" fmla="*/ 82 w 164"/>
                <a:gd name="T17" fmla="*/ 32 h 164"/>
                <a:gd name="T18" fmla="*/ 82 w 164"/>
                <a:gd name="T19" fmla="*/ 52 h 164"/>
                <a:gd name="T20" fmla="*/ 110 w 164"/>
                <a:gd name="T21" fmla="*/ 120 h 164"/>
                <a:gd name="T22" fmla="*/ 94 w 164"/>
                <a:gd name="T23" fmla="*/ 104 h 164"/>
                <a:gd name="T24" fmla="*/ 109 w 164"/>
                <a:gd name="T25" fmla="*/ 72 h 164"/>
                <a:gd name="T26" fmla="*/ 108 w 164"/>
                <a:gd name="T27" fmla="*/ 76 h 164"/>
                <a:gd name="T28" fmla="*/ 104 w 164"/>
                <a:gd name="T29" fmla="*/ 24 h 164"/>
                <a:gd name="T30" fmla="*/ 64 w 164"/>
                <a:gd name="T31" fmla="*/ 9 h 164"/>
                <a:gd name="T32" fmla="*/ 98 w 164"/>
                <a:gd name="T33" fmla="*/ 5 h 164"/>
                <a:gd name="T34" fmla="*/ 105 w 164"/>
                <a:gd name="T35" fmla="*/ 21 h 164"/>
                <a:gd name="T36" fmla="*/ 82 w 164"/>
                <a:gd name="T37" fmla="*/ 29 h 164"/>
                <a:gd name="T38" fmla="*/ 59 w 164"/>
                <a:gd name="T39" fmla="*/ 20 h 164"/>
                <a:gd name="T40" fmla="*/ 56 w 164"/>
                <a:gd name="T41" fmla="*/ 22 h 164"/>
                <a:gd name="T42" fmla="*/ 34 w 164"/>
                <a:gd name="T43" fmla="*/ 37 h 164"/>
                <a:gd name="T44" fmla="*/ 55 w 164"/>
                <a:gd name="T45" fmla="*/ 72 h 164"/>
                <a:gd name="T46" fmla="*/ 36 w 164"/>
                <a:gd name="T47" fmla="*/ 66 h 164"/>
                <a:gd name="T48" fmla="*/ 5 w 164"/>
                <a:gd name="T49" fmla="*/ 73 h 164"/>
                <a:gd name="T50" fmla="*/ 32 w 164"/>
                <a:gd name="T51" fmla="*/ 40 h 164"/>
                <a:gd name="T52" fmla="*/ 34 w 164"/>
                <a:gd name="T53" fmla="*/ 65 h 164"/>
                <a:gd name="T54" fmla="*/ 21 w 164"/>
                <a:gd name="T55" fmla="*/ 82 h 164"/>
                <a:gd name="T56" fmla="*/ 18 w 164"/>
                <a:gd name="T57" fmla="*/ 89 h 164"/>
                <a:gd name="T58" fmla="*/ 26 w 164"/>
                <a:gd name="T59" fmla="*/ 113 h 164"/>
                <a:gd name="T60" fmla="*/ 52 w 164"/>
                <a:gd name="T61" fmla="*/ 152 h 164"/>
                <a:gd name="T62" fmla="*/ 28 w 164"/>
                <a:gd name="T63" fmla="*/ 116 h 164"/>
                <a:gd name="T64" fmla="*/ 53 w 164"/>
                <a:gd name="T65" fmla="*/ 122 h 164"/>
                <a:gd name="T66" fmla="*/ 64 w 164"/>
                <a:gd name="T67" fmla="*/ 139 h 164"/>
                <a:gd name="T68" fmla="*/ 56 w 164"/>
                <a:gd name="T69" fmla="*/ 150 h 164"/>
                <a:gd name="T70" fmla="*/ 67 w 164"/>
                <a:gd name="T71" fmla="*/ 140 h 164"/>
                <a:gd name="T72" fmla="*/ 95 w 164"/>
                <a:gd name="T73" fmla="*/ 144 h 164"/>
                <a:gd name="T74" fmla="*/ 108 w 164"/>
                <a:gd name="T75" fmla="*/ 150 h 164"/>
                <a:gd name="T76" fmla="*/ 101 w 164"/>
                <a:gd name="T77" fmla="*/ 139 h 164"/>
                <a:gd name="T78" fmla="*/ 136 w 164"/>
                <a:gd name="T79" fmla="*/ 116 h 164"/>
                <a:gd name="T80" fmla="*/ 139 w 164"/>
                <a:gd name="T81" fmla="*/ 133 h 164"/>
                <a:gd name="T82" fmla="*/ 133 w 164"/>
                <a:gd name="T83" fmla="*/ 114 h 164"/>
                <a:gd name="T84" fmla="*/ 138 w 164"/>
                <a:gd name="T85" fmla="*/ 113 h 164"/>
                <a:gd name="T86" fmla="*/ 143 w 164"/>
                <a:gd name="T87" fmla="*/ 81 h 164"/>
                <a:gd name="T88" fmla="*/ 131 w 164"/>
                <a:gd name="T89" fmla="*/ 65 h 164"/>
                <a:gd name="T90" fmla="*/ 132 w 164"/>
                <a:gd name="T91" fmla="*/ 40 h 164"/>
                <a:gd name="T92" fmla="*/ 159 w 164"/>
                <a:gd name="T93" fmla="*/ 7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4" h="164">
                  <a:moveTo>
                    <a:pt x="82" y="0"/>
                  </a:moveTo>
                  <a:cubicBezTo>
                    <a:pt x="37" y="0"/>
                    <a:pt x="0" y="36"/>
                    <a:pt x="0" y="82"/>
                  </a:cubicBezTo>
                  <a:cubicBezTo>
                    <a:pt x="0" y="127"/>
                    <a:pt x="37" y="164"/>
                    <a:pt x="82" y="164"/>
                  </a:cubicBezTo>
                  <a:cubicBezTo>
                    <a:pt x="128" y="164"/>
                    <a:pt x="164" y="127"/>
                    <a:pt x="164" y="82"/>
                  </a:cubicBezTo>
                  <a:cubicBezTo>
                    <a:pt x="164" y="36"/>
                    <a:pt x="128" y="0"/>
                    <a:pt x="82" y="0"/>
                  </a:cubicBezTo>
                  <a:close/>
                  <a:moveTo>
                    <a:pt x="67" y="102"/>
                  </a:moveTo>
                  <a:cubicBezTo>
                    <a:pt x="67" y="100"/>
                    <a:pt x="59" y="77"/>
                    <a:pt x="58" y="73"/>
                  </a:cubicBezTo>
                  <a:cubicBezTo>
                    <a:pt x="58" y="73"/>
                    <a:pt x="58" y="73"/>
                    <a:pt x="58" y="73"/>
                  </a:cubicBezTo>
                  <a:cubicBezTo>
                    <a:pt x="58" y="73"/>
                    <a:pt x="58" y="73"/>
                    <a:pt x="58" y="73"/>
                  </a:cubicBezTo>
                  <a:cubicBezTo>
                    <a:pt x="59" y="72"/>
                    <a:pt x="75" y="61"/>
                    <a:pt x="80" y="57"/>
                  </a:cubicBezTo>
                  <a:cubicBezTo>
                    <a:pt x="81" y="56"/>
                    <a:pt x="82" y="55"/>
                    <a:pt x="82" y="55"/>
                  </a:cubicBezTo>
                  <a:cubicBezTo>
                    <a:pt x="82" y="55"/>
                    <a:pt x="83" y="56"/>
                    <a:pt x="84" y="57"/>
                  </a:cubicBezTo>
                  <a:cubicBezTo>
                    <a:pt x="90" y="61"/>
                    <a:pt x="106" y="72"/>
                    <a:pt x="107" y="73"/>
                  </a:cubicBezTo>
                  <a:cubicBezTo>
                    <a:pt x="107" y="73"/>
                    <a:pt x="107" y="73"/>
                    <a:pt x="107" y="73"/>
                  </a:cubicBezTo>
                  <a:cubicBezTo>
                    <a:pt x="107" y="73"/>
                    <a:pt x="107" y="73"/>
                    <a:pt x="107" y="73"/>
                  </a:cubicBezTo>
                  <a:cubicBezTo>
                    <a:pt x="105" y="77"/>
                    <a:pt x="98" y="100"/>
                    <a:pt x="97" y="102"/>
                  </a:cubicBezTo>
                  <a:cubicBezTo>
                    <a:pt x="97" y="102"/>
                    <a:pt x="97" y="102"/>
                    <a:pt x="97" y="102"/>
                  </a:cubicBezTo>
                  <a:cubicBezTo>
                    <a:pt x="96" y="102"/>
                    <a:pt x="94" y="102"/>
                    <a:pt x="92" y="102"/>
                  </a:cubicBezTo>
                  <a:cubicBezTo>
                    <a:pt x="84" y="102"/>
                    <a:pt x="69" y="102"/>
                    <a:pt x="67" y="102"/>
                  </a:cubicBezTo>
                  <a:close/>
                  <a:moveTo>
                    <a:pt x="70" y="104"/>
                  </a:moveTo>
                  <a:cubicBezTo>
                    <a:pt x="57" y="123"/>
                    <a:pt x="57" y="123"/>
                    <a:pt x="57" y="123"/>
                  </a:cubicBezTo>
                  <a:cubicBezTo>
                    <a:pt x="55" y="120"/>
                    <a:pt x="55" y="120"/>
                    <a:pt x="55" y="120"/>
                  </a:cubicBezTo>
                  <a:cubicBezTo>
                    <a:pt x="66" y="104"/>
                    <a:pt x="66" y="104"/>
                    <a:pt x="66" y="104"/>
                  </a:cubicBezTo>
                  <a:lnTo>
                    <a:pt x="70" y="104"/>
                  </a:lnTo>
                  <a:close/>
                  <a:moveTo>
                    <a:pt x="80" y="54"/>
                  </a:moveTo>
                  <a:cubicBezTo>
                    <a:pt x="80" y="31"/>
                    <a:pt x="80" y="31"/>
                    <a:pt x="80" y="31"/>
                  </a:cubicBezTo>
                  <a:cubicBezTo>
                    <a:pt x="82" y="32"/>
                    <a:pt x="82" y="32"/>
                    <a:pt x="82" y="32"/>
                  </a:cubicBezTo>
                  <a:cubicBezTo>
                    <a:pt x="84" y="31"/>
                    <a:pt x="84" y="31"/>
                    <a:pt x="84" y="31"/>
                  </a:cubicBezTo>
                  <a:cubicBezTo>
                    <a:pt x="84" y="54"/>
                    <a:pt x="84" y="54"/>
                    <a:pt x="84" y="54"/>
                  </a:cubicBezTo>
                  <a:cubicBezTo>
                    <a:pt x="82" y="52"/>
                    <a:pt x="82" y="52"/>
                    <a:pt x="82" y="52"/>
                  </a:cubicBezTo>
                  <a:lnTo>
                    <a:pt x="80" y="54"/>
                  </a:lnTo>
                  <a:close/>
                  <a:moveTo>
                    <a:pt x="98" y="104"/>
                  </a:moveTo>
                  <a:cubicBezTo>
                    <a:pt x="110" y="120"/>
                    <a:pt x="110" y="120"/>
                    <a:pt x="110" y="120"/>
                  </a:cubicBezTo>
                  <a:cubicBezTo>
                    <a:pt x="110" y="120"/>
                    <a:pt x="110" y="120"/>
                    <a:pt x="110" y="120"/>
                  </a:cubicBezTo>
                  <a:cubicBezTo>
                    <a:pt x="108" y="124"/>
                    <a:pt x="108" y="124"/>
                    <a:pt x="108" y="124"/>
                  </a:cubicBezTo>
                  <a:cubicBezTo>
                    <a:pt x="94" y="104"/>
                    <a:pt x="94" y="104"/>
                    <a:pt x="94" y="104"/>
                  </a:cubicBezTo>
                  <a:lnTo>
                    <a:pt x="98" y="104"/>
                  </a:lnTo>
                  <a:close/>
                  <a:moveTo>
                    <a:pt x="108" y="76"/>
                  </a:moveTo>
                  <a:cubicBezTo>
                    <a:pt x="109" y="72"/>
                    <a:pt x="109" y="72"/>
                    <a:pt x="109" y="72"/>
                  </a:cubicBezTo>
                  <a:cubicBezTo>
                    <a:pt x="128" y="66"/>
                    <a:pt x="128" y="66"/>
                    <a:pt x="128" y="66"/>
                  </a:cubicBezTo>
                  <a:cubicBezTo>
                    <a:pt x="131" y="69"/>
                    <a:pt x="131" y="69"/>
                    <a:pt x="131" y="69"/>
                  </a:cubicBezTo>
                  <a:lnTo>
                    <a:pt x="108" y="76"/>
                  </a:lnTo>
                  <a:close/>
                  <a:moveTo>
                    <a:pt x="130" y="38"/>
                  </a:moveTo>
                  <a:cubicBezTo>
                    <a:pt x="130" y="43"/>
                    <a:pt x="130" y="43"/>
                    <a:pt x="130" y="43"/>
                  </a:cubicBezTo>
                  <a:cubicBezTo>
                    <a:pt x="123" y="34"/>
                    <a:pt x="114" y="28"/>
                    <a:pt x="104" y="24"/>
                  </a:cubicBezTo>
                  <a:cubicBezTo>
                    <a:pt x="108" y="22"/>
                    <a:pt x="108" y="22"/>
                    <a:pt x="108" y="22"/>
                  </a:cubicBezTo>
                  <a:cubicBezTo>
                    <a:pt x="117" y="26"/>
                    <a:pt x="124" y="31"/>
                    <a:pt x="130" y="38"/>
                  </a:cubicBezTo>
                  <a:close/>
                  <a:moveTo>
                    <a:pt x="64" y="9"/>
                  </a:moveTo>
                  <a:cubicBezTo>
                    <a:pt x="64" y="8"/>
                    <a:pt x="65" y="6"/>
                    <a:pt x="66" y="5"/>
                  </a:cubicBezTo>
                  <a:cubicBezTo>
                    <a:pt x="71" y="4"/>
                    <a:pt x="76" y="3"/>
                    <a:pt x="82" y="3"/>
                  </a:cubicBezTo>
                  <a:cubicBezTo>
                    <a:pt x="87" y="3"/>
                    <a:pt x="93" y="4"/>
                    <a:pt x="98" y="5"/>
                  </a:cubicBezTo>
                  <a:cubicBezTo>
                    <a:pt x="99" y="6"/>
                    <a:pt x="100" y="8"/>
                    <a:pt x="100" y="9"/>
                  </a:cubicBezTo>
                  <a:cubicBezTo>
                    <a:pt x="103" y="14"/>
                    <a:pt x="106" y="19"/>
                    <a:pt x="106" y="20"/>
                  </a:cubicBezTo>
                  <a:cubicBezTo>
                    <a:pt x="106" y="20"/>
                    <a:pt x="106" y="20"/>
                    <a:pt x="105" y="21"/>
                  </a:cubicBezTo>
                  <a:cubicBezTo>
                    <a:pt x="104" y="21"/>
                    <a:pt x="102" y="22"/>
                    <a:pt x="100" y="23"/>
                  </a:cubicBezTo>
                  <a:cubicBezTo>
                    <a:pt x="95" y="25"/>
                    <a:pt x="87" y="27"/>
                    <a:pt x="84" y="29"/>
                  </a:cubicBezTo>
                  <a:cubicBezTo>
                    <a:pt x="83" y="29"/>
                    <a:pt x="82" y="29"/>
                    <a:pt x="82" y="29"/>
                  </a:cubicBezTo>
                  <a:cubicBezTo>
                    <a:pt x="82" y="29"/>
                    <a:pt x="81" y="29"/>
                    <a:pt x="80" y="29"/>
                  </a:cubicBezTo>
                  <a:cubicBezTo>
                    <a:pt x="77" y="27"/>
                    <a:pt x="70" y="25"/>
                    <a:pt x="64" y="22"/>
                  </a:cubicBezTo>
                  <a:cubicBezTo>
                    <a:pt x="62" y="22"/>
                    <a:pt x="60" y="21"/>
                    <a:pt x="59" y="20"/>
                  </a:cubicBezTo>
                  <a:cubicBezTo>
                    <a:pt x="59" y="20"/>
                    <a:pt x="58" y="20"/>
                    <a:pt x="58" y="20"/>
                  </a:cubicBezTo>
                  <a:cubicBezTo>
                    <a:pt x="59" y="19"/>
                    <a:pt x="61" y="14"/>
                    <a:pt x="64" y="9"/>
                  </a:cubicBezTo>
                  <a:close/>
                  <a:moveTo>
                    <a:pt x="56" y="22"/>
                  </a:moveTo>
                  <a:cubicBezTo>
                    <a:pt x="61" y="24"/>
                    <a:pt x="61" y="24"/>
                    <a:pt x="61" y="24"/>
                  </a:cubicBezTo>
                  <a:cubicBezTo>
                    <a:pt x="50" y="27"/>
                    <a:pt x="42" y="34"/>
                    <a:pt x="35" y="42"/>
                  </a:cubicBezTo>
                  <a:cubicBezTo>
                    <a:pt x="34" y="37"/>
                    <a:pt x="34" y="37"/>
                    <a:pt x="34" y="37"/>
                  </a:cubicBezTo>
                  <a:cubicBezTo>
                    <a:pt x="40" y="31"/>
                    <a:pt x="48" y="25"/>
                    <a:pt x="56" y="22"/>
                  </a:cubicBezTo>
                  <a:close/>
                  <a:moveTo>
                    <a:pt x="36" y="66"/>
                  </a:moveTo>
                  <a:cubicBezTo>
                    <a:pt x="55" y="72"/>
                    <a:pt x="55" y="72"/>
                    <a:pt x="55" y="72"/>
                  </a:cubicBezTo>
                  <a:cubicBezTo>
                    <a:pt x="56" y="76"/>
                    <a:pt x="56" y="76"/>
                    <a:pt x="56" y="76"/>
                  </a:cubicBezTo>
                  <a:cubicBezTo>
                    <a:pt x="34" y="69"/>
                    <a:pt x="34" y="69"/>
                    <a:pt x="34" y="69"/>
                  </a:cubicBezTo>
                  <a:lnTo>
                    <a:pt x="36" y="66"/>
                  </a:lnTo>
                  <a:close/>
                  <a:moveTo>
                    <a:pt x="18" y="86"/>
                  </a:moveTo>
                  <a:cubicBezTo>
                    <a:pt x="16" y="84"/>
                    <a:pt x="12" y="80"/>
                    <a:pt x="8" y="77"/>
                  </a:cubicBezTo>
                  <a:cubicBezTo>
                    <a:pt x="7" y="75"/>
                    <a:pt x="6" y="74"/>
                    <a:pt x="5" y="73"/>
                  </a:cubicBezTo>
                  <a:cubicBezTo>
                    <a:pt x="6" y="62"/>
                    <a:pt x="9" y="52"/>
                    <a:pt x="14" y="43"/>
                  </a:cubicBezTo>
                  <a:cubicBezTo>
                    <a:pt x="16" y="43"/>
                    <a:pt x="17" y="42"/>
                    <a:pt x="19" y="42"/>
                  </a:cubicBezTo>
                  <a:cubicBezTo>
                    <a:pt x="24" y="41"/>
                    <a:pt x="31" y="40"/>
                    <a:pt x="32" y="40"/>
                  </a:cubicBezTo>
                  <a:cubicBezTo>
                    <a:pt x="32" y="40"/>
                    <a:pt x="32" y="40"/>
                    <a:pt x="32" y="40"/>
                  </a:cubicBezTo>
                  <a:cubicBezTo>
                    <a:pt x="32" y="40"/>
                    <a:pt x="32" y="42"/>
                    <a:pt x="32" y="45"/>
                  </a:cubicBezTo>
                  <a:cubicBezTo>
                    <a:pt x="33" y="52"/>
                    <a:pt x="34" y="62"/>
                    <a:pt x="34" y="65"/>
                  </a:cubicBezTo>
                  <a:cubicBezTo>
                    <a:pt x="34" y="66"/>
                    <a:pt x="34" y="66"/>
                    <a:pt x="34" y="66"/>
                  </a:cubicBezTo>
                  <a:cubicBezTo>
                    <a:pt x="34" y="66"/>
                    <a:pt x="33" y="67"/>
                    <a:pt x="32" y="68"/>
                  </a:cubicBezTo>
                  <a:cubicBezTo>
                    <a:pt x="29" y="72"/>
                    <a:pt x="24" y="78"/>
                    <a:pt x="21" y="82"/>
                  </a:cubicBezTo>
                  <a:cubicBezTo>
                    <a:pt x="19" y="84"/>
                    <a:pt x="18" y="85"/>
                    <a:pt x="18" y="86"/>
                  </a:cubicBezTo>
                  <a:close/>
                  <a:moveTo>
                    <a:pt x="18" y="89"/>
                  </a:moveTo>
                  <a:cubicBezTo>
                    <a:pt x="18" y="89"/>
                    <a:pt x="18" y="89"/>
                    <a:pt x="18" y="89"/>
                  </a:cubicBezTo>
                  <a:cubicBezTo>
                    <a:pt x="21" y="85"/>
                    <a:pt x="21" y="85"/>
                    <a:pt x="21" y="85"/>
                  </a:cubicBezTo>
                  <a:cubicBezTo>
                    <a:pt x="22" y="96"/>
                    <a:pt x="25" y="106"/>
                    <a:pt x="31" y="114"/>
                  </a:cubicBezTo>
                  <a:cubicBezTo>
                    <a:pt x="26" y="113"/>
                    <a:pt x="26" y="113"/>
                    <a:pt x="26" y="113"/>
                  </a:cubicBezTo>
                  <a:cubicBezTo>
                    <a:pt x="22" y="106"/>
                    <a:pt x="19" y="98"/>
                    <a:pt x="18" y="89"/>
                  </a:cubicBezTo>
                  <a:close/>
                  <a:moveTo>
                    <a:pt x="56" y="150"/>
                  </a:moveTo>
                  <a:cubicBezTo>
                    <a:pt x="55" y="151"/>
                    <a:pt x="53" y="152"/>
                    <a:pt x="52" y="152"/>
                  </a:cubicBezTo>
                  <a:cubicBezTo>
                    <a:pt x="42" y="148"/>
                    <a:pt x="33" y="142"/>
                    <a:pt x="25" y="134"/>
                  </a:cubicBezTo>
                  <a:cubicBezTo>
                    <a:pt x="26" y="132"/>
                    <a:pt x="26" y="131"/>
                    <a:pt x="26" y="129"/>
                  </a:cubicBezTo>
                  <a:cubicBezTo>
                    <a:pt x="27" y="124"/>
                    <a:pt x="28" y="119"/>
                    <a:pt x="28" y="116"/>
                  </a:cubicBezTo>
                  <a:cubicBezTo>
                    <a:pt x="28" y="116"/>
                    <a:pt x="28" y="116"/>
                    <a:pt x="28" y="116"/>
                  </a:cubicBezTo>
                  <a:cubicBezTo>
                    <a:pt x="29" y="116"/>
                    <a:pt x="31" y="116"/>
                    <a:pt x="33" y="117"/>
                  </a:cubicBezTo>
                  <a:cubicBezTo>
                    <a:pt x="40" y="119"/>
                    <a:pt x="51" y="122"/>
                    <a:pt x="53" y="122"/>
                  </a:cubicBezTo>
                  <a:cubicBezTo>
                    <a:pt x="53" y="122"/>
                    <a:pt x="53" y="122"/>
                    <a:pt x="53" y="122"/>
                  </a:cubicBezTo>
                  <a:cubicBezTo>
                    <a:pt x="53" y="123"/>
                    <a:pt x="54" y="124"/>
                    <a:pt x="55" y="125"/>
                  </a:cubicBezTo>
                  <a:cubicBezTo>
                    <a:pt x="57" y="128"/>
                    <a:pt x="61" y="134"/>
                    <a:pt x="64" y="139"/>
                  </a:cubicBezTo>
                  <a:cubicBezTo>
                    <a:pt x="65" y="141"/>
                    <a:pt x="66" y="142"/>
                    <a:pt x="67" y="143"/>
                  </a:cubicBezTo>
                  <a:cubicBezTo>
                    <a:pt x="67" y="144"/>
                    <a:pt x="67" y="144"/>
                    <a:pt x="67" y="144"/>
                  </a:cubicBezTo>
                  <a:cubicBezTo>
                    <a:pt x="66" y="145"/>
                    <a:pt x="61" y="148"/>
                    <a:pt x="56" y="150"/>
                  </a:cubicBezTo>
                  <a:close/>
                  <a:moveTo>
                    <a:pt x="82" y="145"/>
                  </a:moveTo>
                  <a:cubicBezTo>
                    <a:pt x="78" y="145"/>
                    <a:pt x="74" y="145"/>
                    <a:pt x="70" y="144"/>
                  </a:cubicBezTo>
                  <a:cubicBezTo>
                    <a:pt x="67" y="140"/>
                    <a:pt x="67" y="140"/>
                    <a:pt x="67" y="140"/>
                  </a:cubicBezTo>
                  <a:cubicBezTo>
                    <a:pt x="72" y="141"/>
                    <a:pt x="77" y="142"/>
                    <a:pt x="82" y="142"/>
                  </a:cubicBezTo>
                  <a:cubicBezTo>
                    <a:pt x="87" y="142"/>
                    <a:pt x="93" y="141"/>
                    <a:pt x="98" y="140"/>
                  </a:cubicBezTo>
                  <a:cubicBezTo>
                    <a:pt x="95" y="144"/>
                    <a:pt x="95" y="144"/>
                    <a:pt x="95" y="144"/>
                  </a:cubicBezTo>
                  <a:cubicBezTo>
                    <a:pt x="91" y="145"/>
                    <a:pt x="86" y="145"/>
                    <a:pt x="82" y="145"/>
                  </a:cubicBezTo>
                  <a:close/>
                  <a:moveTo>
                    <a:pt x="113" y="152"/>
                  </a:moveTo>
                  <a:cubicBezTo>
                    <a:pt x="111" y="151"/>
                    <a:pt x="110" y="151"/>
                    <a:pt x="108" y="150"/>
                  </a:cubicBezTo>
                  <a:cubicBezTo>
                    <a:pt x="104" y="147"/>
                    <a:pt x="99" y="145"/>
                    <a:pt x="97" y="144"/>
                  </a:cubicBezTo>
                  <a:cubicBezTo>
                    <a:pt x="98" y="144"/>
                    <a:pt x="98" y="144"/>
                    <a:pt x="98" y="143"/>
                  </a:cubicBezTo>
                  <a:cubicBezTo>
                    <a:pt x="99" y="142"/>
                    <a:pt x="100" y="141"/>
                    <a:pt x="101" y="139"/>
                  </a:cubicBezTo>
                  <a:cubicBezTo>
                    <a:pt x="105" y="132"/>
                    <a:pt x="111" y="123"/>
                    <a:pt x="111" y="122"/>
                  </a:cubicBezTo>
                  <a:cubicBezTo>
                    <a:pt x="112" y="122"/>
                    <a:pt x="123" y="119"/>
                    <a:pt x="131" y="117"/>
                  </a:cubicBezTo>
                  <a:cubicBezTo>
                    <a:pt x="133" y="116"/>
                    <a:pt x="135" y="116"/>
                    <a:pt x="136" y="116"/>
                  </a:cubicBezTo>
                  <a:cubicBezTo>
                    <a:pt x="136" y="116"/>
                    <a:pt x="136" y="116"/>
                    <a:pt x="136" y="116"/>
                  </a:cubicBezTo>
                  <a:cubicBezTo>
                    <a:pt x="137" y="117"/>
                    <a:pt x="138" y="123"/>
                    <a:pt x="139" y="128"/>
                  </a:cubicBezTo>
                  <a:cubicBezTo>
                    <a:pt x="139" y="130"/>
                    <a:pt x="139" y="131"/>
                    <a:pt x="139" y="133"/>
                  </a:cubicBezTo>
                  <a:cubicBezTo>
                    <a:pt x="132" y="141"/>
                    <a:pt x="123" y="147"/>
                    <a:pt x="113" y="152"/>
                  </a:cubicBezTo>
                  <a:close/>
                  <a:moveTo>
                    <a:pt x="138" y="113"/>
                  </a:moveTo>
                  <a:cubicBezTo>
                    <a:pt x="133" y="114"/>
                    <a:pt x="133" y="114"/>
                    <a:pt x="133" y="114"/>
                  </a:cubicBezTo>
                  <a:cubicBezTo>
                    <a:pt x="139" y="106"/>
                    <a:pt x="142" y="95"/>
                    <a:pt x="143" y="85"/>
                  </a:cubicBezTo>
                  <a:cubicBezTo>
                    <a:pt x="146" y="89"/>
                    <a:pt x="146" y="89"/>
                    <a:pt x="146" y="89"/>
                  </a:cubicBezTo>
                  <a:cubicBezTo>
                    <a:pt x="145" y="97"/>
                    <a:pt x="142" y="105"/>
                    <a:pt x="138" y="113"/>
                  </a:cubicBezTo>
                  <a:close/>
                  <a:moveTo>
                    <a:pt x="147" y="86"/>
                  </a:moveTo>
                  <a:cubicBezTo>
                    <a:pt x="146" y="85"/>
                    <a:pt x="146" y="85"/>
                    <a:pt x="146" y="85"/>
                  </a:cubicBezTo>
                  <a:cubicBezTo>
                    <a:pt x="146" y="84"/>
                    <a:pt x="144" y="83"/>
                    <a:pt x="143" y="81"/>
                  </a:cubicBezTo>
                  <a:cubicBezTo>
                    <a:pt x="140" y="77"/>
                    <a:pt x="135" y="71"/>
                    <a:pt x="133" y="68"/>
                  </a:cubicBezTo>
                  <a:cubicBezTo>
                    <a:pt x="132" y="67"/>
                    <a:pt x="131" y="66"/>
                    <a:pt x="131" y="66"/>
                  </a:cubicBezTo>
                  <a:cubicBezTo>
                    <a:pt x="131" y="65"/>
                    <a:pt x="131" y="65"/>
                    <a:pt x="131" y="65"/>
                  </a:cubicBezTo>
                  <a:cubicBezTo>
                    <a:pt x="131" y="63"/>
                    <a:pt x="132" y="53"/>
                    <a:pt x="132" y="46"/>
                  </a:cubicBezTo>
                  <a:cubicBezTo>
                    <a:pt x="132" y="44"/>
                    <a:pt x="132" y="42"/>
                    <a:pt x="132" y="41"/>
                  </a:cubicBezTo>
                  <a:cubicBezTo>
                    <a:pt x="132" y="40"/>
                    <a:pt x="132" y="40"/>
                    <a:pt x="132" y="40"/>
                  </a:cubicBezTo>
                  <a:cubicBezTo>
                    <a:pt x="134" y="40"/>
                    <a:pt x="140" y="41"/>
                    <a:pt x="145" y="42"/>
                  </a:cubicBezTo>
                  <a:cubicBezTo>
                    <a:pt x="146" y="42"/>
                    <a:pt x="148" y="42"/>
                    <a:pt x="149" y="43"/>
                  </a:cubicBezTo>
                  <a:cubicBezTo>
                    <a:pt x="155" y="52"/>
                    <a:pt x="158" y="63"/>
                    <a:pt x="159" y="74"/>
                  </a:cubicBezTo>
                  <a:cubicBezTo>
                    <a:pt x="158" y="75"/>
                    <a:pt x="157" y="76"/>
                    <a:pt x="156" y="77"/>
                  </a:cubicBezTo>
                  <a:cubicBezTo>
                    <a:pt x="152" y="81"/>
                    <a:pt x="148" y="85"/>
                    <a:pt x="147"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10" name="组合 465"/>
            <p:cNvGrpSpPr/>
            <p:nvPr/>
          </p:nvGrpSpPr>
          <p:grpSpPr bwMode="auto">
            <a:xfrm>
              <a:off x="4479925" y="2557463"/>
              <a:ext cx="414338" cy="403225"/>
              <a:chOff x="0" y="0"/>
              <a:chExt cx="372689" cy="363577"/>
            </a:xfrm>
            <a:grpFill/>
          </p:grpSpPr>
          <p:sp>
            <p:nvSpPr>
              <p:cNvPr id="407" name="Freeform 34"/>
              <p:cNvSpPr/>
              <p:nvPr/>
            </p:nvSpPr>
            <p:spPr bwMode="auto">
              <a:xfrm>
                <a:off x="67430" y="189534"/>
                <a:ext cx="145796" cy="174043"/>
              </a:xfrm>
              <a:custGeom>
                <a:avLst/>
                <a:gdLst>
                  <a:gd name="T0" fmla="*/ 55 w 68"/>
                  <a:gd name="T1" fmla="*/ 0 h 81"/>
                  <a:gd name="T2" fmla="*/ 0 w 68"/>
                  <a:gd name="T3" fmla="*/ 61 h 81"/>
                  <a:gd name="T4" fmla="*/ 51 w 68"/>
                  <a:gd name="T5" fmla="*/ 81 h 81"/>
                  <a:gd name="T6" fmla="*/ 54 w 68"/>
                  <a:gd name="T7" fmla="*/ 60 h 81"/>
                  <a:gd name="T8" fmla="*/ 68 w 68"/>
                  <a:gd name="T9" fmla="*/ 12 h 81"/>
                  <a:gd name="T10" fmla="*/ 55 w 68"/>
                  <a:gd name="T11" fmla="*/ 0 h 81"/>
                </a:gdLst>
                <a:ahLst/>
                <a:cxnLst>
                  <a:cxn ang="0">
                    <a:pos x="T0" y="T1"/>
                  </a:cxn>
                  <a:cxn ang="0">
                    <a:pos x="T2" y="T3"/>
                  </a:cxn>
                  <a:cxn ang="0">
                    <a:pos x="T4" y="T5"/>
                  </a:cxn>
                  <a:cxn ang="0">
                    <a:pos x="T6" y="T7"/>
                  </a:cxn>
                  <a:cxn ang="0">
                    <a:pos x="T8" y="T9"/>
                  </a:cxn>
                  <a:cxn ang="0">
                    <a:pos x="T10" y="T11"/>
                  </a:cxn>
                </a:cxnLst>
                <a:rect l="0" t="0" r="r" b="b"/>
                <a:pathLst>
                  <a:path w="68" h="81">
                    <a:moveTo>
                      <a:pt x="55" y="0"/>
                    </a:moveTo>
                    <a:cubicBezTo>
                      <a:pt x="0" y="61"/>
                      <a:pt x="0" y="61"/>
                      <a:pt x="0" y="61"/>
                    </a:cubicBezTo>
                    <a:cubicBezTo>
                      <a:pt x="15" y="73"/>
                      <a:pt x="33" y="80"/>
                      <a:pt x="51" y="81"/>
                    </a:cubicBezTo>
                    <a:cubicBezTo>
                      <a:pt x="52" y="77"/>
                      <a:pt x="54" y="69"/>
                      <a:pt x="54" y="60"/>
                    </a:cubicBezTo>
                    <a:cubicBezTo>
                      <a:pt x="54" y="48"/>
                      <a:pt x="54" y="29"/>
                      <a:pt x="68" y="12"/>
                    </a:cubicBezTo>
                    <a:lnTo>
                      <a:pt x="5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08" name="Freeform 35"/>
              <p:cNvSpPr/>
              <p:nvPr/>
            </p:nvSpPr>
            <p:spPr bwMode="auto">
              <a:xfrm>
                <a:off x="7289" y="156730"/>
                <a:ext cx="169487" cy="155819"/>
              </a:xfrm>
              <a:custGeom>
                <a:avLst/>
                <a:gdLst>
                  <a:gd name="T0" fmla="*/ 66 w 79"/>
                  <a:gd name="T1" fmla="*/ 0 h 72"/>
                  <a:gd name="T2" fmla="*/ 20 w 79"/>
                  <a:gd name="T3" fmla="*/ 18 h 72"/>
                  <a:gd name="T4" fmla="*/ 0 w 79"/>
                  <a:gd name="T5" fmla="*/ 23 h 72"/>
                  <a:gd name="T6" fmla="*/ 24 w 79"/>
                  <a:gd name="T7" fmla="*/ 72 h 72"/>
                  <a:gd name="T8" fmla="*/ 79 w 79"/>
                  <a:gd name="T9" fmla="*/ 12 h 72"/>
                  <a:gd name="T10" fmla="*/ 66 w 79"/>
                  <a:gd name="T11" fmla="*/ 0 h 72"/>
                </a:gdLst>
                <a:ahLst/>
                <a:cxnLst>
                  <a:cxn ang="0">
                    <a:pos x="T0" y="T1"/>
                  </a:cxn>
                  <a:cxn ang="0">
                    <a:pos x="T2" y="T3"/>
                  </a:cxn>
                  <a:cxn ang="0">
                    <a:pos x="T4" y="T5"/>
                  </a:cxn>
                  <a:cxn ang="0">
                    <a:pos x="T6" y="T7"/>
                  </a:cxn>
                  <a:cxn ang="0">
                    <a:pos x="T8" y="T9"/>
                  </a:cxn>
                  <a:cxn ang="0">
                    <a:pos x="T10" y="T11"/>
                  </a:cxn>
                </a:cxnLst>
                <a:rect l="0" t="0" r="r" b="b"/>
                <a:pathLst>
                  <a:path w="79" h="72">
                    <a:moveTo>
                      <a:pt x="66" y="0"/>
                    </a:moveTo>
                    <a:cubicBezTo>
                      <a:pt x="51" y="16"/>
                      <a:pt x="32" y="17"/>
                      <a:pt x="20" y="18"/>
                    </a:cubicBezTo>
                    <a:cubicBezTo>
                      <a:pt x="11" y="19"/>
                      <a:pt x="4" y="22"/>
                      <a:pt x="0" y="23"/>
                    </a:cubicBezTo>
                    <a:cubicBezTo>
                      <a:pt x="2" y="41"/>
                      <a:pt x="10" y="59"/>
                      <a:pt x="24" y="72"/>
                    </a:cubicBezTo>
                    <a:cubicBezTo>
                      <a:pt x="79" y="12"/>
                      <a:pt x="79" y="12"/>
                      <a:pt x="79" y="12"/>
                    </a:cubicBezTo>
                    <a:lnTo>
                      <a:pt x="6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09" name="Freeform 36"/>
              <p:cNvSpPr/>
              <p:nvPr/>
            </p:nvSpPr>
            <p:spPr bwMode="auto">
              <a:xfrm>
                <a:off x="157641" y="0"/>
                <a:ext cx="146706" cy="174043"/>
              </a:xfrm>
              <a:custGeom>
                <a:avLst/>
                <a:gdLst>
                  <a:gd name="T0" fmla="*/ 13 w 68"/>
                  <a:gd name="T1" fmla="*/ 81 h 81"/>
                  <a:gd name="T2" fmla="*/ 68 w 68"/>
                  <a:gd name="T3" fmla="*/ 20 h 81"/>
                  <a:gd name="T4" fmla="*/ 17 w 68"/>
                  <a:gd name="T5" fmla="*/ 0 h 81"/>
                  <a:gd name="T6" fmla="*/ 14 w 68"/>
                  <a:gd name="T7" fmla="*/ 22 h 81"/>
                  <a:gd name="T8" fmla="*/ 0 w 68"/>
                  <a:gd name="T9" fmla="*/ 69 h 81"/>
                  <a:gd name="T10" fmla="*/ 13 w 68"/>
                  <a:gd name="T11" fmla="*/ 81 h 81"/>
                </a:gdLst>
                <a:ahLst/>
                <a:cxnLst>
                  <a:cxn ang="0">
                    <a:pos x="T0" y="T1"/>
                  </a:cxn>
                  <a:cxn ang="0">
                    <a:pos x="T2" y="T3"/>
                  </a:cxn>
                  <a:cxn ang="0">
                    <a:pos x="T4" y="T5"/>
                  </a:cxn>
                  <a:cxn ang="0">
                    <a:pos x="T6" y="T7"/>
                  </a:cxn>
                  <a:cxn ang="0">
                    <a:pos x="T8" y="T9"/>
                  </a:cxn>
                  <a:cxn ang="0">
                    <a:pos x="T10" y="T11"/>
                  </a:cxn>
                </a:cxnLst>
                <a:rect l="0" t="0" r="r" b="b"/>
                <a:pathLst>
                  <a:path w="68" h="81">
                    <a:moveTo>
                      <a:pt x="13" y="81"/>
                    </a:moveTo>
                    <a:cubicBezTo>
                      <a:pt x="68" y="20"/>
                      <a:pt x="68" y="20"/>
                      <a:pt x="68" y="20"/>
                    </a:cubicBezTo>
                    <a:cubicBezTo>
                      <a:pt x="53" y="7"/>
                      <a:pt x="35" y="1"/>
                      <a:pt x="17" y="0"/>
                    </a:cubicBezTo>
                    <a:cubicBezTo>
                      <a:pt x="16" y="4"/>
                      <a:pt x="14" y="12"/>
                      <a:pt x="14" y="22"/>
                    </a:cubicBezTo>
                    <a:cubicBezTo>
                      <a:pt x="14" y="34"/>
                      <a:pt x="14" y="52"/>
                      <a:pt x="0" y="69"/>
                    </a:cubicBezTo>
                    <a:lnTo>
                      <a:pt x="13" y="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0" name="Freeform 37"/>
              <p:cNvSpPr/>
              <p:nvPr/>
            </p:nvSpPr>
            <p:spPr bwMode="auto">
              <a:xfrm>
                <a:off x="194090" y="49206"/>
                <a:ext cx="172220" cy="159463"/>
              </a:xfrm>
              <a:custGeom>
                <a:avLst/>
                <a:gdLst>
                  <a:gd name="T0" fmla="*/ 13 w 80"/>
                  <a:gd name="T1" fmla="*/ 74 h 74"/>
                  <a:gd name="T2" fmla="*/ 59 w 80"/>
                  <a:gd name="T3" fmla="*/ 55 h 74"/>
                  <a:gd name="T4" fmla="*/ 80 w 80"/>
                  <a:gd name="T5" fmla="*/ 50 h 74"/>
                  <a:gd name="T6" fmla="*/ 55 w 80"/>
                  <a:gd name="T7" fmla="*/ 0 h 74"/>
                  <a:gd name="T8" fmla="*/ 0 w 80"/>
                  <a:gd name="T9" fmla="*/ 61 h 74"/>
                  <a:gd name="T10" fmla="*/ 13 w 80"/>
                  <a:gd name="T11" fmla="*/ 74 h 74"/>
                </a:gdLst>
                <a:ahLst/>
                <a:cxnLst>
                  <a:cxn ang="0">
                    <a:pos x="T0" y="T1"/>
                  </a:cxn>
                  <a:cxn ang="0">
                    <a:pos x="T2" y="T3"/>
                  </a:cxn>
                  <a:cxn ang="0">
                    <a:pos x="T4" y="T5"/>
                  </a:cxn>
                  <a:cxn ang="0">
                    <a:pos x="T6" y="T7"/>
                  </a:cxn>
                  <a:cxn ang="0">
                    <a:pos x="T8" y="T9"/>
                  </a:cxn>
                  <a:cxn ang="0">
                    <a:pos x="T10" y="T11"/>
                  </a:cxn>
                </a:cxnLst>
                <a:rect l="0" t="0" r="r" b="b"/>
                <a:pathLst>
                  <a:path w="80" h="74">
                    <a:moveTo>
                      <a:pt x="13" y="74"/>
                    </a:moveTo>
                    <a:cubicBezTo>
                      <a:pt x="28" y="58"/>
                      <a:pt x="46" y="56"/>
                      <a:pt x="59" y="55"/>
                    </a:cubicBezTo>
                    <a:cubicBezTo>
                      <a:pt x="68" y="54"/>
                      <a:pt x="77" y="51"/>
                      <a:pt x="80" y="50"/>
                    </a:cubicBezTo>
                    <a:cubicBezTo>
                      <a:pt x="78" y="31"/>
                      <a:pt x="69" y="14"/>
                      <a:pt x="55" y="0"/>
                    </a:cubicBezTo>
                    <a:cubicBezTo>
                      <a:pt x="0" y="61"/>
                      <a:pt x="0" y="61"/>
                      <a:pt x="0" y="61"/>
                    </a:cubicBezTo>
                    <a:lnTo>
                      <a:pt x="13"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1" name="Freeform 38"/>
              <p:cNvSpPr/>
              <p:nvPr/>
            </p:nvSpPr>
            <p:spPr bwMode="auto">
              <a:xfrm>
                <a:off x="187712" y="224160"/>
                <a:ext cx="129393" cy="139417"/>
              </a:xfrm>
              <a:custGeom>
                <a:avLst/>
                <a:gdLst>
                  <a:gd name="T0" fmla="*/ 3 w 60"/>
                  <a:gd name="T1" fmla="*/ 44 h 65"/>
                  <a:gd name="T2" fmla="*/ 0 w 60"/>
                  <a:gd name="T3" fmla="*/ 65 h 65"/>
                  <a:gd name="T4" fmla="*/ 60 w 60"/>
                  <a:gd name="T5" fmla="*/ 40 h 65"/>
                  <a:gd name="T6" fmla="*/ 16 w 60"/>
                  <a:gd name="T7" fmla="*/ 0 h 65"/>
                  <a:gd name="T8" fmla="*/ 3 w 60"/>
                  <a:gd name="T9" fmla="*/ 44 h 65"/>
                </a:gdLst>
                <a:ahLst/>
                <a:cxnLst>
                  <a:cxn ang="0">
                    <a:pos x="T0" y="T1"/>
                  </a:cxn>
                  <a:cxn ang="0">
                    <a:pos x="T2" y="T3"/>
                  </a:cxn>
                  <a:cxn ang="0">
                    <a:pos x="T4" y="T5"/>
                  </a:cxn>
                  <a:cxn ang="0">
                    <a:pos x="T6" y="T7"/>
                  </a:cxn>
                  <a:cxn ang="0">
                    <a:pos x="T8" y="T9"/>
                  </a:cxn>
                </a:cxnLst>
                <a:rect l="0" t="0" r="r" b="b"/>
                <a:pathLst>
                  <a:path w="60" h="65">
                    <a:moveTo>
                      <a:pt x="3" y="44"/>
                    </a:moveTo>
                    <a:cubicBezTo>
                      <a:pt x="3" y="53"/>
                      <a:pt x="2" y="61"/>
                      <a:pt x="0" y="65"/>
                    </a:cubicBezTo>
                    <a:cubicBezTo>
                      <a:pt x="22" y="65"/>
                      <a:pt x="44" y="56"/>
                      <a:pt x="60" y="40"/>
                    </a:cubicBezTo>
                    <a:cubicBezTo>
                      <a:pt x="16" y="0"/>
                      <a:pt x="16" y="0"/>
                      <a:pt x="16" y="0"/>
                    </a:cubicBezTo>
                    <a:cubicBezTo>
                      <a:pt x="3" y="15"/>
                      <a:pt x="3" y="32"/>
                      <a:pt x="3"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2" name="Freeform 39"/>
              <p:cNvSpPr/>
              <p:nvPr/>
            </p:nvSpPr>
            <p:spPr bwMode="auto">
              <a:xfrm>
                <a:off x="0" y="64697"/>
                <a:ext cx="140328" cy="131216"/>
              </a:xfrm>
              <a:custGeom>
                <a:avLst/>
                <a:gdLst>
                  <a:gd name="T0" fmla="*/ 65 w 65"/>
                  <a:gd name="T1" fmla="*/ 39 h 61"/>
                  <a:gd name="T2" fmla="*/ 22 w 65"/>
                  <a:gd name="T3" fmla="*/ 0 h 61"/>
                  <a:gd name="T4" fmla="*/ 2 w 65"/>
                  <a:gd name="T5" fmla="*/ 61 h 61"/>
                  <a:gd name="T6" fmla="*/ 23 w 65"/>
                  <a:gd name="T7" fmla="*/ 56 h 61"/>
                  <a:gd name="T8" fmla="*/ 65 w 65"/>
                  <a:gd name="T9" fmla="*/ 39 h 61"/>
                </a:gdLst>
                <a:ahLst/>
                <a:cxnLst>
                  <a:cxn ang="0">
                    <a:pos x="T0" y="T1"/>
                  </a:cxn>
                  <a:cxn ang="0">
                    <a:pos x="T2" y="T3"/>
                  </a:cxn>
                  <a:cxn ang="0">
                    <a:pos x="T4" y="T5"/>
                  </a:cxn>
                  <a:cxn ang="0">
                    <a:pos x="T6" y="T7"/>
                  </a:cxn>
                  <a:cxn ang="0">
                    <a:pos x="T8" y="T9"/>
                  </a:cxn>
                </a:cxnLst>
                <a:rect l="0" t="0" r="r" b="b"/>
                <a:pathLst>
                  <a:path w="65" h="61">
                    <a:moveTo>
                      <a:pt x="65" y="39"/>
                    </a:moveTo>
                    <a:cubicBezTo>
                      <a:pt x="22" y="0"/>
                      <a:pt x="22" y="0"/>
                      <a:pt x="22" y="0"/>
                    </a:cubicBezTo>
                    <a:cubicBezTo>
                      <a:pt x="7" y="17"/>
                      <a:pt x="0" y="39"/>
                      <a:pt x="2" y="61"/>
                    </a:cubicBezTo>
                    <a:cubicBezTo>
                      <a:pt x="7" y="59"/>
                      <a:pt x="14" y="57"/>
                      <a:pt x="23" y="56"/>
                    </a:cubicBezTo>
                    <a:cubicBezTo>
                      <a:pt x="35" y="55"/>
                      <a:pt x="51" y="54"/>
                      <a:pt x="65"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3" name="Freeform 40"/>
              <p:cNvSpPr/>
              <p:nvPr/>
            </p:nvSpPr>
            <p:spPr bwMode="auto">
              <a:xfrm>
                <a:off x="230539" y="167665"/>
                <a:ext cx="142150" cy="133949"/>
              </a:xfrm>
              <a:custGeom>
                <a:avLst/>
                <a:gdLst>
                  <a:gd name="T0" fmla="*/ 64 w 66"/>
                  <a:gd name="T1" fmla="*/ 0 h 62"/>
                  <a:gd name="T2" fmla="*/ 42 w 66"/>
                  <a:gd name="T3" fmla="*/ 5 h 62"/>
                  <a:gd name="T4" fmla="*/ 0 w 66"/>
                  <a:gd name="T5" fmla="*/ 22 h 62"/>
                  <a:gd name="T6" fmla="*/ 44 w 66"/>
                  <a:gd name="T7" fmla="*/ 62 h 62"/>
                  <a:gd name="T8" fmla="*/ 64 w 66"/>
                  <a:gd name="T9" fmla="*/ 0 h 62"/>
                </a:gdLst>
                <a:ahLst/>
                <a:cxnLst>
                  <a:cxn ang="0">
                    <a:pos x="T0" y="T1"/>
                  </a:cxn>
                  <a:cxn ang="0">
                    <a:pos x="T2" y="T3"/>
                  </a:cxn>
                  <a:cxn ang="0">
                    <a:pos x="T4" y="T5"/>
                  </a:cxn>
                  <a:cxn ang="0">
                    <a:pos x="T6" y="T7"/>
                  </a:cxn>
                  <a:cxn ang="0">
                    <a:pos x="T8" y="T9"/>
                  </a:cxn>
                </a:cxnLst>
                <a:rect l="0" t="0" r="r" b="b"/>
                <a:pathLst>
                  <a:path w="66" h="62">
                    <a:moveTo>
                      <a:pt x="64" y="0"/>
                    </a:moveTo>
                    <a:cubicBezTo>
                      <a:pt x="60" y="2"/>
                      <a:pt x="51" y="4"/>
                      <a:pt x="42" y="5"/>
                    </a:cubicBezTo>
                    <a:cubicBezTo>
                      <a:pt x="30" y="6"/>
                      <a:pt x="14" y="8"/>
                      <a:pt x="0" y="22"/>
                    </a:cubicBezTo>
                    <a:cubicBezTo>
                      <a:pt x="44" y="62"/>
                      <a:pt x="44" y="62"/>
                      <a:pt x="44" y="62"/>
                    </a:cubicBezTo>
                    <a:cubicBezTo>
                      <a:pt x="59" y="44"/>
                      <a:pt x="66" y="22"/>
                      <a:pt x="6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14" name="Freeform 41"/>
              <p:cNvSpPr/>
              <p:nvPr/>
            </p:nvSpPr>
            <p:spPr bwMode="auto">
              <a:xfrm>
                <a:off x="54673" y="0"/>
                <a:ext cx="126660" cy="142150"/>
              </a:xfrm>
              <a:custGeom>
                <a:avLst/>
                <a:gdLst>
                  <a:gd name="T0" fmla="*/ 57 w 59"/>
                  <a:gd name="T1" fmla="*/ 22 h 66"/>
                  <a:gd name="T2" fmla="*/ 59 w 59"/>
                  <a:gd name="T3" fmla="*/ 0 h 66"/>
                  <a:gd name="T4" fmla="*/ 0 w 59"/>
                  <a:gd name="T5" fmla="*/ 26 h 66"/>
                  <a:gd name="T6" fmla="*/ 44 w 59"/>
                  <a:gd name="T7" fmla="*/ 66 h 66"/>
                  <a:gd name="T8" fmla="*/ 57 w 59"/>
                  <a:gd name="T9" fmla="*/ 22 h 66"/>
                </a:gdLst>
                <a:ahLst/>
                <a:cxnLst>
                  <a:cxn ang="0">
                    <a:pos x="T0" y="T1"/>
                  </a:cxn>
                  <a:cxn ang="0">
                    <a:pos x="T2" y="T3"/>
                  </a:cxn>
                  <a:cxn ang="0">
                    <a:pos x="T4" y="T5"/>
                  </a:cxn>
                  <a:cxn ang="0">
                    <a:pos x="T6" y="T7"/>
                  </a:cxn>
                  <a:cxn ang="0">
                    <a:pos x="T8" y="T9"/>
                  </a:cxn>
                </a:cxnLst>
                <a:rect l="0" t="0" r="r" b="b"/>
                <a:pathLst>
                  <a:path w="59" h="66">
                    <a:moveTo>
                      <a:pt x="57" y="22"/>
                    </a:moveTo>
                    <a:cubicBezTo>
                      <a:pt x="57" y="13"/>
                      <a:pt x="58" y="5"/>
                      <a:pt x="59" y="0"/>
                    </a:cubicBezTo>
                    <a:cubicBezTo>
                      <a:pt x="38" y="1"/>
                      <a:pt x="16" y="9"/>
                      <a:pt x="0" y="26"/>
                    </a:cubicBezTo>
                    <a:cubicBezTo>
                      <a:pt x="44" y="66"/>
                      <a:pt x="44" y="66"/>
                      <a:pt x="44" y="66"/>
                    </a:cubicBezTo>
                    <a:cubicBezTo>
                      <a:pt x="57" y="50"/>
                      <a:pt x="57" y="34"/>
                      <a:pt x="5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11" name="Freeform 42"/>
            <p:cNvSpPr/>
            <p:nvPr/>
          </p:nvSpPr>
          <p:spPr bwMode="auto">
            <a:xfrm>
              <a:off x="5191125" y="2555875"/>
              <a:ext cx="393700" cy="393700"/>
            </a:xfrm>
            <a:custGeom>
              <a:avLst/>
              <a:gdLst>
                <a:gd name="T0" fmla="*/ 75 w 165"/>
                <a:gd name="T1" fmla="*/ 0 h 165"/>
                <a:gd name="T2" fmla="*/ 24 w 165"/>
                <a:gd name="T3" fmla="*/ 23 h 165"/>
                <a:gd name="T4" fmla="*/ 0 w 165"/>
                <a:gd name="T5" fmla="*/ 74 h 165"/>
                <a:gd name="T6" fmla="*/ 60 w 165"/>
                <a:gd name="T7" fmla="*/ 105 h 165"/>
                <a:gd name="T8" fmla="*/ 90 w 165"/>
                <a:gd name="T9" fmla="*/ 165 h 165"/>
                <a:gd name="T10" fmla="*/ 141 w 165"/>
                <a:gd name="T11" fmla="*/ 141 h 165"/>
                <a:gd name="T12" fmla="*/ 165 w 165"/>
                <a:gd name="T13" fmla="*/ 90 h 165"/>
                <a:gd name="T14" fmla="*/ 105 w 165"/>
                <a:gd name="T15" fmla="*/ 59 h 165"/>
                <a:gd name="T16" fmla="*/ 75 w 165"/>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165">
                  <a:moveTo>
                    <a:pt x="75" y="0"/>
                  </a:moveTo>
                  <a:cubicBezTo>
                    <a:pt x="56" y="1"/>
                    <a:pt x="38" y="9"/>
                    <a:pt x="24" y="23"/>
                  </a:cubicBezTo>
                  <a:cubicBezTo>
                    <a:pt x="10" y="38"/>
                    <a:pt x="2" y="56"/>
                    <a:pt x="0" y="74"/>
                  </a:cubicBezTo>
                  <a:cubicBezTo>
                    <a:pt x="20" y="77"/>
                    <a:pt x="42" y="87"/>
                    <a:pt x="60" y="105"/>
                  </a:cubicBezTo>
                  <a:cubicBezTo>
                    <a:pt x="78" y="123"/>
                    <a:pt x="88" y="144"/>
                    <a:pt x="90" y="165"/>
                  </a:cubicBezTo>
                  <a:cubicBezTo>
                    <a:pt x="109" y="163"/>
                    <a:pt x="127" y="155"/>
                    <a:pt x="141" y="141"/>
                  </a:cubicBezTo>
                  <a:cubicBezTo>
                    <a:pt x="155" y="126"/>
                    <a:pt x="163" y="108"/>
                    <a:pt x="165" y="90"/>
                  </a:cubicBezTo>
                  <a:cubicBezTo>
                    <a:pt x="145" y="87"/>
                    <a:pt x="123" y="77"/>
                    <a:pt x="105" y="59"/>
                  </a:cubicBezTo>
                  <a:cubicBezTo>
                    <a:pt x="88" y="42"/>
                    <a:pt x="77" y="20"/>
                    <a:pt x="7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2" name="Freeform 43"/>
            <p:cNvSpPr/>
            <p:nvPr/>
          </p:nvSpPr>
          <p:spPr bwMode="auto">
            <a:xfrm>
              <a:off x="5394325" y="2552700"/>
              <a:ext cx="190500" cy="195263"/>
            </a:xfrm>
            <a:custGeom>
              <a:avLst/>
              <a:gdLst>
                <a:gd name="T0" fmla="*/ 80 w 80"/>
                <a:gd name="T1" fmla="*/ 81 h 81"/>
                <a:gd name="T2" fmla="*/ 56 w 80"/>
                <a:gd name="T3" fmla="*/ 24 h 81"/>
                <a:gd name="T4" fmla="*/ 0 w 80"/>
                <a:gd name="T5" fmla="*/ 0 h 81"/>
                <a:gd name="T6" fmla="*/ 28 w 80"/>
                <a:gd name="T7" fmla="*/ 53 h 81"/>
                <a:gd name="T8" fmla="*/ 80 w 80"/>
                <a:gd name="T9" fmla="*/ 81 h 81"/>
              </a:gdLst>
              <a:ahLst/>
              <a:cxnLst>
                <a:cxn ang="0">
                  <a:pos x="T0" y="T1"/>
                </a:cxn>
                <a:cxn ang="0">
                  <a:pos x="T2" y="T3"/>
                </a:cxn>
                <a:cxn ang="0">
                  <a:pos x="T4" y="T5"/>
                </a:cxn>
                <a:cxn ang="0">
                  <a:pos x="T6" y="T7"/>
                </a:cxn>
                <a:cxn ang="0">
                  <a:pos x="T8" y="T9"/>
                </a:cxn>
              </a:cxnLst>
              <a:rect l="0" t="0" r="r" b="b"/>
              <a:pathLst>
                <a:path w="80" h="81">
                  <a:moveTo>
                    <a:pt x="80" y="81"/>
                  </a:moveTo>
                  <a:cubicBezTo>
                    <a:pt x="80" y="60"/>
                    <a:pt x="72" y="40"/>
                    <a:pt x="56" y="24"/>
                  </a:cubicBezTo>
                  <a:cubicBezTo>
                    <a:pt x="41" y="9"/>
                    <a:pt x="21" y="1"/>
                    <a:pt x="0" y="0"/>
                  </a:cubicBezTo>
                  <a:cubicBezTo>
                    <a:pt x="2" y="18"/>
                    <a:pt x="12" y="37"/>
                    <a:pt x="28" y="53"/>
                  </a:cubicBezTo>
                  <a:cubicBezTo>
                    <a:pt x="44" y="69"/>
                    <a:pt x="63" y="78"/>
                    <a:pt x="80"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3" name="Freeform 44"/>
            <p:cNvSpPr/>
            <p:nvPr/>
          </p:nvSpPr>
          <p:spPr bwMode="auto">
            <a:xfrm>
              <a:off x="5191125" y="2759075"/>
              <a:ext cx="190500" cy="190500"/>
            </a:xfrm>
            <a:custGeom>
              <a:avLst/>
              <a:gdLst>
                <a:gd name="T0" fmla="*/ 0 w 80"/>
                <a:gd name="T1" fmla="*/ 0 h 80"/>
                <a:gd name="T2" fmla="*/ 24 w 80"/>
                <a:gd name="T3" fmla="*/ 56 h 80"/>
                <a:gd name="T4" fmla="*/ 80 w 80"/>
                <a:gd name="T5" fmla="*/ 80 h 80"/>
                <a:gd name="T6" fmla="*/ 53 w 80"/>
                <a:gd name="T7" fmla="*/ 27 h 80"/>
                <a:gd name="T8" fmla="*/ 0 w 80"/>
                <a:gd name="T9" fmla="*/ 0 h 80"/>
              </a:gdLst>
              <a:ahLst/>
              <a:cxnLst>
                <a:cxn ang="0">
                  <a:pos x="T0" y="T1"/>
                </a:cxn>
                <a:cxn ang="0">
                  <a:pos x="T2" y="T3"/>
                </a:cxn>
                <a:cxn ang="0">
                  <a:pos x="T4" y="T5"/>
                </a:cxn>
                <a:cxn ang="0">
                  <a:pos x="T6" y="T7"/>
                </a:cxn>
                <a:cxn ang="0">
                  <a:pos x="T8" y="T9"/>
                </a:cxn>
              </a:cxnLst>
              <a:rect l="0" t="0" r="r" b="b"/>
              <a:pathLst>
                <a:path w="80" h="80">
                  <a:moveTo>
                    <a:pt x="0" y="0"/>
                  </a:moveTo>
                  <a:cubicBezTo>
                    <a:pt x="0" y="20"/>
                    <a:pt x="8" y="40"/>
                    <a:pt x="24" y="56"/>
                  </a:cubicBezTo>
                  <a:cubicBezTo>
                    <a:pt x="40" y="71"/>
                    <a:pt x="60" y="79"/>
                    <a:pt x="80" y="80"/>
                  </a:cubicBezTo>
                  <a:cubicBezTo>
                    <a:pt x="78" y="62"/>
                    <a:pt x="68" y="43"/>
                    <a:pt x="53" y="27"/>
                  </a:cubicBezTo>
                  <a:cubicBezTo>
                    <a:pt x="37" y="11"/>
                    <a:pt x="18"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4" name="Freeform 45"/>
            <p:cNvSpPr>
              <a:spLocks noEditPoints="1"/>
            </p:cNvSpPr>
            <p:nvPr/>
          </p:nvSpPr>
          <p:spPr bwMode="auto">
            <a:xfrm>
              <a:off x="5980113" y="2544763"/>
              <a:ext cx="420687" cy="423862"/>
            </a:xfrm>
            <a:custGeom>
              <a:avLst/>
              <a:gdLst>
                <a:gd name="T0" fmla="*/ 133 w 176"/>
                <a:gd name="T1" fmla="*/ 14 h 178"/>
                <a:gd name="T2" fmla="*/ 6 w 176"/>
                <a:gd name="T3" fmla="*/ 56 h 178"/>
                <a:gd name="T4" fmla="*/ 142 w 176"/>
                <a:gd name="T5" fmla="*/ 152 h 178"/>
                <a:gd name="T6" fmla="*/ 164 w 176"/>
                <a:gd name="T7" fmla="*/ 57 h 178"/>
                <a:gd name="T8" fmla="*/ 164 w 176"/>
                <a:gd name="T9" fmla="*/ 78 h 178"/>
                <a:gd name="T10" fmla="*/ 136 w 176"/>
                <a:gd name="T11" fmla="*/ 71 h 178"/>
                <a:gd name="T12" fmla="*/ 87 w 176"/>
                <a:gd name="T13" fmla="*/ 84 h 178"/>
                <a:gd name="T14" fmla="*/ 62 w 176"/>
                <a:gd name="T15" fmla="*/ 66 h 178"/>
                <a:gd name="T16" fmla="*/ 89 w 176"/>
                <a:gd name="T17" fmla="*/ 51 h 178"/>
                <a:gd name="T18" fmla="*/ 164 w 176"/>
                <a:gd name="T19" fmla="*/ 57 h 178"/>
                <a:gd name="T20" fmla="*/ 157 w 176"/>
                <a:gd name="T21" fmla="*/ 44 h 178"/>
                <a:gd name="T22" fmla="*/ 142 w 176"/>
                <a:gd name="T23" fmla="*/ 41 h 178"/>
                <a:gd name="T24" fmla="*/ 68 w 176"/>
                <a:gd name="T25" fmla="*/ 57 h 178"/>
                <a:gd name="T26" fmla="*/ 55 w 176"/>
                <a:gd name="T27" fmla="*/ 58 h 178"/>
                <a:gd name="T28" fmla="*/ 51 w 176"/>
                <a:gd name="T29" fmla="*/ 37 h 178"/>
                <a:gd name="T30" fmla="*/ 142 w 176"/>
                <a:gd name="T31" fmla="*/ 25 h 178"/>
                <a:gd name="T32" fmla="*/ 121 w 176"/>
                <a:gd name="T33" fmla="*/ 11 h 178"/>
                <a:gd name="T34" fmla="*/ 116 w 176"/>
                <a:gd name="T35" fmla="*/ 17 h 178"/>
                <a:gd name="T36" fmla="*/ 51 w 176"/>
                <a:gd name="T37" fmla="*/ 34 h 178"/>
                <a:gd name="T38" fmla="*/ 45 w 176"/>
                <a:gd name="T39" fmla="*/ 22 h 178"/>
                <a:gd name="T40" fmla="*/ 19 w 176"/>
                <a:gd name="T41" fmla="*/ 40 h 178"/>
                <a:gd name="T42" fmla="*/ 41 w 176"/>
                <a:gd name="T43" fmla="*/ 23 h 178"/>
                <a:gd name="T44" fmla="*/ 58 w 176"/>
                <a:gd name="T45" fmla="*/ 66 h 178"/>
                <a:gd name="T46" fmla="*/ 86 w 176"/>
                <a:gd name="T47" fmla="*/ 88 h 178"/>
                <a:gd name="T48" fmla="*/ 81 w 176"/>
                <a:gd name="T49" fmla="*/ 117 h 178"/>
                <a:gd name="T50" fmla="*/ 60 w 176"/>
                <a:gd name="T51" fmla="*/ 107 h 178"/>
                <a:gd name="T52" fmla="*/ 6 w 176"/>
                <a:gd name="T53" fmla="*/ 69 h 178"/>
                <a:gd name="T54" fmla="*/ 16 w 176"/>
                <a:gd name="T55" fmla="*/ 46 h 178"/>
                <a:gd name="T56" fmla="*/ 25 w 176"/>
                <a:gd name="T57" fmla="*/ 70 h 178"/>
                <a:gd name="T58" fmla="*/ 77 w 176"/>
                <a:gd name="T59" fmla="*/ 121 h 178"/>
                <a:gd name="T60" fmla="*/ 71 w 176"/>
                <a:gd name="T61" fmla="*/ 141 h 178"/>
                <a:gd name="T62" fmla="*/ 47 w 176"/>
                <a:gd name="T63" fmla="*/ 133 h 178"/>
                <a:gd name="T64" fmla="*/ 45 w 176"/>
                <a:gd name="T65" fmla="*/ 151 h 178"/>
                <a:gd name="T66" fmla="*/ 8 w 176"/>
                <a:gd name="T67" fmla="*/ 111 h 178"/>
                <a:gd name="T68" fmla="*/ 5 w 176"/>
                <a:gd name="T69" fmla="*/ 83 h 178"/>
                <a:gd name="T70" fmla="*/ 17 w 176"/>
                <a:gd name="T71" fmla="*/ 105 h 178"/>
                <a:gd name="T72" fmla="*/ 63 w 176"/>
                <a:gd name="T73" fmla="*/ 146 h 178"/>
                <a:gd name="T74" fmla="*/ 57 w 176"/>
                <a:gd name="T75" fmla="*/ 155 h 178"/>
                <a:gd name="T76" fmla="*/ 85 w 176"/>
                <a:gd name="T77" fmla="*/ 168 h 178"/>
                <a:gd name="T78" fmla="*/ 61 w 176"/>
                <a:gd name="T79" fmla="*/ 164 h 178"/>
                <a:gd name="T80" fmla="*/ 59 w 176"/>
                <a:gd name="T81" fmla="*/ 157 h 178"/>
                <a:gd name="T82" fmla="*/ 88 w 176"/>
                <a:gd name="T83" fmla="*/ 103 h 178"/>
                <a:gd name="T84" fmla="*/ 96 w 176"/>
                <a:gd name="T85" fmla="*/ 84 h 178"/>
                <a:gd name="T86" fmla="*/ 118 w 176"/>
                <a:gd name="T87" fmla="*/ 76 h 178"/>
                <a:gd name="T88" fmla="*/ 117 w 176"/>
                <a:gd name="T89" fmla="*/ 106 h 178"/>
                <a:gd name="T90" fmla="*/ 85 w 176"/>
                <a:gd name="T91" fmla="*/ 168 h 178"/>
                <a:gd name="T92" fmla="*/ 95 w 176"/>
                <a:gd name="T93" fmla="*/ 168 h 178"/>
                <a:gd name="T94" fmla="*/ 95 w 176"/>
                <a:gd name="T95" fmla="*/ 162 h 178"/>
                <a:gd name="T96" fmla="*/ 122 w 176"/>
                <a:gd name="T97" fmla="*/ 82 h 178"/>
                <a:gd name="T98" fmla="*/ 143 w 176"/>
                <a:gd name="T99" fmla="*/ 75 h 178"/>
                <a:gd name="T100" fmla="*/ 147 w 176"/>
                <a:gd name="T101" fmla="*/ 102 h 178"/>
                <a:gd name="T102" fmla="*/ 119 w 176"/>
                <a:gd name="T103" fmla="*/ 160 h 178"/>
                <a:gd name="T104" fmla="*/ 129 w 176"/>
                <a:gd name="T105" fmla="*/ 157 h 178"/>
                <a:gd name="T106" fmla="*/ 124 w 176"/>
                <a:gd name="T107" fmla="*/ 158 h 178"/>
                <a:gd name="T108" fmla="*/ 146 w 176"/>
                <a:gd name="T109" fmla="*/ 117 h 178"/>
                <a:gd name="T110" fmla="*/ 152 w 176"/>
                <a:gd name="T111" fmla="*/ 77 h 178"/>
                <a:gd name="T112" fmla="*/ 163 w 176"/>
                <a:gd name="T113" fmla="*/ 85 h 178"/>
                <a:gd name="T114" fmla="*/ 144 w 176"/>
                <a:gd name="T115" fmla="*/ 14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6" h="178">
                  <a:moveTo>
                    <a:pt x="162" y="45"/>
                  </a:moveTo>
                  <a:cubicBezTo>
                    <a:pt x="158" y="38"/>
                    <a:pt x="153" y="30"/>
                    <a:pt x="146" y="25"/>
                  </a:cubicBezTo>
                  <a:cubicBezTo>
                    <a:pt x="142" y="21"/>
                    <a:pt x="138" y="17"/>
                    <a:pt x="133" y="14"/>
                  </a:cubicBezTo>
                  <a:cubicBezTo>
                    <a:pt x="119" y="5"/>
                    <a:pt x="104" y="1"/>
                    <a:pt x="89" y="1"/>
                  </a:cubicBezTo>
                  <a:cubicBezTo>
                    <a:pt x="78" y="0"/>
                    <a:pt x="67" y="2"/>
                    <a:pt x="57" y="6"/>
                  </a:cubicBezTo>
                  <a:cubicBezTo>
                    <a:pt x="34" y="14"/>
                    <a:pt x="15" y="33"/>
                    <a:pt x="6" y="56"/>
                  </a:cubicBezTo>
                  <a:cubicBezTo>
                    <a:pt x="1" y="71"/>
                    <a:pt x="0" y="87"/>
                    <a:pt x="3" y="103"/>
                  </a:cubicBezTo>
                  <a:cubicBezTo>
                    <a:pt x="6" y="122"/>
                    <a:pt x="17" y="139"/>
                    <a:pt x="32" y="152"/>
                  </a:cubicBezTo>
                  <a:cubicBezTo>
                    <a:pt x="63" y="178"/>
                    <a:pt x="111" y="178"/>
                    <a:pt x="142" y="152"/>
                  </a:cubicBezTo>
                  <a:cubicBezTo>
                    <a:pt x="151" y="144"/>
                    <a:pt x="159" y="134"/>
                    <a:pt x="164" y="123"/>
                  </a:cubicBezTo>
                  <a:cubicBezTo>
                    <a:pt x="176" y="98"/>
                    <a:pt x="175" y="69"/>
                    <a:pt x="162" y="45"/>
                  </a:cubicBezTo>
                  <a:close/>
                  <a:moveTo>
                    <a:pt x="164" y="57"/>
                  </a:moveTo>
                  <a:cubicBezTo>
                    <a:pt x="166" y="62"/>
                    <a:pt x="167" y="67"/>
                    <a:pt x="166" y="72"/>
                  </a:cubicBezTo>
                  <a:cubicBezTo>
                    <a:pt x="166" y="74"/>
                    <a:pt x="165" y="75"/>
                    <a:pt x="165" y="77"/>
                  </a:cubicBezTo>
                  <a:cubicBezTo>
                    <a:pt x="165" y="77"/>
                    <a:pt x="164" y="78"/>
                    <a:pt x="164" y="78"/>
                  </a:cubicBezTo>
                  <a:cubicBezTo>
                    <a:pt x="163" y="79"/>
                    <a:pt x="162" y="78"/>
                    <a:pt x="161" y="78"/>
                  </a:cubicBezTo>
                  <a:cubicBezTo>
                    <a:pt x="160" y="77"/>
                    <a:pt x="158" y="76"/>
                    <a:pt x="156" y="75"/>
                  </a:cubicBezTo>
                  <a:cubicBezTo>
                    <a:pt x="150" y="72"/>
                    <a:pt x="142" y="71"/>
                    <a:pt x="136" y="71"/>
                  </a:cubicBezTo>
                  <a:cubicBezTo>
                    <a:pt x="125" y="71"/>
                    <a:pt x="114" y="73"/>
                    <a:pt x="104" y="77"/>
                  </a:cubicBezTo>
                  <a:cubicBezTo>
                    <a:pt x="100" y="78"/>
                    <a:pt x="96" y="80"/>
                    <a:pt x="92" y="82"/>
                  </a:cubicBezTo>
                  <a:cubicBezTo>
                    <a:pt x="91" y="83"/>
                    <a:pt x="89" y="84"/>
                    <a:pt x="87" y="84"/>
                  </a:cubicBezTo>
                  <a:cubicBezTo>
                    <a:pt x="85" y="84"/>
                    <a:pt x="82" y="81"/>
                    <a:pt x="80" y="80"/>
                  </a:cubicBezTo>
                  <a:cubicBezTo>
                    <a:pt x="76" y="77"/>
                    <a:pt x="72" y="74"/>
                    <a:pt x="68" y="71"/>
                  </a:cubicBezTo>
                  <a:cubicBezTo>
                    <a:pt x="66" y="70"/>
                    <a:pt x="63" y="68"/>
                    <a:pt x="62" y="66"/>
                  </a:cubicBezTo>
                  <a:cubicBezTo>
                    <a:pt x="61" y="65"/>
                    <a:pt x="61" y="64"/>
                    <a:pt x="61" y="64"/>
                  </a:cubicBezTo>
                  <a:cubicBezTo>
                    <a:pt x="63" y="63"/>
                    <a:pt x="65" y="62"/>
                    <a:pt x="67" y="61"/>
                  </a:cubicBezTo>
                  <a:cubicBezTo>
                    <a:pt x="74" y="57"/>
                    <a:pt x="81" y="54"/>
                    <a:pt x="89" y="51"/>
                  </a:cubicBezTo>
                  <a:cubicBezTo>
                    <a:pt x="105" y="44"/>
                    <a:pt x="123" y="41"/>
                    <a:pt x="140" y="44"/>
                  </a:cubicBezTo>
                  <a:cubicBezTo>
                    <a:pt x="148" y="45"/>
                    <a:pt x="155" y="47"/>
                    <a:pt x="161" y="52"/>
                  </a:cubicBezTo>
                  <a:cubicBezTo>
                    <a:pt x="163" y="53"/>
                    <a:pt x="163" y="55"/>
                    <a:pt x="164" y="57"/>
                  </a:cubicBezTo>
                  <a:close/>
                  <a:moveTo>
                    <a:pt x="142" y="25"/>
                  </a:moveTo>
                  <a:cubicBezTo>
                    <a:pt x="147" y="29"/>
                    <a:pt x="151" y="35"/>
                    <a:pt x="155" y="40"/>
                  </a:cubicBezTo>
                  <a:cubicBezTo>
                    <a:pt x="156" y="41"/>
                    <a:pt x="156" y="42"/>
                    <a:pt x="157" y="44"/>
                  </a:cubicBezTo>
                  <a:cubicBezTo>
                    <a:pt x="157" y="44"/>
                    <a:pt x="158" y="45"/>
                    <a:pt x="158" y="45"/>
                  </a:cubicBezTo>
                  <a:cubicBezTo>
                    <a:pt x="157" y="46"/>
                    <a:pt x="154" y="45"/>
                    <a:pt x="154" y="44"/>
                  </a:cubicBezTo>
                  <a:cubicBezTo>
                    <a:pt x="150" y="43"/>
                    <a:pt x="146" y="42"/>
                    <a:pt x="142" y="41"/>
                  </a:cubicBezTo>
                  <a:cubicBezTo>
                    <a:pt x="128" y="39"/>
                    <a:pt x="114" y="40"/>
                    <a:pt x="100" y="44"/>
                  </a:cubicBezTo>
                  <a:cubicBezTo>
                    <a:pt x="93" y="47"/>
                    <a:pt x="85" y="50"/>
                    <a:pt x="78" y="53"/>
                  </a:cubicBezTo>
                  <a:cubicBezTo>
                    <a:pt x="75" y="54"/>
                    <a:pt x="72" y="56"/>
                    <a:pt x="68" y="57"/>
                  </a:cubicBezTo>
                  <a:cubicBezTo>
                    <a:pt x="66" y="58"/>
                    <a:pt x="63" y="60"/>
                    <a:pt x="61" y="61"/>
                  </a:cubicBezTo>
                  <a:cubicBezTo>
                    <a:pt x="60" y="61"/>
                    <a:pt x="59" y="62"/>
                    <a:pt x="58" y="61"/>
                  </a:cubicBezTo>
                  <a:cubicBezTo>
                    <a:pt x="57" y="61"/>
                    <a:pt x="56" y="59"/>
                    <a:pt x="55" y="58"/>
                  </a:cubicBezTo>
                  <a:cubicBezTo>
                    <a:pt x="52" y="54"/>
                    <a:pt x="50" y="50"/>
                    <a:pt x="48" y="45"/>
                  </a:cubicBezTo>
                  <a:cubicBezTo>
                    <a:pt x="48" y="44"/>
                    <a:pt x="46" y="41"/>
                    <a:pt x="47" y="40"/>
                  </a:cubicBezTo>
                  <a:cubicBezTo>
                    <a:pt x="48" y="38"/>
                    <a:pt x="50" y="38"/>
                    <a:pt x="51" y="37"/>
                  </a:cubicBezTo>
                  <a:cubicBezTo>
                    <a:pt x="56" y="34"/>
                    <a:pt x="61" y="32"/>
                    <a:pt x="66" y="30"/>
                  </a:cubicBezTo>
                  <a:cubicBezTo>
                    <a:pt x="84" y="22"/>
                    <a:pt x="102" y="19"/>
                    <a:pt x="122" y="20"/>
                  </a:cubicBezTo>
                  <a:cubicBezTo>
                    <a:pt x="128" y="21"/>
                    <a:pt x="136" y="20"/>
                    <a:pt x="142" y="25"/>
                  </a:cubicBezTo>
                  <a:close/>
                  <a:moveTo>
                    <a:pt x="70" y="6"/>
                  </a:moveTo>
                  <a:cubicBezTo>
                    <a:pt x="75" y="3"/>
                    <a:pt x="83" y="4"/>
                    <a:pt x="88" y="4"/>
                  </a:cubicBezTo>
                  <a:cubicBezTo>
                    <a:pt x="100" y="4"/>
                    <a:pt x="110" y="7"/>
                    <a:pt x="121" y="11"/>
                  </a:cubicBezTo>
                  <a:cubicBezTo>
                    <a:pt x="124" y="13"/>
                    <a:pt x="128" y="14"/>
                    <a:pt x="131" y="17"/>
                  </a:cubicBezTo>
                  <a:cubicBezTo>
                    <a:pt x="133" y="18"/>
                    <a:pt x="129" y="18"/>
                    <a:pt x="128" y="18"/>
                  </a:cubicBezTo>
                  <a:cubicBezTo>
                    <a:pt x="124" y="18"/>
                    <a:pt x="120" y="17"/>
                    <a:pt x="116" y="17"/>
                  </a:cubicBezTo>
                  <a:cubicBezTo>
                    <a:pt x="106" y="17"/>
                    <a:pt x="97" y="18"/>
                    <a:pt x="88" y="20"/>
                  </a:cubicBezTo>
                  <a:cubicBezTo>
                    <a:pt x="80" y="21"/>
                    <a:pt x="73" y="24"/>
                    <a:pt x="66" y="27"/>
                  </a:cubicBezTo>
                  <a:cubicBezTo>
                    <a:pt x="61" y="29"/>
                    <a:pt x="56" y="31"/>
                    <a:pt x="51" y="34"/>
                  </a:cubicBezTo>
                  <a:cubicBezTo>
                    <a:pt x="50" y="35"/>
                    <a:pt x="47" y="37"/>
                    <a:pt x="45" y="36"/>
                  </a:cubicBezTo>
                  <a:cubicBezTo>
                    <a:pt x="45" y="36"/>
                    <a:pt x="45" y="34"/>
                    <a:pt x="44" y="33"/>
                  </a:cubicBezTo>
                  <a:cubicBezTo>
                    <a:pt x="44" y="29"/>
                    <a:pt x="43" y="25"/>
                    <a:pt x="45" y="22"/>
                  </a:cubicBezTo>
                  <a:cubicBezTo>
                    <a:pt x="46" y="20"/>
                    <a:pt x="50" y="19"/>
                    <a:pt x="52" y="17"/>
                  </a:cubicBezTo>
                  <a:cubicBezTo>
                    <a:pt x="58" y="13"/>
                    <a:pt x="64" y="10"/>
                    <a:pt x="70" y="6"/>
                  </a:cubicBezTo>
                  <a:close/>
                  <a:moveTo>
                    <a:pt x="19" y="40"/>
                  </a:moveTo>
                  <a:cubicBezTo>
                    <a:pt x="19" y="38"/>
                    <a:pt x="21" y="36"/>
                    <a:pt x="22" y="35"/>
                  </a:cubicBezTo>
                  <a:cubicBezTo>
                    <a:pt x="25" y="31"/>
                    <a:pt x="29" y="26"/>
                    <a:pt x="34" y="24"/>
                  </a:cubicBezTo>
                  <a:cubicBezTo>
                    <a:pt x="36" y="24"/>
                    <a:pt x="39" y="22"/>
                    <a:pt x="41" y="23"/>
                  </a:cubicBezTo>
                  <a:cubicBezTo>
                    <a:pt x="42" y="24"/>
                    <a:pt x="41" y="27"/>
                    <a:pt x="41" y="28"/>
                  </a:cubicBezTo>
                  <a:cubicBezTo>
                    <a:pt x="42" y="33"/>
                    <a:pt x="43" y="38"/>
                    <a:pt x="44" y="43"/>
                  </a:cubicBezTo>
                  <a:cubicBezTo>
                    <a:pt x="48" y="52"/>
                    <a:pt x="52" y="60"/>
                    <a:pt x="58" y="66"/>
                  </a:cubicBezTo>
                  <a:cubicBezTo>
                    <a:pt x="61" y="69"/>
                    <a:pt x="64" y="72"/>
                    <a:pt x="67" y="74"/>
                  </a:cubicBezTo>
                  <a:cubicBezTo>
                    <a:pt x="72" y="78"/>
                    <a:pt x="77" y="81"/>
                    <a:pt x="81" y="84"/>
                  </a:cubicBezTo>
                  <a:cubicBezTo>
                    <a:pt x="83" y="85"/>
                    <a:pt x="86" y="86"/>
                    <a:pt x="86" y="88"/>
                  </a:cubicBezTo>
                  <a:cubicBezTo>
                    <a:pt x="87" y="90"/>
                    <a:pt x="86" y="93"/>
                    <a:pt x="86" y="95"/>
                  </a:cubicBezTo>
                  <a:cubicBezTo>
                    <a:pt x="85" y="101"/>
                    <a:pt x="84" y="106"/>
                    <a:pt x="83" y="112"/>
                  </a:cubicBezTo>
                  <a:cubicBezTo>
                    <a:pt x="82" y="113"/>
                    <a:pt x="82" y="115"/>
                    <a:pt x="81" y="117"/>
                  </a:cubicBezTo>
                  <a:cubicBezTo>
                    <a:pt x="81" y="118"/>
                    <a:pt x="80" y="119"/>
                    <a:pt x="79" y="118"/>
                  </a:cubicBezTo>
                  <a:cubicBezTo>
                    <a:pt x="77" y="118"/>
                    <a:pt x="75" y="116"/>
                    <a:pt x="73" y="115"/>
                  </a:cubicBezTo>
                  <a:cubicBezTo>
                    <a:pt x="69" y="113"/>
                    <a:pt x="64" y="110"/>
                    <a:pt x="60" y="107"/>
                  </a:cubicBezTo>
                  <a:cubicBezTo>
                    <a:pt x="42" y="93"/>
                    <a:pt x="26" y="74"/>
                    <a:pt x="20" y="52"/>
                  </a:cubicBezTo>
                  <a:cubicBezTo>
                    <a:pt x="19" y="48"/>
                    <a:pt x="18" y="44"/>
                    <a:pt x="19" y="40"/>
                  </a:cubicBezTo>
                  <a:close/>
                  <a:moveTo>
                    <a:pt x="6" y="69"/>
                  </a:moveTo>
                  <a:cubicBezTo>
                    <a:pt x="8" y="63"/>
                    <a:pt x="9" y="58"/>
                    <a:pt x="12" y="52"/>
                  </a:cubicBezTo>
                  <a:cubicBezTo>
                    <a:pt x="12" y="51"/>
                    <a:pt x="13" y="49"/>
                    <a:pt x="14" y="47"/>
                  </a:cubicBezTo>
                  <a:cubicBezTo>
                    <a:pt x="14" y="47"/>
                    <a:pt x="15" y="46"/>
                    <a:pt x="16" y="46"/>
                  </a:cubicBezTo>
                  <a:cubicBezTo>
                    <a:pt x="16" y="46"/>
                    <a:pt x="16" y="47"/>
                    <a:pt x="16" y="47"/>
                  </a:cubicBezTo>
                  <a:cubicBezTo>
                    <a:pt x="17" y="49"/>
                    <a:pt x="17" y="51"/>
                    <a:pt x="17" y="52"/>
                  </a:cubicBezTo>
                  <a:cubicBezTo>
                    <a:pt x="19" y="58"/>
                    <a:pt x="22" y="64"/>
                    <a:pt x="25" y="70"/>
                  </a:cubicBezTo>
                  <a:cubicBezTo>
                    <a:pt x="32" y="85"/>
                    <a:pt x="44" y="98"/>
                    <a:pt x="58" y="108"/>
                  </a:cubicBezTo>
                  <a:cubicBezTo>
                    <a:pt x="62" y="112"/>
                    <a:pt x="67" y="115"/>
                    <a:pt x="72" y="118"/>
                  </a:cubicBezTo>
                  <a:cubicBezTo>
                    <a:pt x="74" y="119"/>
                    <a:pt x="76" y="120"/>
                    <a:pt x="77" y="121"/>
                  </a:cubicBezTo>
                  <a:cubicBezTo>
                    <a:pt x="78" y="121"/>
                    <a:pt x="79" y="121"/>
                    <a:pt x="79" y="122"/>
                  </a:cubicBezTo>
                  <a:cubicBezTo>
                    <a:pt x="80" y="123"/>
                    <a:pt x="78" y="126"/>
                    <a:pt x="78" y="127"/>
                  </a:cubicBezTo>
                  <a:cubicBezTo>
                    <a:pt x="76" y="132"/>
                    <a:pt x="74" y="137"/>
                    <a:pt x="71" y="141"/>
                  </a:cubicBezTo>
                  <a:cubicBezTo>
                    <a:pt x="70" y="142"/>
                    <a:pt x="68" y="145"/>
                    <a:pt x="67" y="145"/>
                  </a:cubicBezTo>
                  <a:cubicBezTo>
                    <a:pt x="65" y="145"/>
                    <a:pt x="62" y="143"/>
                    <a:pt x="61" y="142"/>
                  </a:cubicBezTo>
                  <a:cubicBezTo>
                    <a:pt x="56" y="139"/>
                    <a:pt x="52" y="136"/>
                    <a:pt x="47" y="133"/>
                  </a:cubicBezTo>
                  <a:cubicBezTo>
                    <a:pt x="29" y="118"/>
                    <a:pt x="13" y="98"/>
                    <a:pt x="6" y="76"/>
                  </a:cubicBezTo>
                  <a:cubicBezTo>
                    <a:pt x="5" y="74"/>
                    <a:pt x="6" y="71"/>
                    <a:pt x="6" y="69"/>
                  </a:cubicBezTo>
                  <a:close/>
                  <a:moveTo>
                    <a:pt x="45" y="151"/>
                  </a:moveTo>
                  <a:cubicBezTo>
                    <a:pt x="37" y="148"/>
                    <a:pt x="29" y="144"/>
                    <a:pt x="22" y="137"/>
                  </a:cubicBezTo>
                  <a:cubicBezTo>
                    <a:pt x="21" y="136"/>
                    <a:pt x="19" y="133"/>
                    <a:pt x="18" y="131"/>
                  </a:cubicBezTo>
                  <a:cubicBezTo>
                    <a:pt x="14" y="125"/>
                    <a:pt x="11" y="118"/>
                    <a:pt x="8" y="111"/>
                  </a:cubicBezTo>
                  <a:cubicBezTo>
                    <a:pt x="6" y="104"/>
                    <a:pt x="5" y="97"/>
                    <a:pt x="5" y="90"/>
                  </a:cubicBezTo>
                  <a:cubicBezTo>
                    <a:pt x="4" y="88"/>
                    <a:pt x="4" y="86"/>
                    <a:pt x="4" y="85"/>
                  </a:cubicBezTo>
                  <a:cubicBezTo>
                    <a:pt x="4" y="84"/>
                    <a:pt x="4" y="83"/>
                    <a:pt x="5" y="83"/>
                  </a:cubicBezTo>
                  <a:cubicBezTo>
                    <a:pt x="6" y="83"/>
                    <a:pt x="6" y="84"/>
                    <a:pt x="6" y="85"/>
                  </a:cubicBezTo>
                  <a:cubicBezTo>
                    <a:pt x="7" y="87"/>
                    <a:pt x="8" y="88"/>
                    <a:pt x="9" y="90"/>
                  </a:cubicBezTo>
                  <a:cubicBezTo>
                    <a:pt x="11" y="95"/>
                    <a:pt x="14" y="100"/>
                    <a:pt x="17" y="105"/>
                  </a:cubicBezTo>
                  <a:cubicBezTo>
                    <a:pt x="26" y="116"/>
                    <a:pt x="36" y="127"/>
                    <a:pt x="47" y="136"/>
                  </a:cubicBezTo>
                  <a:cubicBezTo>
                    <a:pt x="51" y="139"/>
                    <a:pt x="55" y="141"/>
                    <a:pt x="59" y="144"/>
                  </a:cubicBezTo>
                  <a:cubicBezTo>
                    <a:pt x="60" y="145"/>
                    <a:pt x="62" y="146"/>
                    <a:pt x="63" y="146"/>
                  </a:cubicBezTo>
                  <a:cubicBezTo>
                    <a:pt x="63" y="147"/>
                    <a:pt x="64" y="147"/>
                    <a:pt x="64" y="147"/>
                  </a:cubicBezTo>
                  <a:cubicBezTo>
                    <a:pt x="65" y="149"/>
                    <a:pt x="64" y="150"/>
                    <a:pt x="63" y="150"/>
                  </a:cubicBezTo>
                  <a:cubicBezTo>
                    <a:pt x="61" y="152"/>
                    <a:pt x="59" y="153"/>
                    <a:pt x="57" y="155"/>
                  </a:cubicBezTo>
                  <a:cubicBezTo>
                    <a:pt x="56" y="155"/>
                    <a:pt x="55" y="156"/>
                    <a:pt x="54" y="155"/>
                  </a:cubicBezTo>
                  <a:cubicBezTo>
                    <a:pt x="51" y="155"/>
                    <a:pt x="48" y="153"/>
                    <a:pt x="45" y="151"/>
                  </a:cubicBezTo>
                  <a:close/>
                  <a:moveTo>
                    <a:pt x="85" y="168"/>
                  </a:moveTo>
                  <a:cubicBezTo>
                    <a:pt x="83" y="169"/>
                    <a:pt x="80" y="168"/>
                    <a:pt x="78" y="168"/>
                  </a:cubicBezTo>
                  <a:cubicBezTo>
                    <a:pt x="74" y="168"/>
                    <a:pt x="70" y="167"/>
                    <a:pt x="67" y="166"/>
                  </a:cubicBezTo>
                  <a:cubicBezTo>
                    <a:pt x="65" y="165"/>
                    <a:pt x="63" y="165"/>
                    <a:pt x="61" y="164"/>
                  </a:cubicBezTo>
                  <a:cubicBezTo>
                    <a:pt x="60" y="163"/>
                    <a:pt x="58" y="162"/>
                    <a:pt x="57" y="160"/>
                  </a:cubicBezTo>
                  <a:cubicBezTo>
                    <a:pt x="57" y="160"/>
                    <a:pt x="57" y="159"/>
                    <a:pt x="57" y="158"/>
                  </a:cubicBezTo>
                  <a:cubicBezTo>
                    <a:pt x="57" y="158"/>
                    <a:pt x="58" y="157"/>
                    <a:pt x="59" y="157"/>
                  </a:cubicBezTo>
                  <a:cubicBezTo>
                    <a:pt x="60" y="156"/>
                    <a:pt x="62" y="155"/>
                    <a:pt x="63" y="154"/>
                  </a:cubicBezTo>
                  <a:cubicBezTo>
                    <a:pt x="67" y="150"/>
                    <a:pt x="71" y="146"/>
                    <a:pt x="74" y="141"/>
                  </a:cubicBezTo>
                  <a:cubicBezTo>
                    <a:pt x="81" y="130"/>
                    <a:pt x="85" y="116"/>
                    <a:pt x="88" y="103"/>
                  </a:cubicBezTo>
                  <a:cubicBezTo>
                    <a:pt x="88" y="100"/>
                    <a:pt x="89" y="96"/>
                    <a:pt x="89" y="92"/>
                  </a:cubicBezTo>
                  <a:cubicBezTo>
                    <a:pt x="89" y="90"/>
                    <a:pt x="89" y="88"/>
                    <a:pt x="90" y="87"/>
                  </a:cubicBezTo>
                  <a:cubicBezTo>
                    <a:pt x="91" y="85"/>
                    <a:pt x="94" y="84"/>
                    <a:pt x="96" y="84"/>
                  </a:cubicBezTo>
                  <a:cubicBezTo>
                    <a:pt x="101" y="81"/>
                    <a:pt x="106" y="79"/>
                    <a:pt x="112" y="77"/>
                  </a:cubicBezTo>
                  <a:cubicBezTo>
                    <a:pt x="113" y="77"/>
                    <a:pt x="115" y="77"/>
                    <a:pt x="116" y="76"/>
                  </a:cubicBezTo>
                  <a:cubicBezTo>
                    <a:pt x="117" y="76"/>
                    <a:pt x="118" y="76"/>
                    <a:pt x="118" y="76"/>
                  </a:cubicBezTo>
                  <a:cubicBezTo>
                    <a:pt x="119" y="77"/>
                    <a:pt x="119" y="78"/>
                    <a:pt x="119" y="78"/>
                  </a:cubicBezTo>
                  <a:cubicBezTo>
                    <a:pt x="119" y="80"/>
                    <a:pt x="119" y="82"/>
                    <a:pt x="119" y="84"/>
                  </a:cubicBezTo>
                  <a:cubicBezTo>
                    <a:pt x="119" y="91"/>
                    <a:pt x="118" y="99"/>
                    <a:pt x="117" y="106"/>
                  </a:cubicBezTo>
                  <a:cubicBezTo>
                    <a:pt x="116" y="111"/>
                    <a:pt x="115" y="116"/>
                    <a:pt x="114" y="121"/>
                  </a:cubicBezTo>
                  <a:cubicBezTo>
                    <a:pt x="111" y="135"/>
                    <a:pt x="104" y="147"/>
                    <a:pt x="95" y="158"/>
                  </a:cubicBezTo>
                  <a:cubicBezTo>
                    <a:pt x="92" y="161"/>
                    <a:pt x="89" y="166"/>
                    <a:pt x="85" y="168"/>
                  </a:cubicBezTo>
                  <a:close/>
                  <a:moveTo>
                    <a:pt x="115" y="164"/>
                  </a:moveTo>
                  <a:cubicBezTo>
                    <a:pt x="114" y="164"/>
                    <a:pt x="111" y="165"/>
                    <a:pt x="110" y="165"/>
                  </a:cubicBezTo>
                  <a:cubicBezTo>
                    <a:pt x="105" y="167"/>
                    <a:pt x="100" y="168"/>
                    <a:pt x="95" y="168"/>
                  </a:cubicBezTo>
                  <a:cubicBezTo>
                    <a:pt x="94" y="168"/>
                    <a:pt x="91" y="169"/>
                    <a:pt x="91" y="168"/>
                  </a:cubicBezTo>
                  <a:cubicBezTo>
                    <a:pt x="90" y="168"/>
                    <a:pt x="91" y="167"/>
                    <a:pt x="91" y="167"/>
                  </a:cubicBezTo>
                  <a:cubicBezTo>
                    <a:pt x="92" y="165"/>
                    <a:pt x="94" y="164"/>
                    <a:pt x="95" y="162"/>
                  </a:cubicBezTo>
                  <a:cubicBezTo>
                    <a:pt x="101" y="155"/>
                    <a:pt x="106" y="148"/>
                    <a:pt x="110" y="140"/>
                  </a:cubicBezTo>
                  <a:cubicBezTo>
                    <a:pt x="117" y="127"/>
                    <a:pt x="120" y="111"/>
                    <a:pt x="121" y="96"/>
                  </a:cubicBezTo>
                  <a:cubicBezTo>
                    <a:pt x="122" y="92"/>
                    <a:pt x="122" y="87"/>
                    <a:pt x="122" y="82"/>
                  </a:cubicBezTo>
                  <a:cubicBezTo>
                    <a:pt x="122" y="80"/>
                    <a:pt x="121" y="77"/>
                    <a:pt x="122" y="76"/>
                  </a:cubicBezTo>
                  <a:cubicBezTo>
                    <a:pt x="123" y="74"/>
                    <a:pt x="127" y="75"/>
                    <a:pt x="128" y="74"/>
                  </a:cubicBezTo>
                  <a:cubicBezTo>
                    <a:pt x="133" y="74"/>
                    <a:pt x="138" y="74"/>
                    <a:pt x="143" y="75"/>
                  </a:cubicBezTo>
                  <a:cubicBezTo>
                    <a:pt x="144" y="75"/>
                    <a:pt x="146" y="75"/>
                    <a:pt x="148" y="76"/>
                  </a:cubicBezTo>
                  <a:cubicBezTo>
                    <a:pt x="149" y="77"/>
                    <a:pt x="149" y="80"/>
                    <a:pt x="149" y="82"/>
                  </a:cubicBezTo>
                  <a:cubicBezTo>
                    <a:pt x="149" y="89"/>
                    <a:pt x="148" y="95"/>
                    <a:pt x="147" y="102"/>
                  </a:cubicBezTo>
                  <a:cubicBezTo>
                    <a:pt x="144" y="115"/>
                    <a:pt x="141" y="127"/>
                    <a:pt x="135" y="138"/>
                  </a:cubicBezTo>
                  <a:cubicBezTo>
                    <a:pt x="133" y="143"/>
                    <a:pt x="129" y="147"/>
                    <a:pt x="126" y="151"/>
                  </a:cubicBezTo>
                  <a:cubicBezTo>
                    <a:pt x="124" y="154"/>
                    <a:pt x="121" y="157"/>
                    <a:pt x="119" y="160"/>
                  </a:cubicBezTo>
                  <a:cubicBezTo>
                    <a:pt x="118" y="161"/>
                    <a:pt x="117" y="163"/>
                    <a:pt x="115" y="164"/>
                  </a:cubicBezTo>
                  <a:close/>
                  <a:moveTo>
                    <a:pt x="144" y="146"/>
                  </a:moveTo>
                  <a:cubicBezTo>
                    <a:pt x="140" y="150"/>
                    <a:pt x="134" y="154"/>
                    <a:pt x="129" y="157"/>
                  </a:cubicBezTo>
                  <a:cubicBezTo>
                    <a:pt x="128" y="158"/>
                    <a:pt x="127" y="158"/>
                    <a:pt x="126" y="159"/>
                  </a:cubicBezTo>
                  <a:cubicBezTo>
                    <a:pt x="125" y="159"/>
                    <a:pt x="125" y="160"/>
                    <a:pt x="124" y="159"/>
                  </a:cubicBezTo>
                  <a:cubicBezTo>
                    <a:pt x="124" y="159"/>
                    <a:pt x="124" y="158"/>
                    <a:pt x="124" y="158"/>
                  </a:cubicBezTo>
                  <a:cubicBezTo>
                    <a:pt x="125" y="157"/>
                    <a:pt x="126" y="156"/>
                    <a:pt x="127" y="154"/>
                  </a:cubicBezTo>
                  <a:cubicBezTo>
                    <a:pt x="131" y="150"/>
                    <a:pt x="135" y="144"/>
                    <a:pt x="138" y="139"/>
                  </a:cubicBezTo>
                  <a:cubicBezTo>
                    <a:pt x="141" y="132"/>
                    <a:pt x="144" y="125"/>
                    <a:pt x="146" y="117"/>
                  </a:cubicBezTo>
                  <a:cubicBezTo>
                    <a:pt x="148" y="110"/>
                    <a:pt x="149" y="103"/>
                    <a:pt x="150" y="95"/>
                  </a:cubicBezTo>
                  <a:cubicBezTo>
                    <a:pt x="151" y="91"/>
                    <a:pt x="151" y="86"/>
                    <a:pt x="151" y="82"/>
                  </a:cubicBezTo>
                  <a:cubicBezTo>
                    <a:pt x="152" y="81"/>
                    <a:pt x="151" y="78"/>
                    <a:pt x="152" y="77"/>
                  </a:cubicBezTo>
                  <a:cubicBezTo>
                    <a:pt x="153" y="77"/>
                    <a:pt x="154" y="77"/>
                    <a:pt x="155" y="77"/>
                  </a:cubicBezTo>
                  <a:cubicBezTo>
                    <a:pt x="157" y="78"/>
                    <a:pt x="159" y="79"/>
                    <a:pt x="161" y="81"/>
                  </a:cubicBezTo>
                  <a:cubicBezTo>
                    <a:pt x="163" y="82"/>
                    <a:pt x="163" y="84"/>
                    <a:pt x="163" y="85"/>
                  </a:cubicBezTo>
                  <a:cubicBezTo>
                    <a:pt x="164" y="89"/>
                    <a:pt x="165" y="93"/>
                    <a:pt x="165" y="97"/>
                  </a:cubicBezTo>
                  <a:cubicBezTo>
                    <a:pt x="166" y="100"/>
                    <a:pt x="166" y="103"/>
                    <a:pt x="166" y="106"/>
                  </a:cubicBezTo>
                  <a:cubicBezTo>
                    <a:pt x="165" y="121"/>
                    <a:pt x="154" y="135"/>
                    <a:pt x="144"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 name="Freeform 46"/>
            <p:cNvSpPr>
              <a:spLocks noEditPoints="1"/>
            </p:cNvSpPr>
            <p:nvPr/>
          </p:nvSpPr>
          <p:spPr bwMode="auto">
            <a:xfrm>
              <a:off x="6727825" y="2565400"/>
              <a:ext cx="387350" cy="384175"/>
            </a:xfrm>
            <a:custGeom>
              <a:avLst/>
              <a:gdLst>
                <a:gd name="T0" fmla="*/ 81 w 162"/>
                <a:gd name="T1" fmla="*/ 0 h 161"/>
                <a:gd name="T2" fmla="*/ 0 w 162"/>
                <a:gd name="T3" fmla="*/ 81 h 161"/>
                <a:gd name="T4" fmla="*/ 81 w 162"/>
                <a:gd name="T5" fmla="*/ 161 h 161"/>
                <a:gd name="T6" fmla="*/ 162 w 162"/>
                <a:gd name="T7" fmla="*/ 81 h 161"/>
                <a:gd name="T8" fmla="*/ 81 w 162"/>
                <a:gd name="T9" fmla="*/ 0 h 161"/>
                <a:gd name="T10" fmla="*/ 141 w 162"/>
                <a:gd name="T11" fmla="*/ 84 h 161"/>
                <a:gd name="T12" fmla="*/ 151 w 162"/>
                <a:gd name="T13" fmla="*/ 75 h 161"/>
                <a:gd name="T14" fmla="*/ 151 w 162"/>
                <a:gd name="T15" fmla="*/ 76 h 161"/>
                <a:gd name="T16" fmla="*/ 141 w 162"/>
                <a:gd name="T17" fmla="*/ 86 h 161"/>
                <a:gd name="T18" fmla="*/ 131 w 162"/>
                <a:gd name="T19" fmla="*/ 77 h 161"/>
                <a:gd name="T20" fmla="*/ 141 w 162"/>
                <a:gd name="T21" fmla="*/ 84 h 161"/>
                <a:gd name="T22" fmla="*/ 138 w 162"/>
                <a:gd name="T23" fmla="*/ 93 h 161"/>
                <a:gd name="T24" fmla="*/ 138 w 162"/>
                <a:gd name="T25" fmla="*/ 95 h 161"/>
                <a:gd name="T26" fmla="*/ 129 w 162"/>
                <a:gd name="T27" fmla="*/ 105 h 161"/>
                <a:gd name="T28" fmla="*/ 119 w 162"/>
                <a:gd name="T29" fmla="*/ 95 h 161"/>
                <a:gd name="T30" fmla="*/ 128 w 162"/>
                <a:gd name="T31" fmla="*/ 102 h 161"/>
                <a:gd name="T32" fmla="*/ 138 w 162"/>
                <a:gd name="T33" fmla="*/ 93 h 161"/>
                <a:gd name="T34" fmla="*/ 115 w 162"/>
                <a:gd name="T35" fmla="*/ 84 h 161"/>
                <a:gd name="T36" fmla="*/ 124 w 162"/>
                <a:gd name="T37" fmla="*/ 75 h 161"/>
                <a:gd name="T38" fmla="*/ 125 w 162"/>
                <a:gd name="T39" fmla="*/ 76 h 161"/>
                <a:gd name="T40" fmla="*/ 115 w 162"/>
                <a:gd name="T41" fmla="*/ 86 h 161"/>
                <a:gd name="T42" fmla="*/ 105 w 162"/>
                <a:gd name="T43" fmla="*/ 77 h 161"/>
                <a:gd name="T44" fmla="*/ 115 w 162"/>
                <a:gd name="T45" fmla="*/ 84 h 161"/>
                <a:gd name="T46" fmla="*/ 109 w 162"/>
                <a:gd name="T47" fmla="*/ 116 h 161"/>
                <a:gd name="T48" fmla="*/ 119 w 162"/>
                <a:gd name="T49" fmla="*/ 107 h 161"/>
                <a:gd name="T50" fmla="*/ 119 w 162"/>
                <a:gd name="T51" fmla="*/ 109 h 161"/>
                <a:gd name="T52" fmla="*/ 109 w 162"/>
                <a:gd name="T53" fmla="*/ 118 h 161"/>
                <a:gd name="T54" fmla="*/ 99 w 162"/>
                <a:gd name="T55" fmla="*/ 109 h 161"/>
                <a:gd name="T56" fmla="*/ 109 w 162"/>
                <a:gd name="T57" fmla="*/ 116 h 161"/>
                <a:gd name="T58" fmla="*/ 99 w 162"/>
                <a:gd name="T59" fmla="*/ 145 h 161"/>
                <a:gd name="T60" fmla="*/ 90 w 162"/>
                <a:gd name="T61" fmla="*/ 135 h 161"/>
                <a:gd name="T62" fmla="*/ 99 w 162"/>
                <a:gd name="T63" fmla="*/ 142 h 161"/>
                <a:gd name="T64" fmla="*/ 109 w 162"/>
                <a:gd name="T65" fmla="*/ 133 h 161"/>
                <a:gd name="T66" fmla="*/ 109 w 162"/>
                <a:gd name="T67" fmla="*/ 135 h 161"/>
                <a:gd name="T68" fmla="*/ 99 w 162"/>
                <a:gd name="T69" fmla="*/ 145 h 161"/>
                <a:gd name="T70" fmla="*/ 122 w 162"/>
                <a:gd name="T71" fmla="*/ 133 h 161"/>
                <a:gd name="T72" fmla="*/ 112 w 162"/>
                <a:gd name="T73" fmla="*/ 124 h 161"/>
                <a:gd name="T74" fmla="*/ 121 w 162"/>
                <a:gd name="T75" fmla="*/ 131 h 161"/>
                <a:gd name="T76" fmla="*/ 131 w 162"/>
                <a:gd name="T77" fmla="*/ 122 h 161"/>
                <a:gd name="T78" fmla="*/ 131 w 162"/>
                <a:gd name="T79" fmla="*/ 124 h 161"/>
                <a:gd name="T80" fmla="*/ 122 w 162"/>
                <a:gd name="T81" fmla="*/ 133 h 161"/>
                <a:gd name="T82" fmla="*/ 141 w 162"/>
                <a:gd name="T83" fmla="*/ 116 h 161"/>
                <a:gd name="T84" fmla="*/ 131 w 162"/>
                <a:gd name="T85" fmla="*/ 106 h 161"/>
                <a:gd name="T86" fmla="*/ 141 w 162"/>
                <a:gd name="T87" fmla="*/ 113 h 161"/>
                <a:gd name="T88" fmla="*/ 151 w 162"/>
                <a:gd name="T89" fmla="*/ 105 h 161"/>
                <a:gd name="T90" fmla="*/ 151 w 162"/>
                <a:gd name="T91" fmla="*/ 106 h 161"/>
                <a:gd name="T92" fmla="*/ 141 w 162"/>
                <a:gd name="T93" fmla="*/ 116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62" h="161">
                  <a:moveTo>
                    <a:pt x="81" y="0"/>
                  </a:moveTo>
                  <a:cubicBezTo>
                    <a:pt x="36" y="0"/>
                    <a:pt x="0" y="36"/>
                    <a:pt x="0" y="81"/>
                  </a:cubicBezTo>
                  <a:cubicBezTo>
                    <a:pt x="0" y="125"/>
                    <a:pt x="36" y="161"/>
                    <a:pt x="81" y="161"/>
                  </a:cubicBezTo>
                  <a:cubicBezTo>
                    <a:pt x="126" y="161"/>
                    <a:pt x="162" y="125"/>
                    <a:pt x="162" y="81"/>
                  </a:cubicBezTo>
                  <a:cubicBezTo>
                    <a:pt x="162" y="36"/>
                    <a:pt x="126" y="0"/>
                    <a:pt x="81" y="0"/>
                  </a:cubicBezTo>
                  <a:close/>
                  <a:moveTo>
                    <a:pt x="141" y="84"/>
                  </a:moveTo>
                  <a:cubicBezTo>
                    <a:pt x="146" y="84"/>
                    <a:pt x="150" y="80"/>
                    <a:pt x="151" y="75"/>
                  </a:cubicBezTo>
                  <a:cubicBezTo>
                    <a:pt x="151" y="75"/>
                    <a:pt x="151" y="76"/>
                    <a:pt x="151" y="76"/>
                  </a:cubicBezTo>
                  <a:cubicBezTo>
                    <a:pt x="151" y="82"/>
                    <a:pt x="147" y="86"/>
                    <a:pt x="141" y="86"/>
                  </a:cubicBezTo>
                  <a:cubicBezTo>
                    <a:pt x="136" y="86"/>
                    <a:pt x="132" y="82"/>
                    <a:pt x="131" y="77"/>
                  </a:cubicBezTo>
                  <a:cubicBezTo>
                    <a:pt x="133" y="81"/>
                    <a:pt x="136" y="84"/>
                    <a:pt x="141" y="84"/>
                  </a:cubicBezTo>
                  <a:close/>
                  <a:moveTo>
                    <a:pt x="138" y="93"/>
                  </a:moveTo>
                  <a:cubicBezTo>
                    <a:pt x="138" y="94"/>
                    <a:pt x="138" y="94"/>
                    <a:pt x="138" y="95"/>
                  </a:cubicBezTo>
                  <a:cubicBezTo>
                    <a:pt x="138" y="100"/>
                    <a:pt x="134" y="105"/>
                    <a:pt x="129" y="105"/>
                  </a:cubicBezTo>
                  <a:cubicBezTo>
                    <a:pt x="123" y="105"/>
                    <a:pt x="119" y="100"/>
                    <a:pt x="119" y="95"/>
                  </a:cubicBezTo>
                  <a:cubicBezTo>
                    <a:pt x="120" y="99"/>
                    <a:pt x="124" y="102"/>
                    <a:pt x="128" y="102"/>
                  </a:cubicBezTo>
                  <a:cubicBezTo>
                    <a:pt x="133" y="102"/>
                    <a:pt x="138" y="98"/>
                    <a:pt x="138" y="93"/>
                  </a:cubicBezTo>
                  <a:close/>
                  <a:moveTo>
                    <a:pt x="115" y="84"/>
                  </a:moveTo>
                  <a:cubicBezTo>
                    <a:pt x="120" y="84"/>
                    <a:pt x="124" y="80"/>
                    <a:pt x="124" y="75"/>
                  </a:cubicBezTo>
                  <a:cubicBezTo>
                    <a:pt x="125" y="75"/>
                    <a:pt x="125" y="76"/>
                    <a:pt x="125" y="76"/>
                  </a:cubicBezTo>
                  <a:cubicBezTo>
                    <a:pt x="125" y="82"/>
                    <a:pt x="120" y="86"/>
                    <a:pt x="115" y="86"/>
                  </a:cubicBezTo>
                  <a:cubicBezTo>
                    <a:pt x="110" y="86"/>
                    <a:pt x="105" y="82"/>
                    <a:pt x="105" y="77"/>
                  </a:cubicBezTo>
                  <a:cubicBezTo>
                    <a:pt x="106" y="81"/>
                    <a:pt x="110" y="84"/>
                    <a:pt x="115" y="84"/>
                  </a:cubicBezTo>
                  <a:close/>
                  <a:moveTo>
                    <a:pt x="109" y="116"/>
                  </a:moveTo>
                  <a:cubicBezTo>
                    <a:pt x="114" y="116"/>
                    <a:pt x="118" y="112"/>
                    <a:pt x="119" y="107"/>
                  </a:cubicBezTo>
                  <a:cubicBezTo>
                    <a:pt x="119" y="108"/>
                    <a:pt x="119" y="108"/>
                    <a:pt x="119" y="109"/>
                  </a:cubicBezTo>
                  <a:cubicBezTo>
                    <a:pt x="119" y="114"/>
                    <a:pt x="114" y="118"/>
                    <a:pt x="109" y="118"/>
                  </a:cubicBezTo>
                  <a:cubicBezTo>
                    <a:pt x="104" y="118"/>
                    <a:pt x="100" y="114"/>
                    <a:pt x="99" y="109"/>
                  </a:cubicBezTo>
                  <a:cubicBezTo>
                    <a:pt x="101" y="113"/>
                    <a:pt x="104" y="116"/>
                    <a:pt x="109" y="116"/>
                  </a:cubicBezTo>
                  <a:close/>
                  <a:moveTo>
                    <a:pt x="99" y="145"/>
                  </a:moveTo>
                  <a:cubicBezTo>
                    <a:pt x="94" y="145"/>
                    <a:pt x="90" y="140"/>
                    <a:pt x="90" y="135"/>
                  </a:cubicBezTo>
                  <a:cubicBezTo>
                    <a:pt x="91" y="139"/>
                    <a:pt x="95" y="142"/>
                    <a:pt x="99" y="142"/>
                  </a:cubicBezTo>
                  <a:cubicBezTo>
                    <a:pt x="104" y="142"/>
                    <a:pt x="108" y="138"/>
                    <a:pt x="109" y="133"/>
                  </a:cubicBezTo>
                  <a:cubicBezTo>
                    <a:pt x="109" y="134"/>
                    <a:pt x="109" y="134"/>
                    <a:pt x="109" y="135"/>
                  </a:cubicBezTo>
                  <a:cubicBezTo>
                    <a:pt x="109" y="140"/>
                    <a:pt x="105" y="145"/>
                    <a:pt x="99" y="145"/>
                  </a:cubicBezTo>
                  <a:close/>
                  <a:moveTo>
                    <a:pt x="122" y="133"/>
                  </a:moveTo>
                  <a:cubicBezTo>
                    <a:pt x="116" y="133"/>
                    <a:pt x="112" y="129"/>
                    <a:pt x="112" y="124"/>
                  </a:cubicBezTo>
                  <a:cubicBezTo>
                    <a:pt x="113" y="128"/>
                    <a:pt x="117" y="131"/>
                    <a:pt x="121" y="131"/>
                  </a:cubicBezTo>
                  <a:cubicBezTo>
                    <a:pt x="126" y="131"/>
                    <a:pt x="131" y="127"/>
                    <a:pt x="131" y="122"/>
                  </a:cubicBezTo>
                  <a:cubicBezTo>
                    <a:pt x="131" y="123"/>
                    <a:pt x="131" y="123"/>
                    <a:pt x="131" y="124"/>
                  </a:cubicBezTo>
                  <a:cubicBezTo>
                    <a:pt x="131" y="129"/>
                    <a:pt x="127" y="133"/>
                    <a:pt x="122" y="133"/>
                  </a:cubicBezTo>
                  <a:close/>
                  <a:moveTo>
                    <a:pt x="141" y="116"/>
                  </a:moveTo>
                  <a:cubicBezTo>
                    <a:pt x="136" y="116"/>
                    <a:pt x="132" y="112"/>
                    <a:pt x="131" y="106"/>
                  </a:cubicBezTo>
                  <a:cubicBezTo>
                    <a:pt x="133" y="110"/>
                    <a:pt x="136" y="113"/>
                    <a:pt x="141" y="113"/>
                  </a:cubicBezTo>
                  <a:cubicBezTo>
                    <a:pt x="146" y="113"/>
                    <a:pt x="150" y="110"/>
                    <a:pt x="151" y="105"/>
                  </a:cubicBezTo>
                  <a:cubicBezTo>
                    <a:pt x="151" y="105"/>
                    <a:pt x="151" y="106"/>
                    <a:pt x="151" y="106"/>
                  </a:cubicBezTo>
                  <a:cubicBezTo>
                    <a:pt x="151" y="111"/>
                    <a:pt x="147" y="116"/>
                    <a:pt x="141"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16" name="组合 477"/>
            <p:cNvGrpSpPr/>
            <p:nvPr/>
          </p:nvGrpSpPr>
          <p:grpSpPr bwMode="auto">
            <a:xfrm>
              <a:off x="7559675" y="2557463"/>
              <a:ext cx="255588" cy="395287"/>
              <a:chOff x="0" y="0"/>
              <a:chExt cx="230539" cy="355376"/>
            </a:xfrm>
            <a:grpFill/>
          </p:grpSpPr>
          <p:sp>
            <p:nvSpPr>
              <p:cNvPr id="405" name="Oval 47"/>
              <p:cNvSpPr>
                <a:spLocks noChangeArrowheads="1"/>
              </p:cNvSpPr>
              <p:nvPr/>
            </p:nvSpPr>
            <p:spPr bwMode="auto">
              <a:xfrm>
                <a:off x="129393" y="0"/>
                <a:ext cx="60141" cy="601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406" name="Freeform 48"/>
              <p:cNvSpPr>
                <a:spLocks noEditPoints="1"/>
              </p:cNvSpPr>
              <p:nvPr/>
            </p:nvSpPr>
            <p:spPr bwMode="auto">
              <a:xfrm>
                <a:off x="0" y="30070"/>
                <a:ext cx="230539" cy="325306"/>
              </a:xfrm>
              <a:custGeom>
                <a:avLst/>
                <a:gdLst>
                  <a:gd name="T0" fmla="*/ 106 w 107"/>
                  <a:gd name="T1" fmla="*/ 41 h 151"/>
                  <a:gd name="T2" fmla="*/ 107 w 107"/>
                  <a:gd name="T3" fmla="*/ 42 h 151"/>
                  <a:gd name="T4" fmla="*/ 107 w 107"/>
                  <a:gd name="T5" fmla="*/ 33 h 151"/>
                  <a:gd name="T6" fmla="*/ 87 w 107"/>
                  <a:gd name="T7" fmla="*/ 18 h 151"/>
                  <a:gd name="T8" fmla="*/ 59 w 107"/>
                  <a:gd name="T9" fmla="*/ 18 h 151"/>
                  <a:gd name="T10" fmla="*/ 40 w 107"/>
                  <a:gd name="T11" fmla="*/ 33 h 151"/>
                  <a:gd name="T12" fmla="*/ 40 w 107"/>
                  <a:gd name="T13" fmla="*/ 35 h 151"/>
                  <a:gd name="T14" fmla="*/ 11 w 107"/>
                  <a:gd name="T15" fmla="*/ 2 h 151"/>
                  <a:gd name="T16" fmla="*/ 2 w 107"/>
                  <a:gd name="T17" fmla="*/ 2 h 151"/>
                  <a:gd name="T18" fmla="*/ 2 w 107"/>
                  <a:gd name="T19" fmla="*/ 11 h 151"/>
                  <a:gd name="T20" fmla="*/ 38 w 107"/>
                  <a:gd name="T21" fmla="*/ 42 h 151"/>
                  <a:gd name="T22" fmla="*/ 40 w 107"/>
                  <a:gd name="T23" fmla="*/ 44 h 151"/>
                  <a:gd name="T24" fmla="*/ 40 w 107"/>
                  <a:gd name="T25" fmla="*/ 49 h 151"/>
                  <a:gd name="T26" fmla="*/ 40 w 107"/>
                  <a:gd name="T27" fmla="*/ 49 h 151"/>
                  <a:gd name="T28" fmla="*/ 40 w 107"/>
                  <a:gd name="T29" fmla="*/ 49 h 151"/>
                  <a:gd name="T30" fmla="*/ 46 w 107"/>
                  <a:gd name="T31" fmla="*/ 55 h 151"/>
                  <a:gd name="T32" fmla="*/ 50 w 107"/>
                  <a:gd name="T33" fmla="*/ 53 h 151"/>
                  <a:gd name="T34" fmla="*/ 50 w 107"/>
                  <a:gd name="T35" fmla="*/ 53 h 151"/>
                  <a:gd name="T36" fmla="*/ 46 w 107"/>
                  <a:gd name="T37" fmla="*/ 62 h 151"/>
                  <a:gd name="T38" fmla="*/ 55 w 107"/>
                  <a:gd name="T39" fmla="*/ 65 h 151"/>
                  <a:gd name="T40" fmla="*/ 55 w 107"/>
                  <a:gd name="T41" fmla="*/ 73 h 151"/>
                  <a:gd name="T42" fmla="*/ 49 w 107"/>
                  <a:gd name="T43" fmla="*/ 110 h 151"/>
                  <a:gd name="T44" fmla="*/ 55 w 107"/>
                  <a:gd name="T45" fmla="*/ 143 h 151"/>
                  <a:gd name="T46" fmla="*/ 63 w 107"/>
                  <a:gd name="T47" fmla="*/ 151 h 151"/>
                  <a:gd name="T48" fmla="*/ 71 w 107"/>
                  <a:gd name="T49" fmla="*/ 143 h 151"/>
                  <a:gd name="T50" fmla="*/ 65 w 107"/>
                  <a:gd name="T51" fmla="*/ 109 h 151"/>
                  <a:gd name="T52" fmla="*/ 71 w 107"/>
                  <a:gd name="T53" fmla="*/ 72 h 151"/>
                  <a:gd name="T54" fmla="*/ 75 w 107"/>
                  <a:gd name="T55" fmla="*/ 72 h 151"/>
                  <a:gd name="T56" fmla="*/ 88 w 107"/>
                  <a:gd name="T57" fmla="*/ 143 h 151"/>
                  <a:gd name="T58" fmla="*/ 88 w 107"/>
                  <a:gd name="T59" fmla="*/ 143 h 151"/>
                  <a:gd name="T60" fmla="*/ 96 w 107"/>
                  <a:gd name="T61" fmla="*/ 151 h 151"/>
                  <a:gd name="T62" fmla="*/ 104 w 107"/>
                  <a:gd name="T63" fmla="*/ 143 h 151"/>
                  <a:gd name="T64" fmla="*/ 93 w 107"/>
                  <a:gd name="T65" fmla="*/ 52 h 151"/>
                  <a:gd name="T66" fmla="*/ 100 w 107"/>
                  <a:gd name="T67" fmla="*/ 49 h 151"/>
                  <a:gd name="T68" fmla="*/ 106 w 107"/>
                  <a:gd name="T69" fmla="*/ 41 h 151"/>
                  <a:gd name="T70" fmla="*/ 55 w 107"/>
                  <a:gd name="T71" fmla="*/ 36 h 151"/>
                  <a:gd name="T72" fmla="*/ 55 w 107"/>
                  <a:gd name="T73" fmla="*/ 51 h 151"/>
                  <a:gd name="T74" fmla="*/ 52 w 107"/>
                  <a:gd name="T75" fmla="*/ 47 h 151"/>
                  <a:gd name="T76" fmla="*/ 52 w 107"/>
                  <a:gd name="T77" fmla="*/ 36 h 151"/>
                  <a:gd name="T78" fmla="*/ 55 w 107"/>
                  <a:gd name="T79" fmla="*/ 36 h 151"/>
                  <a:gd name="T80" fmla="*/ 91 w 107"/>
                  <a:gd name="T81" fmla="*/ 36 h 151"/>
                  <a:gd name="T82" fmla="*/ 95 w 107"/>
                  <a:gd name="T83" fmla="*/ 36 h 151"/>
                  <a:gd name="T84" fmla="*/ 95 w 107"/>
                  <a:gd name="T85" fmla="*/ 36 h 151"/>
                  <a:gd name="T86" fmla="*/ 91 w 107"/>
                  <a:gd name="T87" fmla="*/ 38 h 151"/>
                  <a:gd name="T88" fmla="*/ 91 w 107"/>
                  <a:gd name="T89" fmla="*/ 3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7" h="151">
                    <a:moveTo>
                      <a:pt x="106" y="41"/>
                    </a:moveTo>
                    <a:cubicBezTo>
                      <a:pt x="107" y="42"/>
                      <a:pt x="107" y="42"/>
                      <a:pt x="107" y="42"/>
                    </a:cubicBezTo>
                    <a:cubicBezTo>
                      <a:pt x="107" y="33"/>
                      <a:pt x="107" y="33"/>
                      <a:pt x="107" y="33"/>
                    </a:cubicBezTo>
                    <a:cubicBezTo>
                      <a:pt x="105" y="18"/>
                      <a:pt x="87" y="18"/>
                      <a:pt x="87" y="18"/>
                    </a:cubicBezTo>
                    <a:cubicBezTo>
                      <a:pt x="59" y="18"/>
                      <a:pt x="59" y="18"/>
                      <a:pt x="59" y="18"/>
                    </a:cubicBezTo>
                    <a:cubicBezTo>
                      <a:pt x="39" y="19"/>
                      <a:pt x="40" y="33"/>
                      <a:pt x="40" y="33"/>
                    </a:cubicBezTo>
                    <a:cubicBezTo>
                      <a:pt x="40" y="35"/>
                      <a:pt x="40" y="35"/>
                      <a:pt x="40" y="35"/>
                    </a:cubicBezTo>
                    <a:cubicBezTo>
                      <a:pt x="11" y="2"/>
                      <a:pt x="11" y="2"/>
                      <a:pt x="11" y="2"/>
                    </a:cubicBezTo>
                    <a:cubicBezTo>
                      <a:pt x="9" y="0"/>
                      <a:pt x="5" y="0"/>
                      <a:pt x="2" y="2"/>
                    </a:cubicBezTo>
                    <a:cubicBezTo>
                      <a:pt x="0" y="5"/>
                      <a:pt x="0" y="9"/>
                      <a:pt x="2" y="11"/>
                    </a:cubicBezTo>
                    <a:cubicBezTo>
                      <a:pt x="38" y="42"/>
                      <a:pt x="38" y="42"/>
                      <a:pt x="38" y="42"/>
                    </a:cubicBezTo>
                    <a:cubicBezTo>
                      <a:pt x="39" y="43"/>
                      <a:pt x="39" y="43"/>
                      <a:pt x="40" y="44"/>
                    </a:cubicBezTo>
                    <a:cubicBezTo>
                      <a:pt x="40" y="49"/>
                      <a:pt x="40" y="49"/>
                      <a:pt x="40" y="49"/>
                    </a:cubicBezTo>
                    <a:cubicBezTo>
                      <a:pt x="40" y="49"/>
                      <a:pt x="40" y="49"/>
                      <a:pt x="40" y="49"/>
                    </a:cubicBezTo>
                    <a:cubicBezTo>
                      <a:pt x="40" y="49"/>
                      <a:pt x="40" y="49"/>
                      <a:pt x="40" y="49"/>
                    </a:cubicBezTo>
                    <a:cubicBezTo>
                      <a:pt x="40" y="52"/>
                      <a:pt x="42" y="55"/>
                      <a:pt x="46" y="55"/>
                    </a:cubicBezTo>
                    <a:cubicBezTo>
                      <a:pt x="47" y="55"/>
                      <a:pt x="49" y="54"/>
                      <a:pt x="50" y="53"/>
                    </a:cubicBezTo>
                    <a:cubicBezTo>
                      <a:pt x="50" y="53"/>
                      <a:pt x="50" y="53"/>
                      <a:pt x="50" y="53"/>
                    </a:cubicBezTo>
                    <a:cubicBezTo>
                      <a:pt x="47" y="55"/>
                      <a:pt x="45" y="59"/>
                      <a:pt x="46" y="62"/>
                    </a:cubicBezTo>
                    <a:cubicBezTo>
                      <a:pt x="47" y="65"/>
                      <a:pt x="51" y="66"/>
                      <a:pt x="55" y="65"/>
                    </a:cubicBezTo>
                    <a:cubicBezTo>
                      <a:pt x="55" y="73"/>
                      <a:pt x="55" y="73"/>
                      <a:pt x="55" y="73"/>
                    </a:cubicBezTo>
                    <a:cubicBezTo>
                      <a:pt x="49" y="110"/>
                      <a:pt x="49" y="110"/>
                      <a:pt x="49" y="110"/>
                    </a:cubicBezTo>
                    <a:cubicBezTo>
                      <a:pt x="55" y="143"/>
                      <a:pt x="55" y="143"/>
                      <a:pt x="55" y="143"/>
                    </a:cubicBezTo>
                    <a:cubicBezTo>
                      <a:pt x="55" y="148"/>
                      <a:pt x="59" y="151"/>
                      <a:pt x="63" y="151"/>
                    </a:cubicBezTo>
                    <a:cubicBezTo>
                      <a:pt x="68" y="151"/>
                      <a:pt x="71" y="148"/>
                      <a:pt x="71" y="143"/>
                    </a:cubicBezTo>
                    <a:cubicBezTo>
                      <a:pt x="65" y="109"/>
                      <a:pt x="65" y="109"/>
                      <a:pt x="65" y="109"/>
                    </a:cubicBezTo>
                    <a:cubicBezTo>
                      <a:pt x="71" y="72"/>
                      <a:pt x="71" y="72"/>
                      <a:pt x="71" y="72"/>
                    </a:cubicBezTo>
                    <a:cubicBezTo>
                      <a:pt x="75" y="72"/>
                      <a:pt x="75" y="72"/>
                      <a:pt x="75" y="72"/>
                    </a:cubicBezTo>
                    <a:cubicBezTo>
                      <a:pt x="88" y="143"/>
                      <a:pt x="88" y="143"/>
                      <a:pt x="88" y="143"/>
                    </a:cubicBezTo>
                    <a:cubicBezTo>
                      <a:pt x="88" y="143"/>
                      <a:pt x="88" y="143"/>
                      <a:pt x="88" y="143"/>
                    </a:cubicBezTo>
                    <a:cubicBezTo>
                      <a:pt x="88" y="148"/>
                      <a:pt x="91" y="151"/>
                      <a:pt x="96" y="151"/>
                    </a:cubicBezTo>
                    <a:cubicBezTo>
                      <a:pt x="100" y="151"/>
                      <a:pt x="104" y="148"/>
                      <a:pt x="104" y="143"/>
                    </a:cubicBezTo>
                    <a:cubicBezTo>
                      <a:pt x="93" y="52"/>
                      <a:pt x="93" y="52"/>
                      <a:pt x="93" y="52"/>
                    </a:cubicBezTo>
                    <a:cubicBezTo>
                      <a:pt x="100" y="49"/>
                      <a:pt x="100" y="49"/>
                      <a:pt x="100" y="49"/>
                    </a:cubicBezTo>
                    <a:cubicBezTo>
                      <a:pt x="104" y="47"/>
                      <a:pt x="106" y="44"/>
                      <a:pt x="106" y="41"/>
                    </a:cubicBezTo>
                    <a:close/>
                    <a:moveTo>
                      <a:pt x="55" y="36"/>
                    </a:moveTo>
                    <a:cubicBezTo>
                      <a:pt x="55" y="51"/>
                      <a:pt x="55" y="51"/>
                      <a:pt x="55" y="51"/>
                    </a:cubicBezTo>
                    <a:cubicBezTo>
                      <a:pt x="52" y="47"/>
                      <a:pt x="52" y="47"/>
                      <a:pt x="52" y="47"/>
                    </a:cubicBezTo>
                    <a:cubicBezTo>
                      <a:pt x="52" y="36"/>
                      <a:pt x="52" y="36"/>
                      <a:pt x="52" y="36"/>
                    </a:cubicBezTo>
                    <a:lnTo>
                      <a:pt x="55" y="36"/>
                    </a:lnTo>
                    <a:close/>
                    <a:moveTo>
                      <a:pt x="91" y="36"/>
                    </a:moveTo>
                    <a:cubicBezTo>
                      <a:pt x="95" y="36"/>
                      <a:pt x="95" y="36"/>
                      <a:pt x="95" y="36"/>
                    </a:cubicBezTo>
                    <a:cubicBezTo>
                      <a:pt x="95" y="36"/>
                      <a:pt x="95" y="36"/>
                      <a:pt x="95" y="36"/>
                    </a:cubicBezTo>
                    <a:cubicBezTo>
                      <a:pt x="91" y="38"/>
                      <a:pt x="91" y="38"/>
                      <a:pt x="91" y="38"/>
                    </a:cubicBezTo>
                    <a:lnTo>
                      <a:pt x="91"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7" name="组合 1"/>
            <p:cNvGrpSpPr/>
            <p:nvPr/>
          </p:nvGrpSpPr>
          <p:grpSpPr bwMode="auto">
            <a:xfrm>
              <a:off x="852488" y="3219450"/>
              <a:ext cx="303212" cy="374650"/>
              <a:chOff x="0" y="0"/>
              <a:chExt cx="273366" cy="338063"/>
            </a:xfrm>
            <a:grpFill/>
          </p:grpSpPr>
          <p:sp>
            <p:nvSpPr>
              <p:cNvPr id="401" name="Freeform 49"/>
              <p:cNvSpPr>
                <a:spLocks noEditPoints="1"/>
              </p:cNvSpPr>
              <p:nvPr/>
            </p:nvSpPr>
            <p:spPr bwMode="auto">
              <a:xfrm>
                <a:off x="0" y="0"/>
                <a:ext cx="273366" cy="338063"/>
              </a:xfrm>
              <a:custGeom>
                <a:avLst/>
                <a:gdLst>
                  <a:gd name="T0" fmla="*/ 0 w 300"/>
                  <a:gd name="T1" fmla="*/ 0 h 371"/>
                  <a:gd name="T2" fmla="*/ 0 w 300"/>
                  <a:gd name="T3" fmla="*/ 224 h 371"/>
                  <a:gd name="T4" fmla="*/ 26 w 300"/>
                  <a:gd name="T5" fmla="*/ 224 h 371"/>
                  <a:gd name="T6" fmla="*/ 26 w 300"/>
                  <a:gd name="T7" fmla="*/ 366 h 371"/>
                  <a:gd name="T8" fmla="*/ 61 w 300"/>
                  <a:gd name="T9" fmla="*/ 366 h 371"/>
                  <a:gd name="T10" fmla="*/ 61 w 300"/>
                  <a:gd name="T11" fmla="*/ 224 h 371"/>
                  <a:gd name="T12" fmla="*/ 236 w 300"/>
                  <a:gd name="T13" fmla="*/ 224 h 371"/>
                  <a:gd name="T14" fmla="*/ 236 w 300"/>
                  <a:gd name="T15" fmla="*/ 371 h 371"/>
                  <a:gd name="T16" fmla="*/ 272 w 300"/>
                  <a:gd name="T17" fmla="*/ 371 h 371"/>
                  <a:gd name="T18" fmla="*/ 272 w 300"/>
                  <a:gd name="T19" fmla="*/ 224 h 371"/>
                  <a:gd name="T20" fmla="*/ 300 w 300"/>
                  <a:gd name="T21" fmla="*/ 224 h 371"/>
                  <a:gd name="T22" fmla="*/ 300 w 300"/>
                  <a:gd name="T23" fmla="*/ 0 h 371"/>
                  <a:gd name="T24" fmla="*/ 0 w 300"/>
                  <a:gd name="T25" fmla="*/ 0 h 371"/>
                  <a:gd name="T26" fmla="*/ 279 w 300"/>
                  <a:gd name="T27" fmla="*/ 203 h 371"/>
                  <a:gd name="T28" fmla="*/ 21 w 300"/>
                  <a:gd name="T29" fmla="*/ 203 h 371"/>
                  <a:gd name="T30" fmla="*/ 21 w 300"/>
                  <a:gd name="T31" fmla="*/ 21 h 371"/>
                  <a:gd name="T32" fmla="*/ 279 w 300"/>
                  <a:gd name="T33" fmla="*/ 21 h 371"/>
                  <a:gd name="T34" fmla="*/ 279 w 300"/>
                  <a:gd name="T35" fmla="*/ 20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0" h="371">
                    <a:moveTo>
                      <a:pt x="0" y="0"/>
                    </a:moveTo>
                    <a:lnTo>
                      <a:pt x="0" y="224"/>
                    </a:lnTo>
                    <a:lnTo>
                      <a:pt x="26" y="224"/>
                    </a:lnTo>
                    <a:lnTo>
                      <a:pt x="26" y="366"/>
                    </a:lnTo>
                    <a:lnTo>
                      <a:pt x="61" y="366"/>
                    </a:lnTo>
                    <a:lnTo>
                      <a:pt x="61" y="224"/>
                    </a:lnTo>
                    <a:lnTo>
                      <a:pt x="236" y="224"/>
                    </a:lnTo>
                    <a:lnTo>
                      <a:pt x="236" y="371"/>
                    </a:lnTo>
                    <a:lnTo>
                      <a:pt x="272" y="371"/>
                    </a:lnTo>
                    <a:lnTo>
                      <a:pt x="272" y="224"/>
                    </a:lnTo>
                    <a:lnTo>
                      <a:pt x="300" y="224"/>
                    </a:lnTo>
                    <a:lnTo>
                      <a:pt x="300" y="0"/>
                    </a:lnTo>
                    <a:lnTo>
                      <a:pt x="0" y="0"/>
                    </a:lnTo>
                    <a:close/>
                    <a:moveTo>
                      <a:pt x="279" y="203"/>
                    </a:moveTo>
                    <a:lnTo>
                      <a:pt x="21" y="203"/>
                    </a:lnTo>
                    <a:lnTo>
                      <a:pt x="21" y="21"/>
                    </a:lnTo>
                    <a:lnTo>
                      <a:pt x="279" y="21"/>
                    </a:lnTo>
                    <a:lnTo>
                      <a:pt x="279" y="2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02" name="Freeform 50"/>
              <p:cNvSpPr>
                <a:spLocks noEditPoints="1"/>
              </p:cNvSpPr>
              <p:nvPr/>
            </p:nvSpPr>
            <p:spPr bwMode="auto">
              <a:xfrm>
                <a:off x="137595" y="31893"/>
                <a:ext cx="103879" cy="140328"/>
              </a:xfrm>
              <a:custGeom>
                <a:avLst/>
                <a:gdLst>
                  <a:gd name="T0" fmla="*/ 48 w 48"/>
                  <a:gd name="T1" fmla="*/ 0 h 65"/>
                  <a:gd name="T2" fmla="*/ 0 w 48"/>
                  <a:gd name="T3" fmla="*/ 0 h 65"/>
                  <a:gd name="T4" fmla="*/ 0 w 48"/>
                  <a:gd name="T5" fmla="*/ 65 h 65"/>
                  <a:gd name="T6" fmla="*/ 48 w 48"/>
                  <a:gd name="T7" fmla="*/ 65 h 65"/>
                  <a:gd name="T8" fmla="*/ 48 w 48"/>
                  <a:gd name="T9" fmla="*/ 0 h 65"/>
                  <a:gd name="T10" fmla="*/ 36 w 48"/>
                  <a:gd name="T11" fmla="*/ 30 h 65"/>
                  <a:gd name="T12" fmla="*/ 34 w 48"/>
                  <a:gd name="T13" fmla="*/ 34 h 65"/>
                  <a:gd name="T14" fmla="*/ 31 w 48"/>
                  <a:gd name="T15" fmla="*/ 35 h 65"/>
                  <a:gd name="T16" fmla="*/ 18 w 48"/>
                  <a:gd name="T17" fmla="*/ 35 h 65"/>
                  <a:gd name="T18" fmla="*/ 18 w 48"/>
                  <a:gd name="T19" fmla="*/ 46 h 65"/>
                  <a:gd name="T20" fmla="*/ 33 w 48"/>
                  <a:gd name="T21" fmla="*/ 46 h 65"/>
                  <a:gd name="T22" fmla="*/ 35 w 48"/>
                  <a:gd name="T23" fmla="*/ 46 h 65"/>
                  <a:gd name="T24" fmla="*/ 36 w 48"/>
                  <a:gd name="T25" fmla="*/ 48 h 65"/>
                  <a:gd name="T26" fmla="*/ 35 w 48"/>
                  <a:gd name="T27" fmla="*/ 50 h 65"/>
                  <a:gd name="T28" fmla="*/ 33 w 48"/>
                  <a:gd name="T29" fmla="*/ 50 h 65"/>
                  <a:gd name="T30" fmla="*/ 13 w 48"/>
                  <a:gd name="T31" fmla="*/ 50 h 65"/>
                  <a:gd name="T32" fmla="*/ 13 w 48"/>
                  <a:gd name="T33" fmla="*/ 35 h 65"/>
                  <a:gd name="T34" fmla="*/ 15 w 48"/>
                  <a:gd name="T35" fmla="*/ 32 h 65"/>
                  <a:gd name="T36" fmla="*/ 18 w 48"/>
                  <a:gd name="T37" fmla="*/ 30 h 65"/>
                  <a:gd name="T38" fmla="*/ 31 w 48"/>
                  <a:gd name="T39" fmla="*/ 30 h 65"/>
                  <a:gd name="T40" fmla="*/ 31 w 48"/>
                  <a:gd name="T41" fmla="*/ 20 h 65"/>
                  <a:gd name="T42" fmla="*/ 15 w 48"/>
                  <a:gd name="T43" fmla="*/ 20 h 65"/>
                  <a:gd name="T44" fmla="*/ 14 w 48"/>
                  <a:gd name="T45" fmla="*/ 19 h 65"/>
                  <a:gd name="T46" fmla="*/ 13 w 48"/>
                  <a:gd name="T47" fmla="*/ 17 h 65"/>
                  <a:gd name="T48" fmla="*/ 14 w 48"/>
                  <a:gd name="T49" fmla="*/ 16 h 65"/>
                  <a:gd name="T50" fmla="*/ 15 w 48"/>
                  <a:gd name="T51" fmla="*/ 15 h 65"/>
                  <a:gd name="T52" fmla="*/ 31 w 48"/>
                  <a:gd name="T53" fmla="*/ 15 h 65"/>
                  <a:gd name="T54" fmla="*/ 34 w 48"/>
                  <a:gd name="T55" fmla="*/ 16 h 65"/>
                  <a:gd name="T56" fmla="*/ 36 w 48"/>
                  <a:gd name="T57" fmla="*/ 20 h 65"/>
                  <a:gd name="T58" fmla="*/ 36 w 48"/>
                  <a:gd name="T59" fmla="*/ 3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8" h="65">
                    <a:moveTo>
                      <a:pt x="48" y="0"/>
                    </a:moveTo>
                    <a:cubicBezTo>
                      <a:pt x="0" y="0"/>
                      <a:pt x="0" y="0"/>
                      <a:pt x="0" y="0"/>
                    </a:cubicBezTo>
                    <a:cubicBezTo>
                      <a:pt x="0" y="65"/>
                      <a:pt x="0" y="65"/>
                      <a:pt x="0" y="65"/>
                    </a:cubicBezTo>
                    <a:cubicBezTo>
                      <a:pt x="48" y="65"/>
                      <a:pt x="48" y="65"/>
                      <a:pt x="48" y="65"/>
                    </a:cubicBezTo>
                    <a:lnTo>
                      <a:pt x="48" y="0"/>
                    </a:lnTo>
                    <a:close/>
                    <a:moveTo>
                      <a:pt x="36" y="30"/>
                    </a:moveTo>
                    <a:cubicBezTo>
                      <a:pt x="36" y="32"/>
                      <a:pt x="35" y="33"/>
                      <a:pt x="34" y="34"/>
                    </a:cubicBezTo>
                    <a:cubicBezTo>
                      <a:pt x="33" y="34"/>
                      <a:pt x="32" y="35"/>
                      <a:pt x="31" y="35"/>
                    </a:cubicBezTo>
                    <a:cubicBezTo>
                      <a:pt x="18" y="35"/>
                      <a:pt x="18" y="35"/>
                      <a:pt x="18" y="35"/>
                    </a:cubicBezTo>
                    <a:cubicBezTo>
                      <a:pt x="18" y="46"/>
                      <a:pt x="18" y="46"/>
                      <a:pt x="18" y="46"/>
                    </a:cubicBezTo>
                    <a:cubicBezTo>
                      <a:pt x="33" y="46"/>
                      <a:pt x="33" y="46"/>
                      <a:pt x="33" y="46"/>
                    </a:cubicBezTo>
                    <a:cubicBezTo>
                      <a:pt x="34" y="46"/>
                      <a:pt x="35" y="46"/>
                      <a:pt x="35" y="46"/>
                    </a:cubicBezTo>
                    <a:cubicBezTo>
                      <a:pt x="35" y="47"/>
                      <a:pt x="36" y="47"/>
                      <a:pt x="36" y="48"/>
                    </a:cubicBezTo>
                    <a:cubicBezTo>
                      <a:pt x="36" y="49"/>
                      <a:pt x="35" y="49"/>
                      <a:pt x="35" y="50"/>
                    </a:cubicBezTo>
                    <a:cubicBezTo>
                      <a:pt x="35" y="50"/>
                      <a:pt x="34" y="50"/>
                      <a:pt x="33" y="50"/>
                    </a:cubicBezTo>
                    <a:cubicBezTo>
                      <a:pt x="13" y="50"/>
                      <a:pt x="13" y="50"/>
                      <a:pt x="13" y="50"/>
                    </a:cubicBezTo>
                    <a:cubicBezTo>
                      <a:pt x="13" y="35"/>
                      <a:pt x="13" y="35"/>
                      <a:pt x="13" y="35"/>
                    </a:cubicBezTo>
                    <a:cubicBezTo>
                      <a:pt x="13" y="34"/>
                      <a:pt x="14" y="33"/>
                      <a:pt x="15" y="32"/>
                    </a:cubicBezTo>
                    <a:cubicBezTo>
                      <a:pt x="15" y="31"/>
                      <a:pt x="16" y="30"/>
                      <a:pt x="18" y="30"/>
                    </a:cubicBezTo>
                    <a:cubicBezTo>
                      <a:pt x="31" y="30"/>
                      <a:pt x="31" y="30"/>
                      <a:pt x="31" y="30"/>
                    </a:cubicBezTo>
                    <a:cubicBezTo>
                      <a:pt x="31" y="20"/>
                      <a:pt x="31" y="20"/>
                      <a:pt x="31" y="20"/>
                    </a:cubicBezTo>
                    <a:cubicBezTo>
                      <a:pt x="15" y="20"/>
                      <a:pt x="15" y="20"/>
                      <a:pt x="15" y="20"/>
                    </a:cubicBezTo>
                    <a:cubicBezTo>
                      <a:pt x="15" y="20"/>
                      <a:pt x="14" y="19"/>
                      <a:pt x="14" y="19"/>
                    </a:cubicBezTo>
                    <a:cubicBezTo>
                      <a:pt x="13" y="19"/>
                      <a:pt x="13" y="18"/>
                      <a:pt x="13" y="17"/>
                    </a:cubicBezTo>
                    <a:cubicBezTo>
                      <a:pt x="13" y="17"/>
                      <a:pt x="13" y="16"/>
                      <a:pt x="14" y="16"/>
                    </a:cubicBezTo>
                    <a:cubicBezTo>
                      <a:pt x="14" y="15"/>
                      <a:pt x="15" y="15"/>
                      <a:pt x="15" y="15"/>
                    </a:cubicBezTo>
                    <a:cubicBezTo>
                      <a:pt x="31" y="15"/>
                      <a:pt x="31" y="15"/>
                      <a:pt x="31" y="15"/>
                    </a:cubicBezTo>
                    <a:cubicBezTo>
                      <a:pt x="32" y="15"/>
                      <a:pt x="33" y="16"/>
                      <a:pt x="34" y="16"/>
                    </a:cubicBezTo>
                    <a:cubicBezTo>
                      <a:pt x="35" y="17"/>
                      <a:pt x="36" y="18"/>
                      <a:pt x="36" y="20"/>
                    </a:cubicBezTo>
                    <a:lnTo>
                      <a:pt x="36"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03" name="Freeform 51"/>
              <p:cNvSpPr/>
              <p:nvPr/>
            </p:nvSpPr>
            <p:spPr bwMode="auto">
              <a:xfrm>
                <a:off x="39183" y="101145"/>
                <a:ext cx="36449" cy="10934"/>
              </a:xfrm>
              <a:custGeom>
                <a:avLst/>
                <a:gdLst>
                  <a:gd name="T0" fmla="*/ 2 w 17"/>
                  <a:gd name="T1" fmla="*/ 5 h 5"/>
                  <a:gd name="T2" fmla="*/ 15 w 17"/>
                  <a:gd name="T3" fmla="*/ 5 h 5"/>
                  <a:gd name="T4" fmla="*/ 16 w 17"/>
                  <a:gd name="T5" fmla="*/ 4 h 5"/>
                  <a:gd name="T6" fmla="*/ 17 w 17"/>
                  <a:gd name="T7" fmla="*/ 3 h 5"/>
                  <a:gd name="T8" fmla="*/ 17 w 17"/>
                  <a:gd name="T9" fmla="*/ 1 h 5"/>
                  <a:gd name="T10" fmla="*/ 16 w 17"/>
                  <a:gd name="T11" fmla="*/ 0 h 5"/>
                  <a:gd name="T12" fmla="*/ 15 w 17"/>
                  <a:gd name="T13" fmla="*/ 0 h 5"/>
                  <a:gd name="T14" fmla="*/ 2 w 17"/>
                  <a:gd name="T15" fmla="*/ 0 h 5"/>
                  <a:gd name="T16" fmla="*/ 1 w 17"/>
                  <a:gd name="T17" fmla="*/ 0 h 5"/>
                  <a:gd name="T18" fmla="*/ 0 w 17"/>
                  <a:gd name="T19" fmla="*/ 1 h 5"/>
                  <a:gd name="T20" fmla="*/ 0 w 17"/>
                  <a:gd name="T21" fmla="*/ 3 h 5"/>
                  <a:gd name="T22" fmla="*/ 1 w 17"/>
                  <a:gd name="T23" fmla="*/ 4 h 5"/>
                  <a:gd name="T24" fmla="*/ 2 w 17"/>
                  <a:gd name="T2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 h="5">
                    <a:moveTo>
                      <a:pt x="2" y="5"/>
                    </a:moveTo>
                    <a:cubicBezTo>
                      <a:pt x="15" y="5"/>
                      <a:pt x="15" y="5"/>
                      <a:pt x="15" y="5"/>
                    </a:cubicBezTo>
                    <a:cubicBezTo>
                      <a:pt x="15" y="5"/>
                      <a:pt x="16" y="4"/>
                      <a:pt x="16" y="4"/>
                    </a:cubicBezTo>
                    <a:cubicBezTo>
                      <a:pt x="16" y="4"/>
                      <a:pt x="17" y="3"/>
                      <a:pt x="17" y="3"/>
                    </a:cubicBezTo>
                    <a:cubicBezTo>
                      <a:pt x="17" y="1"/>
                      <a:pt x="17" y="1"/>
                      <a:pt x="17" y="1"/>
                    </a:cubicBezTo>
                    <a:cubicBezTo>
                      <a:pt x="17" y="1"/>
                      <a:pt x="16" y="1"/>
                      <a:pt x="16" y="0"/>
                    </a:cubicBezTo>
                    <a:cubicBezTo>
                      <a:pt x="16" y="0"/>
                      <a:pt x="15" y="0"/>
                      <a:pt x="15" y="0"/>
                    </a:cubicBezTo>
                    <a:cubicBezTo>
                      <a:pt x="2" y="0"/>
                      <a:pt x="2" y="0"/>
                      <a:pt x="2" y="0"/>
                    </a:cubicBezTo>
                    <a:cubicBezTo>
                      <a:pt x="1" y="0"/>
                      <a:pt x="1" y="0"/>
                      <a:pt x="1" y="0"/>
                    </a:cubicBezTo>
                    <a:cubicBezTo>
                      <a:pt x="0" y="1"/>
                      <a:pt x="0" y="1"/>
                      <a:pt x="0" y="1"/>
                    </a:cubicBezTo>
                    <a:cubicBezTo>
                      <a:pt x="0" y="3"/>
                      <a:pt x="0" y="3"/>
                      <a:pt x="0" y="3"/>
                    </a:cubicBezTo>
                    <a:cubicBezTo>
                      <a:pt x="0" y="3"/>
                      <a:pt x="0" y="4"/>
                      <a:pt x="1" y="4"/>
                    </a:cubicBezTo>
                    <a:cubicBezTo>
                      <a:pt x="1"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04" name="Freeform 52"/>
              <p:cNvSpPr/>
              <p:nvPr/>
            </p:nvSpPr>
            <p:spPr bwMode="auto">
              <a:xfrm>
                <a:off x="69253" y="66518"/>
                <a:ext cx="47384" cy="75631"/>
              </a:xfrm>
              <a:custGeom>
                <a:avLst/>
                <a:gdLst>
                  <a:gd name="T0" fmla="*/ 2 w 22"/>
                  <a:gd name="T1" fmla="*/ 5 h 35"/>
                  <a:gd name="T2" fmla="*/ 9 w 22"/>
                  <a:gd name="T3" fmla="*/ 5 h 35"/>
                  <a:gd name="T4" fmla="*/ 9 w 22"/>
                  <a:gd name="T5" fmla="*/ 31 h 35"/>
                  <a:gd name="T6" fmla="*/ 2 w 22"/>
                  <a:gd name="T7" fmla="*/ 31 h 35"/>
                  <a:gd name="T8" fmla="*/ 0 w 22"/>
                  <a:gd name="T9" fmla="*/ 31 h 35"/>
                  <a:gd name="T10" fmla="*/ 0 w 22"/>
                  <a:gd name="T11" fmla="*/ 33 h 35"/>
                  <a:gd name="T12" fmla="*/ 0 w 22"/>
                  <a:gd name="T13" fmla="*/ 34 h 35"/>
                  <a:gd name="T14" fmla="*/ 2 w 22"/>
                  <a:gd name="T15" fmla="*/ 35 h 35"/>
                  <a:gd name="T16" fmla="*/ 20 w 22"/>
                  <a:gd name="T17" fmla="*/ 35 h 35"/>
                  <a:gd name="T18" fmla="*/ 21 w 22"/>
                  <a:gd name="T19" fmla="*/ 34 h 35"/>
                  <a:gd name="T20" fmla="*/ 22 w 22"/>
                  <a:gd name="T21" fmla="*/ 33 h 35"/>
                  <a:gd name="T22" fmla="*/ 22 w 22"/>
                  <a:gd name="T23" fmla="*/ 22 h 35"/>
                  <a:gd name="T24" fmla="*/ 21 w 22"/>
                  <a:gd name="T25" fmla="*/ 20 h 35"/>
                  <a:gd name="T26" fmla="*/ 20 w 22"/>
                  <a:gd name="T27" fmla="*/ 19 h 35"/>
                  <a:gd name="T28" fmla="*/ 18 w 22"/>
                  <a:gd name="T29" fmla="*/ 20 h 35"/>
                  <a:gd name="T30" fmla="*/ 18 w 22"/>
                  <a:gd name="T31" fmla="*/ 22 h 35"/>
                  <a:gd name="T32" fmla="*/ 18 w 22"/>
                  <a:gd name="T33" fmla="*/ 31 h 35"/>
                  <a:gd name="T34" fmla="*/ 13 w 22"/>
                  <a:gd name="T35" fmla="*/ 31 h 35"/>
                  <a:gd name="T36" fmla="*/ 13 w 22"/>
                  <a:gd name="T37" fmla="*/ 0 h 35"/>
                  <a:gd name="T38" fmla="*/ 2 w 22"/>
                  <a:gd name="T39" fmla="*/ 0 h 35"/>
                  <a:gd name="T40" fmla="*/ 1 w 22"/>
                  <a:gd name="T41" fmla="*/ 1 h 35"/>
                  <a:gd name="T42" fmla="*/ 0 w 22"/>
                  <a:gd name="T43" fmla="*/ 3 h 35"/>
                  <a:gd name="T44" fmla="*/ 1 w 22"/>
                  <a:gd name="T45" fmla="*/ 4 h 35"/>
                  <a:gd name="T46" fmla="*/ 2 w 22"/>
                  <a:gd name="T47"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 h="35">
                    <a:moveTo>
                      <a:pt x="2" y="5"/>
                    </a:moveTo>
                    <a:cubicBezTo>
                      <a:pt x="9" y="5"/>
                      <a:pt x="9" y="5"/>
                      <a:pt x="9" y="5"/>
                    </a:cubicBezTo>
                    <a:cubicBezTo>
                      <a:pt x="9" y="31"/>
                      <a:pt x="9" y="31"/>
                      <a:pt x="9" y="31"/>
                    </a:cubicBezTo>
                    <a:cubicBezTo>
                      <a:pt x="2" y="31"/>
                      <a:pt x="2" y="31"/>
                      <a:pt x="2" y="31"/>
                    </a:cubicBezTo>
                    <a:cubicBezTo>
                      <a:pt x="1" y="31"/>
                      <a:pt x="1" y="31"/>
                      <a:pt x="0" y="31"/>
                    </a:cubicBezTo>
                    <a:cubicBezTo>
                      <a:pt x="0" y="32"/>
                      <a:pt x="0" y="32"/>
                      <a:pt x="0" y="33"/>
                    </a:cubicBezTo>
                    <a:cubicBezTo>
                      <a:pt x="0" y="33"/>
                      <a:pt x="0" y="34"/>
                      <a:pt x="0" y="34"/>
                    </a:cubicBezTo>
                    <a:cubicBezTo>
                      <a:pt x="1" y="35"/>
                      <a:pt x="1" y="35"/>
                      <a:pt x="2" y="35"/>
                    </a:cubicBezTo>
                    <a:cubicBezTo>
                      <a:pt x="20" y="35"/>
                      <a:pt x="20" y="35"/>
                      <a:pt x="20" y="35"/>
                    </a:cubicBezTo>
                    <a:cubicBezTo>
                      <a:pt x="20" y="35"/>
                      <a:pt x="21" y="35"/>
                      <a:pt x="21" y="34"/>
                    </a:cubicBezTo>
                    <a:cubicBezTo>
                      <a:pt x="22" y="34"/>
                      <a:pt x="22" y="33"/>
                      <a:pt x="22" y="33"/>
                    </a:cubicBezTo>
                    <a:cubicBezTo>
                      <a:pt x="22" y="22"/>
                      <a:pt x="22" y="22"/>
                      <a:pt x="22" y="22"/>
                    </a:cubicBezTo>
                    <a:cubicBezTo>
                      <a:pt x="22" y="21"/>
                      <a:pt x="22" y="20"/>
                      <a:pt x="21" y="20"/>
                    </a:cubicBezTo>
                    <a:cubicBezTo>
                      <a:pt x="21" y="20"/>
                      <a:pt x="20" y="19"/>
                      <a:pt x="20" y="19"/>
                    </a:cubicBezTo>
                    <a:cubicBezTo>
                      <a:pt x="19" y="19"/>
                      <a:pt x="19" y="20"/>
                      <a:pt x="18" y="20"/>
                    </a:cubicBezTo>
                    <a:cubicBezTo>
                      <a:pt x="18" y="20"/>
                      <a:pt x="18" y="21"/>
                      <a:pt x="18" y="22"/>
                    </a:cubicBezTo>
                    <a:cubicBezTo>
                      <a:pt x="18" y="31"/>
                      <a:pt x="18" y="31"/>
                      <a:pt x="18" y="31"/>
                    </a:cubicBezTo>
                    <a:cubicBezTo>
                      <a:pt x="13" y="31"/>
                      <a:pt x="13" y="31"/>
                      <a:pt x="13" y="31"/>
                    </a:cubicBezTo>
                    <a:cubicBezTo>
                      <a:pt x="13" y="0"/>
                      <a:pt x="13" y="0"/>
                      <a:pt x="13" y="0"/>
                    </a:cubicBezTo>
                    <a:cubicBezTo>
                      <a:pt x="2" y="0"/>
                      <a:pt x="2" y="0"/>
                      <a:pt x="2" y="0"/>
                    </a:cubicBezTo>
                    <a:cubicBezTo>
                      <a:pt x="2" y="0"/>
                      <a:pt x="1" y="1"/>
                      <a:pt x="1" y="1"/>
                    </a:cubicBezTo>
                    <a:cubicBezTo>
                      <a:pt x="0" y="1"/>
                      <a:pt x="0" y="2"/>
                      <a:pt x="0" y="3"/>
                    </a:cubicBezTo>
                    <a:cubicBezTo>
                      <a:pt x="0" y="3"/>
                      <a:pt x="0" y="4"/>
                      <a:pt x="1" y="4"/>
                    </a:cubicBezTo>
                    <a:cubicBezTo>
                      <a:pt x="1" y="5"/>
                      <a:pt x="2"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8" name="组合 122"/>
            <p:cNvGrpSpPr/>
            <p:nvPr/>
          </p:nvGrpSpPr>
          <p:grpSpPr bwMode="auto">
            <a:xfrm>
              <a:off x="1670050" y="3175000"/>
              <a:ext cx="276225" cy="419100"/>
              <a:chOff x="0" y="0"/>
              <a:chExt cx="249675" cy="379068"/>
            </a:xfrm>
            <a:grpFill/>
          </p:grpSpPr>
          <p:sp>
            <p:nvSpPr>
              <p:cNvPr id="399" name="Rectangle 53"/>
              <p:cNvSpPr>
                <a:spLocks noChangeArrowheads="1"/>
              </p:cNvSpPr>
              <p:nvPr/>
            </p:nvSpPr>
            <p:spPr bwMode="auto">
              <a:xfrm>
                <a:off x="0" y="51940"/>
                <a:ext cx="25514" cy="32712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400" name="Freeform 54"/>
              <p:cNvSpPr/>
              <p:nvPr/>
            </p:nvSpPr>
            <p:spPr bwMode="auto">
              <a:xfrm>
                <a:off x="41005" y="0"/>
                <a:ext cx="208670" cy="230539"/>
              </a:xfrm>
              <a:custGeom>
                <a:avLst/>
                <a:gdLst>
                  <a:gd name="T0" fmla="*/ 49 w 97"/>
                  <a:gd name="T1" fmla="*/ 29 h 107"/>
                  <a:gd name="T2" fmla="*/ 0 w 97"/>
                  <a:gd name="T3" fmla="*/ 29 h 107"/>
                  <a:gd name="T4" fmla="*/ 0 w 97"/>
                  <a:gd name="T5" fmla="*/ 84 h 107"/>
                  <a:gd name="T6" fmla="*/ 47 w 97"/>
                  <a:gd name="T7" fmla="*/ 84 h 107"/>
                  <a:gd name="T8" fmla="*/ 97 w 97"/>
                  <a:gd name="T9" fmla="*/ 84 h 107"/>
                  <a:gd name="T10" fmla="*/ 97 w 97"/>
                  <a:gd name="T11" fmla="*/ 29 h 107"/>
                  <a:gd name="T12" fmla="*/ 49 w 97"/>
                  <a:gd name="T13" fmla="*/ 29 h 107"/>
                </a:gdLst>
                <a:ahLst/>
                <a:cxnLst>
                  <a:cxn ang="0">
                    <a:pos x="T0" y="T1"/>
                  </a:cxn>
                  <a:cxn ang="0">
                    <a:pos x="T2" y="T3"/>
                  </a:cxn>
                  <a:cxn ang="0">
                    <a:pos x="T4" y="T5"/>
                  </a:cxn>
                  <a:cxn ang="0">
                    <a:pos x="T6" y="T7"/>
                  </a:cxn>
                  <a:cxn ang="0">
                    <a:pos x="T8" y="T9"/>
                  </a:cxn>
                  <a:cxn ang="0">
                    <a:pos x="T10" y="T11"/>
                  </a:cxn>
                  <a:cxn ang="0">
                    <a:pos x="T12" y="T13"/>
                  </a:cxn>
                </a:cxnLst>
                <a:rect l="0" t="0" r="r" b="b"/>
                <a:pathLst>
                  <a:path w="97" h="107">
                    <a:moveTo>
                      <a:pt x="49" y="29"/>
                    </a:moveTo>
                    <a:cubicBezTo>
                      <a:pt x="33" y="0"/>
                      <a:pt x="0" y="29"/>
                      <a:pt x="0" y="29"/>
                    </a:cubicBezTo>
                    <a:cubicBezTo>
                      <a:pt x="0" y="84"/>
                      <a:pt x="0" y="84"/>
                      <a:pt x="0" y="84"/>
                    </a:cubicBezTo>
                    <a:cubicBezTo>
                      <a:pt x="0" y="84"/>
                      <a:pt x="29" y="62"/>
                      <a:pt x="47" y="84"/>
                    </a:cubicBezTo>
                    <a:cubicBezTo>
                      <a:pt x="66" y="107"/>
                      <a:pt x="97" y="84"/>
                      <a:pt x="97" y="84"/>
                    </a:cubicBezTo>
                    <a:cubicBezTo>
                      <a:pt x="97" y="29"/>
                      <a:pt x="97" y="29"/>
                      <a:pt x="97" y="29"/>
                    </a:cubicBezTo>
                    <a:cubicBezTo>
                      <a:pt x="97" y="29"/>
                      <a:pt x="65" y="57"/>
                      <a:pt x="49"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19" name="Freeform 55"/>
            <p:cNvSpPr>
              <a:spLocks noEditPoints="1"/>
            </p:cNvSpPr>
            <p:nvPr/>
          </p:nvSpPr>
          <p:spPr bwMode="auto">
            <a:xfrm>
              <a:off x="2343150" y="3232150"/>
              <a:ext cx="265113" cy="336550"/>
            </a:xfrm>
            <a:custGeom>
              <a:avLst/>
              <a:gdLst>
                <a:gd name="T0" fmla="*/ 77 w 111"/>
                <a:gd name="T1" fmla="*/ 112 h 141"/>
                <a:gd name="T2" fmla="*/ 111 w 111"/>
                <a:gd name="T3" fmla="*/ 7 h 141"/>
                <a:gd name="T4" fmla="*/ 89 w 111"/>
                <a:gd name="T5" fmla="*/ 0 h 141"/>
                <a:gd name="T6" fmla="*/ 74 w 111"/>
                <a:gd name="T7" fmla="*/ 7 h 141"/>
                <a:gd name="T8" fmla="*/ 55 w 111"/>
                <a:gd name="T9" fmla="*/ 0 h 141"/>
                <a:gd name="T10" fmla="*/ 40 w 111"/>
                <a:gd name="T11" fmla="*/ 7 h 141"/>
                <a:gd name="T12" fmla="*/ 40 w 111"/>
                <a:gd name="T13" fmla="*/ 7 h 141"/>
                <a:gd name="T14" fmla="*/ 19 w 111"/>
                <a:gd name="T15" fmla="*/ 0 h 141"/>
                <a:gd name="T16" fmla="*/ 0 w 111"/>
                <a:gd name="T17" fmla="*/ 7 h 141"/>
                <a:gd name="T18" fmla="*/ 34 w 111"/>
                <a:gd name="T19" fmla="*/ 112 h 141"/>
                <a:gd name="T20" fmla="*/ 34 w 111"/>
                <a:gd name="T21" fmla="*/ 112 h 141"/>
                <a:gd name="T22" fmla="*/ 33 w 111"/>
                <a:gd name="T23" fmla="*/ 118 h 141"/>
                <a:gd name="T24" fmla="*/ 55 w 111"/>
                <a:gd name="T25" fmla="*/ 141 h 141"/>
                <a:gd name="T26" fmla="*/ 78 w 111"/>
                <a:gd name="T27" fmla="*/ 118 h 141"/>
                <a:gd name="T28" fmla="*/ 77 w 111"/>
                <a:gd name="T29" fmla="*/ 112 h 141"/>
                <a:gd name="T30" fmla="*/ 74 w 111"/>
                <a:gd name="T31" fmla="*/ 108 h 141"/>
                <a:gd name="T32" fmla="*/ 73 w 111"/>
                <a:gd name="T33" fmla="*/ 108 h 141"/>
                <a:gd name="T34" fmla="*/ 59 w 111"/>
                <a:gd name="T35" fmla="*/ 107 h 141"/>
                <a:gd name="T36" fmla="*/ 66 w 111"/>
                <a:gd name="T37" fmla="*/ 68 h 141"/>
                <a:gd name="T38" fmla="*/ 89 w 111"/>
                <a:gd name="T39" fmla="*/ 63 h 141"/>
                <a:gd name="T40" fmla="*/ 74 w 111"/>
                <a:gd name="T41" fmla="*/ 108 h 141"/>
                <a:gd name="T42" fmla="*/ 50 w 111"/>
                <a:gd name="T43" fmla="*/ 68 h 141"/>
                <a:gd name="T44" fmla="*/ 58 w 111"/>
                <a:gd name="T45" fmla="*/ 68 h 141"/>
                <a:gd name="T46" fmla="*/ 62 w 111"/>
                <a:gd name="T47" fmla="*/ 68 h 141"/>
                <a:gd name="T48" fmla="*/ 56 w 111"/>
                <a:gd name="T49" fmla="*/ 106 h 141"/>
                <a:gd name="T50" fmla="*/ 50 w 111"/>
                <a:gd name="T51" fmla="*/ 68 h 141"/>
                <a:gd name="T52" fmla="*/ 90 w 111"/>
                <a:gd name="T53" fmla="*/ 4 h 141"/>
                <a:gd name="T54" fmla="*/ 106 w 111"/>
                <a:gd name="T55" fmla="*/ 10 h 141"/>
                <a:gd name="T56" fmla="*/ 91 w 111"/>
                <a:gd name="T57" fmla="*/ 58 h 141"/>
                <a:gd name="T58" fmla="*/ 67 w 111"/>
                <a:gd name="T59" fmla="*/ 64 h 141"/>
                <a:gd name="T60" fmla="*/ 76 w 111"/>
                <a:gd name="T61" fmla="*/ 11 h 141"/>
                <a:gd name="T62" fmla="*/ 90 w 111"/>
                <a:gd name="T63" fmla="*/ 4 h 141"/>
                <a:gd name="T64" fmla="*/ 56 w 111"/>
                <a:gd name="T65" fmla="*/ 4 h 141"/>
                <a:gd name="T66" fmla="*/ 72 w 111"/>
                <a:gd name="T67" fmla="*/ 11 h 141"/>
                <a:gd name="T68" fmla="*/ 63 w 111"/>
                <a:gd name="T69" fmla="*/ 64 h 141"/>
                <a:gd name="T70" fmla="*/ 50 w 111"/>
                <a:gd name="T71" fmla="*/ 64 h 141"/>
                <a:gd name="T72" fmla="*/ 43 w 111"/>
                <a:gd name="T73" fmla="*/ 10 h 141"/>
                <a:gd name="T74" fmla="*/ 56 w 111"/>
                <a:gd name="T75" fmla="*/ 4 h 141"/>
                <a:gd name="T76" fmla="*/ 19 w 111"/>
                <a:gd name="T77" fmla="*/ 4 h 141"/>
                <a:gd name="T78" fmla="*/ 39 w 111"/>
                <a:gd name="T79" fmla="*/ 11 h 141"/>
                <a:gd name="T80" fmla="*/ 46 w 111"/>
                <a:gd name="T81" fmla="*/ 64 h 141"/>
                <a:gd name="T82" fmla="*/ 20 w 111"/>
                <a:gd name="T83" fmla="*/ 58 h 141"/>
                <a:gd name="T84" fmla="*/ 4 w 111"/>
                <a:gd name="T85" fmla="*/ 9 h 141"/>
                <a:gd name="T86" fmla="*/ 19 w 111"/>
                <a:gd name="T87" fmla="*/ 4 h 141"/>
                <a:gd name="T88" fmla="*/ 21 w 111"/>
                <a:gd name="T89" fmla="*/ 62 h 141"/>
                <a:gd name="T90" fmla="*/ 47 w 111"/>
                <a:gd name="T91" fmla="*/ 68 h 141"/>
                <a:gd name="T92" fmla="*/ 52 w 111"/>
                <a:gd name="T93" fmla="*/ 107 h 141"/>
                <a:gd name="T94" fmla="*/ 38 w 111"/>
                <a:gd name="T95" fmla="*/ 108 h 141"/>
                <a:gd name="T96" fmla="*/ 36 w 111"/>
                <a:gd name="T97" fmla="*/ 108 h 141"/>
                <a:gd name="T98" fmla="*/ 21 w 111"/>
                <a:gd name="T9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1" h="141">
                  <a:moveTo>
                    <a:pt x="77" y="112"/>
                  </a:moveTo>
                  <a:cubicBezTo>
                    <a:pt x="111" y="7"/>
                    <a:pt x="111" y="7"/>
                    <a:pt x="111" y="7"/>
                  </a:cubicBezTo>
                  <a:cubicBezTo>
                    <a:pt x="89" y="0"/>
                    <a:pt x="89" y="0"/>
                    <a:pt x="89" y="0"/>
                  </a:cubicBezTo>
                  <a:cubicBezTo>
                    <a:pt x="74" y="7"/>
                    <a:pt x="74" y="7"/>
                    <a:pt x="74" y="7"/>
                  </a:cubicBezTo>
                  <a:cubicBezTo>
                    <a:pt x="55" y="0"/>
                    <a:pt x="55" y="0"/>
                    <a:pt x="55" y="0"/>
                  </a:cubicBezTo>
                  <a:cubicBezTo>
                    <a:pt x="40" y="7"/>
                    <a:pt x="40" y="7"/>
                    <a:pt x="40" y="7"/>
                  </a:cubicBezTo>
                  <a:cubicBezTo>
                    <a:pt x="40" y="7"/>
                    <a:pt x="40" y="7"/>
                    <a:pt x="40" y="7"/>
                  </a:cubicBezTo>
                  <a:cubicBezTo>
                    <a:pt x="19" y="0"/>
                    <a:pt x="19" y="0"/>
                    <a:pt x="19" y="0"/>
                  </a:cubicBezTo>
                  <a:cubicBezTo>
                    <a:pt x="0" y="7"/>
                    <a:pt x="0" y="7"/>
                    <a:pt x="0" y="7"/>
                  </a:cubicBezTo>
                  <a:cubicBezTo>
                    <a:pt x="34" y="112"/>
                    <a:pt x="34" y="112"/>
                    <a:pt x="34" y="112"/>
                  </a:cubicBezTo>
                  <a:cubicBezTo>
                    <a:pt x="34" y="112"/>
                    <a:pt x="34" y="112"/>
                    <a:pt x="34" y="112"/>
                  </a:cubicBezTo>
                  <a:cubicBezTo>
                    <a:pt x="33" y="114"/>
                    <a:pt x="33" y="116"/>
                    <a:pt x="33" y="118"/>
                  </a:cubicBezTo>
                  <a:cubicBezTo>
                    <a:pt x="33" y="131"/>
                    <a:pt x="43" y="141"/>
                    <a:pt x="55" y="141"/>
                  </a:cubicBezTo>
                  <a:cubicBezTo>
                    <a:pt x="68" y="141"/>
                    <a:pt x="78" y="131"/>
                    <a:pt x="78" y="118"/>
                  </a:cubicBezTo>
                  <a:cubicBezTo>
                    <a:pt x="78" y="116"/>
                    <a:pt x="78" y="114"/>
                    <a:pt x="77" y="112"/>
                  </a:cubicBezTo>
                  <a:close/>
                  <a:moveTo>
                    <a:pt x="74" y="108"/>
                  </a:moveTo>
                  <a:cubicBezTo>
                    <a:pt x="73" y="108"/>
                    <a:pt x="73" y="108"/>
                    <a:pt x="73" y="108"/>
                  </a:cubicBezTo>
                  <a:cubicBezTo>
                    <a:pt x="69" y="107"/>
                    <a:pt x="65" y="107"/>
                    <a:pt x="59" y="107"/>
                  </a:cubicBezTo>
                  <a:cubicBezTo>
                    <a:pt x="66" y="68"/>
                    <a:pt x="66" y="68"/>
                    <a:pt x="66" y="68"/>
                  </a:cubicBezTo>
                  <a:cubicBezTo>
                    <a:pt x="77" y="67"/>
                    <a:pt x="85" y="64"/>
                    <a:pt x="89" y="63"/>
                  </a:cubicBezTo>
                  <a:lnTo>
                    <a:pt x="74" y="108"/>
                  </a:lnTo>
                  <a:close/>
                  <a:moveTo>
                    <a:pt x="50" y="68"/>
                  </a:moveTo>
                  <a:cubicBezTo>
                    <a:pt x="53" y="68"/>
                    <a:pt x="55" y="68"/>
                    <a:pt x="58" y="68"/>
                  </a:cubicBezTo>
                  <a:cubicBezTo>
                    <a:pt x="59" y="68"/>
                    <a:pt x="61" y="68"/>
                    <a:pt x="62" y="68"/>
                  </a:cubicBezTo>
                  <a:cubicBezTo>
                    <a:pt x="56" y="106"/>
                    <a:pt x="56" y="106"/>
                    <a:pt x="56" y="106"/>
                  </a:cubicBezTo>
                  <a:lnTo>
                    <a:pt x="50" y="68"/>
                  </a:lnTo>
                  <a:close/>
                  <a:moveTo>
                    <a:pt x="90" y="4"/>
                  </a:moveTo>
                  <a:cubicBezTo>
                    <a:pt x="106" y="10"/>
                    <a:pt x="106" y="10"/>
                    <a:pt x="106" y="10"/>
                  </a:cubicBezTo>
                  <a:cubicBezTo>
                    <a:pt x="91" y="58"/>
                    <a:pt x="91" y="58"/>
                    <a:pt x="91" y="58"/>
                  </a:cubicBezTo>
                  <a:cubicBezTo>
                    <a:pt x="89" y="59"/>
                    <a:pt x="80" y="63"/>
                    <a:pt x="67" y="64"/>
                  </a:cubicBezTo>
                  <a:cubicBezTo>
                    <a:pt x="76" y="11"/>
                    <a:pt x="76" y="11"/>
                    <a:pt x="76" y="11"/>
                  </a:cubicBezTo>
                  <a:lnTo>
                    <a:pt x="90" y="4"/>
                  </a:lnTo>
                  <a:close/>
                  <a:moveTo>
                    <a:pt x="56" y="4"/>
                  </a:moveTo>
                  <a:cubicBezTo>
                    <a:pt x="72" y="11"/>
                    <a:pt x="72" y="11"/>
                    <a:pt x="72" y="11"/>
                  </a:cubicBezTo>
                  <a:cubicBezTo>
                    <a:pt x="63" y="64"/>
                    <a:pt x="63" y="64"/>
                    <a:pt x="63" y="64"/>
                  </a:cubicBezTo>
                  <a:cubicBezTo>
                    <a:pt x="59" y="64"/>
                    <a:pt x="55" y="64"/>
                    <a:pt x="50" y="64"/>
                  </a:cubicBezTo>
                  <a:cubicBezTo>
                    <a:pt x="43" y="10"/>
                    <a:pt x="43" y="10"/>
                    <a:pt x="43" y="10"/>
                  </a:cubicBezTo>
                  <a:lnTo>
                    <a:pt x="56" y="4"/>
                  </a:lnTo>
                  <a:close/>
                  <a:moveTo>
                    <a:pt x="19" y="4"/>
                  </a:moveTo>
                  <a:cubicBezTo>
                    <a:pt x="39" y="11"/>
                    <a:pt x="39" y="11"/>
                    <a:pt x="39" y="11"/>
                  </a:cubicBezTo>
                  <a:cubicBezTo>
                    <a:pt x="46" y="64"/>
                    <a:pt x="46" y="64"/>
                    <a:pt x="46" y="64"/>
                  </a:cubicBezTo>
                  <a:cubicBezTo>
                    <a:pt x="38" y="63"/>
                    <a:pt x="30" y="61"/>
                    <a:pt x="20" y="58"/>
                  </a:cubicBezTo>
                  <a:cubicBezTo>
                    <a:pt x="4" y="9"/>
                    <a:pt x="4" y="9"/>
                    <a:pt x="4" y="9"/>
                  </a:cubicBezTo>
                  <a:lnTo>
                    <a:pt x="19" y="4"/>
                  </a:lnTo>
                  <a:close/>
                  <a:moveTo>
                    <a:pt x="21" y="62"/>
                  </a:moveTo>
                  <a:cubicBezTo>
                    <a:pt x="31" y="65"/>
                    <a:pt x="39" y="67"/>
                    <a:pt x="47" y="68"/>
                  </a:cubicBezTo>
                  <a:cubicBezTo>
                    <a:pt x="52" y="107"/>
                    <a:pt x="52" y="107"/>
                    <a:pt x="52" y="107"/>
                  </a:cubicBezTo>
                  <a:cubicBezTo>
                    <a:pt x="47" y="107"/>
                    <a:pt x="42" y="107"/>
                    <a:pt x="38" y="108"/>
                  </a:cubicBezTo>
                  <a:cubicBezTo>
                    <a:pt x="36" y="108"/>
                    <a:pt x="36" y="108"/>
                    <a:pt x="36" y="108"/>
                  </a:cubicBezTo>
                  <a:lnTo>
                    <a:pt x="21"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0" name="Freeform 56"/>
            <p:cNvSpPr>
              <a:spLocks noEditPoints="1"/>
            </p:cNvSpPr>
            <p:nvPr/>
          </p:nvSpPr>
          <p:spPr bwMode="auto">
            <a:xfrm>
              <a:off x="2366963" y="5238750"/>
              <a:ext cx="339725" cy="341313"/>
            </a:xfrm>
            <a:custGeom>
              <a:avLst/>
              <a:gdLst>
                <a:gd name="T0" fmla="*/ 132 w 142"/>
                <a:gd name="T1" fmla="*/ 58 h 143"/>
                <a:gd name="T2" fmla="*/ 116 w 142"/>
                <a:gd name="T3" fmla="*/ 53 h 143"/>
                <a:gd name="T4" fmla="*/ 108 w 142"/>
                <a:gd name="T5" fmla="*/ 34 h 143"/>
                <a:gd name="T6" fmla="*/ 92 w 142"/>
                <a:gd name="T7" fmla="*/ 29 h 143"/>
                <a:gd name="T8" fmla="*/ 92 w 142"/>
                <a:gd name="T9" fmla="*/ 29 h 143"/>
                <a:gd name="T10" fmla="*/ 83 w 142"/>
                <a:gd name="T11" fmla="*/ 8 h 143"/>
                <a:gd name="T12" fmla="*/ 64 w 142"/>
                <a:gd name="T13" fmla="*/ 0 h 143"/>
                <a:gd name="T14" fmla="*/ 14 w 142"/>
                <a:gd name="T15" fmla="*/ 98 h 143"/>
                <a:gd name="T16" fmla="*/ 14 w 142"/>
                <a:gd name="T17" fmla="*/ 99 h 143"/>
                <a:gd name="T18" fmla="*/ 9 w 142"/>
                <a:gd name="T19" fmla="*/ 102 h 143"/>
                <a:gd name="T20" fmla="*/ 9 w 142"/>
                <a:gd name="T21" fmla="*/ 134 h 143"/>
                <a:gd name="T22" fmla="*/ 41 w 142"/>
                <a:gd name="T23" fmla="*/ 134 h 143"/>
                <a:gd name="T24" fmla="*/ 44 w 142"/>
                <a:gd name="T25" fmla="*/ 129 h 143"/>
                <a:gd name="T26" fmla="*/ 44 w 142"/>
                <a:gd name="T27" fmla="*/ 129 h 143"/>
                <a:gd name="T28" fmla="*/ 142 w 142"/>
                <a:gd name="T29" fmla="*/ 79 h 143"/>
                <a:gd name="T30" fmla="*/ 132 w 142"/>
                <a:gd name="T31" fmla="*/ 58 h 143"/>
                <a:gd name="T32" fmla="*/ 20 w 142"/>
                <a:gd name="T33" fmla="*/ 99 h 143"/>
                <a:gd name="T34" fmla="*/ 18 w 142"/>
                <a:gd name="T35" fmla="*/ 98 h 143"/>
                <a:gd name="T36" fmla="*/ 40 w 142"/>
                <a:gd name="T37" fmla="*/ 54 h 143"/>
                <a:gd name="T38" fmla="*/ 54 w 142"/>
                <a:gd name="T39" fmla="*/ 76 h 143"/>
                <a:gd name="T40" fmla="*/ 30 w 142"/>
                <a:gd name="T41" fmla="*/ 108 h 143"/>
                <a:gd name="T42" fmla="*/ 20 w 142"/>
                <a:gd name="T43" fmla="*/ 99 h 143"/>
                <a:gd name="T44" fmla="*/ 57 w 142"/>
                <a:gd name="T45" fmla="*/ 79 h 143"/>
                <a:gd name="T46" fmla="*/ 62 w 142"/>
                <a:gd name="T47" fmla="*/ 84 h 143"/>
                <a:gd name="T48" fmla="*/ 65 w 142"/>
                <a:gd name="T49" fmla="*/ 87 h 143"/>
                <a:gd name="T50" fmla="*/ 33 w 142"/>
                <a:gd name="T51" fmla="*/ 110 h 143"/>
                <a:gd name="T52" fmla="*/ 57 w 142"/>
                <a:gd name="T53" fmla="*/ 79 h 143"/>
                <a:gd name="T54" fmla="*/ 45 w 142"/>
                <a:gd name="T55" fmla="*/ 124 h 143"/>
                <a:gd name="T56" fmla="*/ 44 w 142"/>
                <a:gd name="T57" fmla="*/ 123 h 143"/>
                <a:gd name="T58" fmla="*/ 35 w 142"/>
                <a:gd name="T59" fmla="*/ 113 h 143"/>
                <a:gd name="T60" fmla="*/ 68 w 142"/>
                <a:gd name="T61" fmla="*/ 90 h 143"/>
                <a:gd name="T62" fmla="*/ 88 w 142"/>
                <a:gd name="T63" fmla="*/ 102 h 143"/>
                <a:gd name="T64" fmla="*/ 45 w 142"/>
                <a:gd name="T65" fmla="*/ 124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43">
                  <a:moveTo>
                    <a:pt x="132" y="58"/>
                  </a:moveTo>
                  <a:cubicBezTo>
                    <a:pt x="116" y="53"/>
                    <a:pt x="116" y="53"/>
                    <a:pt x="116" y="53"/>
                  </a:cubicBezTo>
                  <a:cubicBezTo>
                    <a:pt x="108" y="34"/>
                    <a:pt x="108" y="34"/>
                    <a:pt x="108" y="34"/>
                  </a:cubicBezTo>
                  <a:cubicBezTo>
                    <a:pt x="92" y="29"/>
                    <a:pt x="92" y="29"/>
                    <a:pt x="92" y="29"/>
                  </a:cubicBezTo>
                  <a:cubicBezTo>
                    <a:pt x="92" y="29"/>
                    <a:pt x="92" y="29"/>
                    <a:pt x="92" y="29"/>
                  </a:cubicBezTo>
                  <a:cubicBezTo>
                    <a:pt x="83" y="8"/>
                    <a:pt x="83" y="8"/>
                    <a:pt x="83" y="8"/>
                  </a:cubicBezTo>
                  <a:cubicBezTo>
                    <a:pt x="64" y="0"/>
                    <a:pt x="64" y="0"/>
                    <a:pt x="64" y="0"/>
                  </a:cubicBezTo>
                  <a:cubicBezTo>
                    <a:pt x="14" y="98"/>
                    <a:pt x="14" y="98"/>
                    <a:pt x="14" y="98"/>
                  </a:cubicBezTo>
                  <a:cubicBezTo>
                    <a:pt x="14" y="99"/>
                    <a:pt x="14" y="99"/>
                    <a:pt x="14" y="99"/>
                  </a:cubicBezTo>
                  <a:cubicBezTo>
                    <a:pt x="12" y="99"/>
                    <a:pt x="10" y="100"/>
                    <a:pt x="9" y="102"/>
                  </a:cubicBezTo>
                  <a:cubicBezTo>
                    <a:pt x="0" y="111"/>
                    <a:pt x="0" y="125"/>
                    <a:pt x="9" y="134"/>
                  </a:cubicBezTo>
                  <a:cubicBezTo>
                    <a:pt x="17" y="143"/>
                    <a:pt x="32" y="143"/>
                    <a:pt x="41" y="134"/>
                  </a:cubicBezTo>
                  <a:cubicBezTo>
                    <a:pt x="42" y="132"/>
                    <a:pt x="44" y="130"/>
                    <a:pt x="44" y="129"/>
                  </a:cubicBezTo>
                  <a:cubicBezTo>
                    <a:pt x="44" y="129"/>
                    <a:pt x="44" y="129"/>
                    <a:pt x="44" y="129"/>
                  </a:cubicBezTo>
                  <a:cubicBezTo>
                    <a:pt x="142" y="79"/>
                    <a:pt x="142" y="79"/>
                    <a:pt x="142" y="79"/>
                  </a:cubicBezTo>
                  <a:lnTo>
                    <a:pt x="132" y="58"/>
                  </a:lnTo>
                  <a:close/>
                  <a:moveTo>
                    <a:pt x="20" y="99"/>
                  </a:moveTo>
                  <a:cubicBezTo>
                    <a:pt x="18" y="98"/>
                    <a:pt x="18" y="98"/>
                    <a:pt x="18" y="98"/>
                  </a:cubicBezTo>
                  <a:cubicBezTo>
                    <a:pt x="40" y="54"/>
                    <a:pt x="40" y="54"/>
                    <a:pt x="40" y="54"/>
                  </a:cubicBezTo>
                  <a:cubicBezTo>
                    <a:pt x="45" y="63"/>
                    <a:pt x="49" y="70"/>
                    <a:pt x="54" y="76"/>
                  </a:cubicBezTo>
                  <a:cubicBezTo>
                    <a:pt x="30" y="108"/>
                    <a:pt x="30" y="108"/>
                    <a:pt x="30" y="108"/>
                  </a:cubicBezTo>
                  <a:cubicBezTo>
                    <a:pt x="26" y="104"/>
                    <a:pt x="23" y="100"/>
                    <a:pt x="20" y="99"/>
                  </a:cubicBezTo>
                  <a:close/>
                  <a:moveTo>
                    <a:pt x="57" y="79"/>
                  </a:moveTo>
                  <a:cubicBezTo>
                    <a:pt x="58" y="81"/>
                    <a:pt x="60" y="83"/>
                    <a:pt x="62" y="84"/>
                  </a:cubicBezTo>
                  <a:cubicBezTo>
                    <a:pt x="63" y="85"/>
                    <a:pt x="64" y="86"/>
                    <a:pt x="65" y="87"/>
                  </a:cubicBezTo>
                  <a:cubicBezTo>
                    <a:pt x="33" y="110"/>
                    <a:pt x="33" y="110"/>
                    <a:pt x="33" y="110"/>
                  </a:cubicBezTo>
                  <a:lnTo>
                    <a:pt x="57" y="79"/>
                  </a:lnTo>
                  <a:close/>
                  <a:moveTo>
                    <a:pt x="45" y="124"/>
                  </a:moveTo>
                  <a:cubicBezTo>
                    <a:pt x="44" y="123"/>
                    <a:pt x="44" y="123"/>
                    <a:pt x="44" y="123"/>
                  </a:cubicBezTo>
                  <a:cubicBezTo>
                    <a:pt x="42" y="120"/>
                    <a:pt x="39" y="116"/>
                    <a:pt x="35" y="113"/>
                  </a:cubicBezTo>
                  <a:cubicBezTo>
                    <a:pt x="68" y="90"/>
                    <a:pt x="68" y="90"/>
                    <a:pt x="68" y="90"/>
                  </a:cubicBezTo>
                  <a:cubicBezTo>
                    <a:pt x="76" y="97"/>
                    <a:pt x="83" y="101"/>
                    <a:pt x="88" y="102"/>
                  </a:cubicBezTo>
                  <a:lnTo>
                    <a:pt x="45" y="1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21" name="组合 252"/>
            <p:cNvGrpSpPr/>
            <p:nvPr/>
          </p:nvGrpSpPr>
          <p:grpSpPr bwMode="auto">
            <a:xfrm>
              <a:off x="3101975" y="3222625"/>
              <a:ext cx="250825" cy="384175"/>
              <a:chOff x="0" y="0"/>
              <a:chExt cx="225983" cy="347176"/>
            </a:xfrm>
            <a:grpFill/>
          </p:grpSpPr>
          <p:sp>
            <p:nvSpPr>
              <p:cNvPr id="395" name="Freeform 57"/>
              <p:cNvSpPr>
                <a:spLocks noEditPoints="1"/>
              </p:cNvSpPr>
              <p:nvPr/>
            </p:nvSpPr>
            <p:spPr bwMode="auto">
              <a:xfrm>
                <a:off x="17313" y="154908"/>
                <a:ext cx="192268" cy="192268"/>
              </a:xfrm>
              <a:custGeom>
                <a:avLst/>
                <a:gdLst>
                  <a:gd name="T0" fmla="*/ 44 w 89"/>
                  <a:gd name="T1" fmla="*/ 89 h 89"/>
                  <a:gd name="T2" fmla="*/ 0 w 89"/>
                  <a:gd name="T3" fmla="*/ 45 h 89"/>
                  <a:gd name="T4" fmla="*/ 44 w 89"/>
                  <a:gd name="T5" fmla="*/ 0 h 89"/>
                  <a:gd name="T6" fmla="*/ 89 w 89"/>
                  <a:gd name="T7" fmla="*/ 45 h 89"/>
                  <a:gd name="T8" fmla="*/ 44 w 89"/>
                  <a:gd name="T9" fmla="*/ 89 h 89"/>
                  <a:gd name="T10" fmla="*/ 44 w 89"/>
                  <a:gd name="T11" fmla="*/ 8 h 89"/>
                  <a:gd name="T12" fmla="*/ 8 w 89"/>
                  <a:gd name="T13" fmla="*/ 45 h 89"/>
                  <a:gd name="T14" fmla="*/ 44 w 89"/>
                  <a:gd name="T15" fmla="*/ 81 h 89"/>
                  <a:gd name="T16" fmla="*/ 81 w 89"/>
                  <a:gd name="T17" fmla="*/ 45 h 89"/>
                  <a:gd name="T18" fmla="*/ 44 w 89"/>
                  <a:gd name="T19" fmla="*/ 8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89">
                    <a:moveTo>
                      <a:pt x="44" y="89"/>
                    </a:moveTo>
                    <a:cubicBezTo>
                      <a:pt x="20" y="89"/>
                      <a:pt x="0" y="69"/>
                      <a:pt x="0" y="45"/>
                    </a:cubicBezTo>
                    <a:cubicBezTo>
                      <a:pt x="0" y="20"/>
                      <a:pt x="20" y="0"/>
                      <a:pt x="44" y="0"/>
                    </a:cubicBezTo>
                    <a:cubicBezTo>
                      <a:pt x="69" y="0"/>
                      <a:pt x="89" y="20"/>
                      <a:pt x="89" y="45"/>
                    </a:cubicBezTo>
                    <a:cubicBezTo>
                      <a:pt x="89" y="69"/>
                      <a:pt x="69" y="89"/>
                      <a:pt x="44" y="89"/>
                    </a:cubicBezTo>
                    <a:close/>
                    <a:moveTo>
                      <a:pt x="44" y="8"/>
                    </a:moveTo>
                    <a:cubicBezTo>
                      <a:pt x="24" y="8"/>
                      <a:pt x="8" y="24"/>
                      <a:pt x="8" y="45"/>
                    </a:cubicBezTo>
                    <a:cubicBezTo>
                      <a:pt x="8" y="65"/>
                      <a:pt x="24" y="81"/>
                      <a:pt x="44" y="81"/>
                    </a:cubicBezTo>
                    <a:cubicBezTo>
                      <a:pt x="65" y="81"/>
                      <a:pt x="81" y="65"/>
                      <a:pt x="81" y="45"/>
                    </a:cubicBezTo>
                    <a:cubicBezTo>
                      <a:pt x="81" y="24"/>
                      <a:pt x="65" y="8"/>
                      <a:pt x="4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96" name="Freeform 58"/>
              <p:cNvSpPr>
                <a:spLocks noEditPoints="1"/>
              </p:cNvSpPr>
              <p:nvPr/>
            </p:nvSpPr>
            <p:spPr bwMode="auto">
              <a:xfrm>
                <a:off x="42828" y="181333"/>
                <a:ext cx="140328" cy="139417"/>
              </a:xfrm>
              <a:custGeom>
                <a:avLst/>
                <a:gdLst>
                  <a:gd name="T0" fmla="*/ 32 w 65"/>
                  <a:gd name="T1" fmla="*/ 0 h 65"/>
                  <a:gd name="T2" fmla="*/ 0 w 65"/>
                  <a:gd name="T3" fmla="*/ 33 h 65"/>
                  <a:gd name="T4" fmla="*/ 32 w 65"/>
                  <a:gd name="T5" fmla="*/ 65 h 65"/>
                  <a:gd name="T6" fmla="*/ 65 w 65"/>
                  <a:gd name="T7" fmla="*/ 33 h 65"/>
                  <a:gd name="T8" fmla="*/ 32 w 65"/>
                  <a:gd name="T9" fmla="*/ 0 h 65"/>
                  <a:gd name="T10" fmla="*/ 37 w 65"/>
                  <a:gd name="T11" fmla="*/ 57 h 65"/>
                  <a:gd name="T12" fmla="*/ 30 w 65"/>
                  <a:gd name="T13" fmla="*/ 57 h 65"/>
                  <a:gd name="T14" fmla="*/ 30 w 65"/>
                  <a:gd name="T15" fmla="*/ 15 h 65"/>
                  <a:gd name="T16" fmla="*/ 23 w 65"/>
                  <a:gd name="T17" fmla="*/ 22 h 65"/>
                  <a:gd name="T18" fmla="*/ 23 w 65"/>
                  <a:gd name="T19" fmla="*/ 15 h 65"/>
                  <a:gd name="T20" fmla="*/ 30 w 65"/>
                  <a:gd name="T21" fmla="*/ 9 h 65"/>
                  <a:gd name="T22" fmla="*/ 37 w 65"/>
                  <a:gd name="T23" fmla="*/ 9 h 65"/>
                  <a:gd name="T24" fmla="*/ 37 w 65"/>
                  <a:gd name="T25" fmla="*/ 5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5">
                    <a:moveTo>
                      <a:pt x="32" y="0"/>
                    </a:moveTo>
                    <a:cubicBezTo>
                      <a:pt x="14" y="0"/>
                      <a:pt x="0" y="15"/>
                      <a:pt x="0" y="33"/>
                    </a:cubicBezTo>
                    <a:cubicBezTo>
                      <a:pt x="0" y="51"/>
                      <a:pt x="14" y="65"/>
                      <a:pt x="32" y="65"/>
                    </a:cubicBezTo>
                    <a:cubicBezTo>
                      <a:pt x="51" y="65"/>
                      <a:pt x="65" y="51"/>
                      <a:pt x="65" y="33"/>
                    </a:cubicBezTo>
                    <a:cubicBezTo>
                      <a:pt x="65" y="15"/>
                      <a:pt x="51" y="0"/>
                      <a:pt x="32" y="0"/>
                    </a:cubicBezTo>
                    <a:close/>
                    <a:moveTo>
                      <a:pt x="37" y="57"/>
                    </a:moveTo>
                    <a:cubicBezTo>
                      <a:pt x="30" y="57"/>
                      <a:pt x="30" y="57"/>
                      <a:pt x="30" y="57"/>
                    </a:cubicBezTo>
                    <a:cubicBezTo>
                      <a:pt x="30" y="15"/>
                      <a:pt x="30" y="15"/>
                      <a:pt x="30" y="15"/>
                    </a:cubicBezTo>
                    <a:cubicBezTo>
                      <a:pt x="23" y="22"/>
                      <a:pt x="23" y="22"/>
                      <a:pt x="23" y="22"/>
                    </a:cubicBezTo>
                    <a:cubicBezTo>
                      <a:pt x="23" y="15"/>
                      <a:pt x="23" y="15"/>
                      <a:pt x="23" y="15"/>
                    </a:cubicBezTo>
                    <a:cubicBezTo>
                      <a:pt x="30" y="9"/>
                      <a:pt x="30" y="9"/>
                      <a:pt x="30" y="9"/>
                    </a:cubicBezTo>
                    <a:cubicBezTo>
                      <a:pt x="37" y="9"/>
                      <a:pt x="37" y="9"/>
                      <a:pt x="37" y="9"/>
                    </a:cubicBezTo>
                    <a:lnTo>
                      <a:pt x="3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97" name="Freeform 59"/>
              <p:cNvSpPr>
                <a:spLocks noEditPoints="1"/>
              </p:cNvSpPr>
              <p:nvPr/>
            </p:nvSpPr>
            <p:spPr bwMode="auto">
              <a:xfrm>
                <a:off x="73809" y="113903"/>
                <a:ext cx="79276" cy="47384"/>
              </a:xfrm>
              <a:custGeom>
                <a:avLst/>
                <a:gdLst>
                  <a:gd name="T0" fmla="*/ 87 w 87"/>
                  <a:gd name="T1" fmla="*/ 52 h 52"/>
                  <a:gd name="T2" fmla="*/ 0 w 87"/>
                  <a:gd name="T3" fmla="*/ 52 h 52"/>
                  <a:gd name="T4" fmla="*/ 0 w 87"/>
                  <a:gd name="T5" fmla="*/ 0 h 52"/>
                  <a:gd name="T6" fmla="*/ 87 w 87"/>
                  <a:gd name="T7" fmla="*/ 0 h 52"/>
                  <a:gd name="T8" fmla="*/ 87 w 87"/>
                  <a:gd name="T9" fmla="*/ 52 h 52"/>
                  <a:gd name="T10" fmla="*/ 11 w 87"/>
                  <a:gd name="T11" fmla="*/ 41 h 52"/>
                  <a:gd name="T12" fmla="*/ 75 w 87"/>
                  <a:gd name="T13" fmla="*/ 41 h 52"/>
                  <a:gd name="T14" fmla="*/ 75 w 87"/>
                  <a:gd name="T15" fmla="*/ 12 h 52"/>
                  <a:gd name="T16" fmla="*/ 11 w 87"/>
                  <a:gd name="T17" fmla="*/ 12 h 52"/>
                  <a:gd name="T18" fmla="*/ 11 w 87"/>
                  <a:gd name="T19" fmla="*/ 4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52">
                    <a:moveTo>
                      <a:pt x="87" y="52"/>
                    </a:moveTo>
                    <a:lnTo>
                      <a:pt x="0" y="52"/>
                    </a:lnTo>
                    <a:lnTo>
                      <a:pt x="0" y="0"/>
                    </a:lnTo>
                    <a:lnTo>
                      <a:pt x="87" y="0"/>
                    </a:lnTo>
                    <a:lnTo>
                      <a:pt x="87" y="52"/>
                    </a:lnTo>
                    <a:close/>
                    <a:moveTo>
                      <a:pt x="11" y="41"/>
                    </a:moveTo>
                    <a:lnTo>
                      <a:pt x="75" y="41"/>
                    </a:lnTo>
                    <a:lnTo>
                      <a:pt x="75" y="12"/>
                    </a:lnTo>
                    <a:lnTo>
                      <a:pt x="11" y="12"/>
                    </a:lnTo>
                    <a:lnTo>
                      <a:pt x="11"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98" name="Freeform 60"/>
              <p:cNvSpPr>
                <a:spLocks noEditPoints="1"/>
              </p:cNvSpPr>
              <p:nvPr/>
            </p:nvSpPr>
            <p:spPr bwMode="auto">
              <a:xfrm>
                <a:off x="0" y="0"/>
                <a:ext cx="225983" cy="133949"/>
              </a:xfrm>
              <a:custGeom>
                <a:avLst/>
                <a:gdLst>
                  <a:gd name="T0" fmla="*/ 208 w 248"/>
                  <a:gd name="T1" fmla="*/ 0 h 147"/>
                  <a:gd name="T2" fmla="*/ 123 w 248"/>
                  <a:gd name="T3" fmla="*/ 85 h 147"/>
                  <a:gd name="T4" fmla="*/ 40 w 248"/>
                  <a:gd name="T5" fmla="*/ 0 h 147"/>
                  <a:gd name="T6" fmla="*/ 0 w 248"/>
                  <a:gd name="T7" fmla="*/ 40 h 147"/>
                  <a:gd name="T8" fmla="*/ 107 w 248"/>
                  <a:gd name="T9" fmla="*/ 147 h 147"/>
                  <a:gd name="T10" fmla="*/ 142 w 248"/>
                  <a:gd name="T11" fmla="*/ 147 h 147"/>
                  <a:gd name="T12" fmla="*/ 248 w 248"/>
                  <a:gd name="T13" fmla="*/ 40 h 147"/>
                  <a:gd name="T14" fmla="*/ 208 w 248"/>
                  <a:gd name="T15" fmla="*/ 0 h 147"/>
                  <a:gd name="T16" fmla="*/ 208 w 248"/>
                  <a:gd name="T17" fmla="*/ 12 h 147"/>
                  <a:gd name="T18" fmla="*/ 237 w 248"/>
                  <a:gd name="T19" fmla="*/ 40 h 147"/>
                  <a:gd name="T20" fmla="*/ 159 w 248"/>
                  <a:gd name="T21" fmla="*/ 118 h 147"/>
                  <a:gd name="T22" fmla="*/ 130 w 248"/>
                  <a:gd name="T23" fmla="*/ 90 h 147"/>
                  <a:gd name="T24" fmla="*/ 208 w 248"/>
                  <a:gd name="T25" fmla="*/ 12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8" h="147">
                    <a:moveTo>
                      <a:pt x="208" y="0"/>
                    </a:moveTo>
                    <a:lnTo>
                      <a:pt x="123" y="85"/>
                    </a:lnTo>
                    <a:lnTo>
                      <a:pt x="40" y="0"/>
                    </a:lnTo>
                    <a:lnTo>
                      <a:pt x="0" y="40"/>
                    </a:lnTo>
                    <a:lnTo>
                      <a:pt x="107" y="147"/>
                    </a:lnTo>
                    <a:lnTo>
                      <a:pt x="142" y="147"/>
                    </a:lnTo>
                    <a:lnTo>
                      <a:pt x="248" y="40"/>
                    </a:lnTo>
                    <a:lnTo>
                      <a:pt x="208" y="0"/>
                    </a:lnTo>
                    <a:close/>
                    <a:moveTo>
                      <a:pt x="208" y="12"/>
                    </a:moveTo>
                    <a:lnTo>
                      <a:pt x="237" y="40"/>
                    </a:lnTo>
                    <a:lnTo>
                      <a:pt x="159" y="118"/>
                    </a:lnTo>
                    <a:lnTo>
                      <a:pt x="130" y="90"/>
                    </a:lnTo>
                    <a:lnTo>
                      <a:pt x="20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22" name="Freeform 61"/>
            <p:cNvSpPr>
              <a:spLocks noEditPoints="1"/>
            </p:cNvSpPr>
            <p:nvPr/>
          </p:nvSpPr>
          <p:spPr bwMode="auto">
            <a:xfrm>
              <a:off x="3757613" y="3222625"/>
              <a:ext cx="388937" cy="385763"/>
            </a:xfrm>
            <a:custGeom>
              <a:avLst/>
              <a:gdLst>
                <a:gd name="T0" fmla="*/ 81 w 163"/>
                <a:gd name="T1" fmla="*/ 0 h 162"/>
                <a:gd name="T2" fmla="*/ 0 w 163"/>
                <a:gd name="T3" fmla="*/ 81 h 162"/>
                <a:gd name="T4" fmla="*/ 81 w 163"/>
                <a:gd name="T5" fmla="*/ 162 h 162"/>
                <a:gd name="T6" fmla="*/ 163 w 163"/>
                <a:gd name="T7" fmla="*/ 81 h 162"/>
                <a:gd name="T8" fmla="*/ 81 w 163"/>
                <a:gd name="T9" fmla="*/ 0 h 162"/>
                <a:gd name="T10" fmla="*/ 61 w 163"/>
                <a:gd name="T11" fmla="*/ 75 h 162"/>
                <a:gd name="T12" fmla="*/ 49 w 163"/>
                <a:gd name="T13" fmla="*/ 63 h 162"/>
                <a:gd name="T14" fmla="*/ 61 w 163"/>
                <a:gd name="T15" fmla="*/ 51 h 162"/>
                <a:gd name="T16" fmla="*/ 73 w 163"/>
                <a:gd name="T17" fmla="*/ 63 h 162"/>
                <a:gd name="T18" fmla="*/ 61 w 163"/>
                <a:gd name="T19" fmla="*/ 75 h 162"/>
                <a:gd name="T20" fmla="*/ 73 w 163"/>
                <a:gd name="T21" fmla="*/ 37 h 162"/>
                <a:gd name="T22" fmla="*/ 88 w 163"/>
                <a:gd name="T23" fmla="*/ 22 h 162"/>
                <a:gd name="T24" fmla="*/ 102 w 163"/>
                <a:gd name="T25" fmla="*/ 37 h 162"/>
                <a:gd name="T26" fmla="*/ 88 w 163"/>
                <a:gd name="T27" fmla="*/ 51 h 162"/>
                <a:gd name="T28" fmla="*/ 73 w 163"/>
                <a:gd name="T29" fmla="*/ 37 h 162"/>
                <a:gd name="T30" fmla="*/ 100 w 163"/>
                <a:gd name="T31" fmla="*/ 93 h 162"/>
                <a:gd name="T32" fmla="*/ 85 w 163"/>
                <a:gd name="T33" fmla="*/ 78 h 162"/>
                <a:gd name="T34" fmla="*/ 100 w 163"/>
                <a:gd name="T35" fmla="*/ 63 h 162"/>
                <a:gd name="T36" fmla="*/ 115 w 163"/>
                <a:gd name="T37" fmla="*/ 78 h 162"/>
                <a:gd name="T38" fmla="*/ 100 w 163"/>
                <a:gd name="T39" fmla="*/ 9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3" h="162">
                  <a:moveTo>
                    <a:pt x="81" y="0"/>
                  </a:moveTo>
                  <a:cubicBezTo>
                    <a:pt x="36" y="0"/>
                    <a:pt x="0" y="36"/>
                    <a:pt x="0" y="81"/>
                  </a:cubicBezTo>
                  <a:cubicBezTo>
                    <a:pt x="0" y="126"/>
                    <a:pt x="36" y="162"/>
                    <a:pt x="81" y="162"/>
                  </a:cubicBezTo>
                  <a:cubicBezTo>
                    <a:pt x="126" y="162"/>
                    <a:pt x="163" y="126"/>
                    <a:pt x="163" y="81"/>
                  </a:cubicBezTo>
                  <a:cubicBezTo>
                    <a:pt x="163" y="36"/>
                    <a:pt x="126" y="0"/>
                    <a:pt x="81" y="0"/>
                  </a:cubicBezTo>
                  <a:close/>
                  <a:moveTo>
                    <a:pt x="61" y="75"/>
                  </a:moveTo>
                  <a:cubicBezTo>
                    <a:pt x="55" y="75"/>
                    <a:pt x="49" y="70"/>
                    <a:pt x="49" y="63"/>
                  </a:cubicBezTo>
                  <a:cubicBezTo>
                    <a:pt x="49" y="56"/>
                    <a:pt x="55" y="51"/>
                    <a:pt x="61" y="51"/>
                  </a:cubicBezTo>
                  <a:cubicBezTo>
                    <a:pt x="68" y="51"/>
                    <a:pt x="73" y="56"/>
                    <a:pt x="73" y="63"/>
                  </a:cubicBezTo>
                  <a:cubicBezTo>
                    <a:pt x="73" y="70"/>
                    <a:pt x="68" y="75"/>
                    <a:pt x="61" y="75"/>
                  </a:cubicBezTo>
                  <a:close/>
                  <a:moveTo>
                    <a:pt x="73" y="37"/>
                  </a:moveTo>
                  <a:cubicBezTo>
                    <a:pt x="73" y="29"/>
                    <a:pt x="80" y="22"/>
                    <a:pt x="88" y="22"/>
                  </a:cubicBezTo>
                  <a:cubicBezTo>
                    <a:pt x="96" y="22"/>
                    <a:pt x="102" y="29"/>
                    <a:pt x="102" y="37"/>
                  </a:cubicBezTo>
                  <a:cubicBezTo>
                    <a:pt x="102" y="45"/>
                    <a:pt x="96" y="51"/>
                    <a:pt x="88" y="51"/>
                  </a:cubicBezTo>
                  <a:cubicBezTo>
                    <a:pt x="80" y="51"/>
                    <a:pt x="73" y="45"/>
                    <a:pt x="73" y="37"/>
                  </a:cubicBezTo>
                  <a:close/>
                  <a:moveTo>
                    <a:pt x="100" y="93"/>
                  </a:moveTo>
                  <a:cubicBezTo>
                    <a:pt x="92" y="93"/>
                    <a:pt x="85" y="86"/>
                    <a:pt x="85" y="78"/>
                  </a:cubicBezTo>
                  <a:cubicBezTo>
                    <a:pt x="85" y="70"/>
                    <a:pt x="92" y="63"/>
                    <a:pt x="100" y="63"/>
                  </a:cubicBezTo>
                  <a:cubicBezTo>
                    <a:pt x="108" y="63"/>
                    <a:pt x="115" y="70"/>
                    <a:pt x="115" y="78"/>
                  </a:cubicBezTo>
                  <a:cubicBezTo>
                    <a:pt x="115" y="86"/>
                    <a:pt x="108" y="93"/>
                    <a:pt x="100"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3" name="Freeform 62"/>
            <p:cNvSpPr>
              <a:spLocks noEditPoints="1"/>
            </p:cNvSpPr>
            <p:nvPr/>
          </p:nvSpPr>
          <p:spPr bwMode="auto">
            <a:xfrm>
              <a:off x="4497388" y="3224213"/>
              <a:ext cx="385762" cy="384175"/>
            </a:xfrm>
            <a:custGeom>
              <a:avLst/>
              <a:gdLst>
                <a:gd name="T0" fmla="*/ 80 w 161"/>
                <a:gd name="T1" fmla="*/ 0 h 161"/>
                <a:gd name="T2" fmla="*/ 0 w 161"/>
                <a:gd name="T3" fmla="*/ 80 h 161"/>
                <a:gd name="T4" fmla="*/ 80 w 161"/>
                <a:gd name="T5" fmla="*/ 161 h 161"/>
                <a:gd name="T6" fmla="*/ 161 w 161"/>
                <a:gd name="T7" fmla="*/ 80 h 161"/>
                <a:gd name="T8" fmla="*/ 80 w 161"/>
                <a:gd name="T9" fmla="*/ 0 h 161"/>
                <a:gd name="T10" fmla="*/ 80 w 161"/>
                <a:gd name="T11" fmla="*/ 141 h 161"/>
                <a:gd name="T12" fmla="*/ 30 w 161"/>
                <a:gd name="T13" fmla="*/ 90 h 161"/>
                <a:gd name="T14" fmla="*/ 80 w 161"/>
                <a:gd name="T15" fmla="*/ 39 h 161"/>
                <a:gd name="T16" fmla="*/ 131 w 161"/>
                <a:gd name="T17" fmla="*/ 90 h 161"/>
                <a:gd name="T18" fmla="*/ 80 w 161"/>
                <a:gd name="T19" fmla="*/ 14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80" y="0"/>
                  </a:moveTo>
                  <a:cubicBezTo>
                    <a:pt x="36" y="0"/>
                    <a:pt x="0" y="36"/>
                    <a:pt x="0" y="80"/>
                  </a:cubicBezTo>
                  <a:cubicBezTo>
                    <a:pt x="0" y="125"/>
                    <a:pt x="36" y="161"/>
                    <a:pt x="80" y="161"/>
                  </a:cubicBezTo>
                  <a:cubicBezTo>
                    <a:pt x="125" y="161"/>
                    <a:pt x="161" y="125"/>
                    <a:pt x="161" y="80"/>
                  </a:cubicBezTo>
                  <a:cubicBezTo>
                    <a:pt x="161" y="36"/>
                    <a:pt x="125" y="0"/>
                    <a:pt x="80" y="0"/>
                  </a:cubicBezTo>
                  <a:close/>
                  <a:moveTo>
                    <a:pt x="80" y="141"/>
                  </a:moveTo>
                  <a:cubicBezTo>
                    <a:pt x="52" y="141"/>
                    <a:pt x="30" y="118"/>
                    <a:pt x="30" y="90"/>
                  </a:cubicBezTo>
                  <a:cubicBezTo>
                    <a:pt x="30" y="62"/>
                    <a:pt x="52" y="39"/>
                    <a:pt x="80" y="39"/>
                  </a:cubicBezTo>
                  <a:cubicBezTo>
                    <a:pt x="108" y="39"/>
                    <a:pt x="131" y="62"/>
                    <a:pt x="131" y="90"/>
                  </a:cubicBezTo>
                  <a:cubicBezTo>
                    <a:pt x="131" y="118"/>
                    <a:pt x="108" y="141"/>
                    <a:pt x="80" y="1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4" name="Freeform 63"/>
            <p:cNvSpPr>
              <a:spLocks noEditPoints="1"/>
            </p:cNvSpPr>
            <p:nvPr/>
          </p:nvSpPr>
          <p:spPr bwMode="auto">
            <a:xfrm>
              <a:off x="4629150" y="3348038"/>
              <a:ext cx="119063" cy="184150"/>
            </a:xfrm>
            <a:custGeom>
              <a:avLst/>
              <a:gdLst>
                <a:gd name="T0" fmla="*/ 35 w 50"/>
                <a:gd name="T1" fmla="*/ 36 h 77"/>
                <a:gd name="T2" fmla="*/ 35 w 50"/>
                <a:gd name="T3" fmla="*/ 36 h 77"/>
                <a:gd name="T4" fmla="*/ 48 w 50"/>
                <a:gd name="T5" fmla="*/ 19 h 77"/>
                <a:gd name="T6" fmla="*/ 26 w 50"/>
                <a:gd name="T7" fmla="*/ 0 h 77"/>
                <a:gd name="T8" fmla="*/ 3 w 50"/>
                <a:gd name="T9" fmla="*/ 20 h 77"/>
                <a:gd name="T10" fmla="*/ 15 w 50"/>
                <a:gd name="T11" fmla="*/ 37 h 77"/>
                <a:gd name="T12" fmla="*/ 15 w 50"/>
                <a:gd name="T13" fmla="*/ 37 h 77"/>
                <a:gd name="T14" fmla="*/ 0 w 50"/>
                <a:gd name="T15" fmla="*/ 57 h 77"/>
                <a:gd name="T16" fmla="*/ 25 w 50"/>
                <a:gd name="T17" fmla="*/ 77 h 77"/>
                <a:gd name="T18" fmla="*/ 50 w 50"/>
                <a:gd name="T19" fmla="*/ 55 h 77"/>
                <a:gd name="T20" fmla="*/ 35 w 50"/>
                <a:gd name="T21" fmla="*/ 36 h 77"/>
                <a:gd name="T22" fmla="*/ 13 w 50"/>
                <a:gd name="T23" fmla="*/ 19 h 77"/>
                <a:gd name="T24" fmla="*/ 26 w 50"/>
                <a:gd name="T25" fmla="*/ 8 h 77"/>
                <a:gd name="T26" fmla="*/ 38 w 50"/>
                <a:gd name="T27" fmla="*/ 20 h 77"/>
                <a:gd name="T28" fmla="*/ 27 w 50"/>
                <a:gd name="T29" fmla="*/ 33 h 77"/>
                <a:gd name="T30" fmla="*/ 13 w 50"/>
                <a:gd name="T31" fmla="*/ 19 h 77"/>
                <a:gd name="T32" fmla="*/ 25 w 50"/>
                <a:gd name="T33" fmla="*/ 70 h 77"/>
                <a:gd name="T34" fmla="*/ 11 w 50"/>
                <a:gd name="T35" fmla="*/ 56 h 77"/>
                <a:gd name="T36" fmla="*/ 24 w 50"/>
                <a:gd name="T37" fmla="*/ 40 h 77"/>
                <a:gd name="T38" fmla="*/ 40 w 50"/>
                <a:gd name="T39" fmla="*/ 56 h 77"/>
                <a:gd name="T40" fmla="*/ 25 w 50"/>
                <a:gd name="T41"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7">
                  <a:moveTo>
                    <a:pt x="35" y="36"/>
                  </a:moveTo>
                  <a:cubicBezTo>
                    <a:pt x="35" y="36"/>
                    <a:pt x="35" y="36"/>
                    <a:pt x="35" y="36"/>
                  </a:cubicBezTo>
                  <a:cubicBezTo>
                    <a:pt x="45" y="32"/>
                    <a:pt x="48" y="25"/>
                    <a:pt x="48" y="19"/>
                  </a:cubicBezTo>
                  <a:cubicBezTo>
                    <a:pt x="48" y="9"/>
                    <a:pt x="40" y="0"/>
                    <a:pt x="26" y="0"/>
                  </a:cubicBezTo>
                  <a:cubicBezTo>
                    <a:pt x="13" y="0"/>
                    <a:pt x="3" y="8"/>
                    <a:pt x="3" y="20"/>
                  </a:cubicBezTo>
                  <a:cubicBezTo>
                    <a:pt x="3" y="26"/>
                    <a:pt x="7" y="33"/>
                    <a:pt x="15" y="37"/>
                  </a:cubicBezTo>
                  <a:cubicBezTo>
                    <a:pt x="15" y="37"/>
                    <a:pt x="15" y="37"/>
                    <a:pt x="15" y="37"/>
                  </a:cubicBezTo>
                  <a:cubicBezTo>
                    <a:pt x="6" y="41"/>
                    <a:pt x="0" y="48"/>
                    <a:pt x="0" y="57"/>
                  </a:cubicBezTo>
                  <a:cubicBezTo>
                    <a:pt x="0" y="68"/>
                    <a:pt x="10" y="77"/>
                    <a:pt x="25" y="77"/>
                  </a:cubicBezTo>
                  <a:cubicBezTo>
                    <a:pt x="39" y="77"/>
                    <a:pt x="50" y="68"/>
                    <a:pt x="50" y="55"/>
                  </a:cubicBezTo>
                  <a:cubicBezTo>
                    <a:pt x="50" y="47"/>
                    <a:pt x="45" y="40"/>
                    <a:pt x="35" y="36"/>
                  </a:cubicBezTo>
                  <a:close/>
                  <a:moveTo>
                    <a:pt x="13" y="19"/>
                  </a:moveTo>
                  <a:cubicBezTo>
                    <a:pt x="13" y="13"/>
                    <a:pt x="17" y="8"/>
                    <a:pt x="26" y="8"/>
                  </a:cubicBezTo>
                  <a:cubicBezTo>
                    <a:pt x="35" y="8"/>
                    <a:pt x="38" y="14"/>
                    <a:pt x="38" y="20"/>
                  </a:cubicBezTo>
                  <a:cubicBezTo>
                    <a:pt x="38" y="26"/>
                    <a:pt x="33" y="31"/>
                    <a:pt x="27" y="33"/>
                  </a:cubicBezTo>
                  <a:cubicBezTo>
                    <a:pt x="18" y="31"/>
                    <a:pt x="13" y="27"/>
                    <a:pt x="13" y="19"/>
                  </a:cubicBezTo>
                  <a:close/>
                  <a:moveTo>
                    <a:pt x="25" y="70"/>
                  </a:moveTo>
                  <a:cubicBezTo>
                    <a:pt x="16" y="70"/>
                    <a:pt x="10" y="63"/>
                    <a:pt x="11" y="56"/>
                  </a:cubicBezTo>
                  <a:cubicBezTo>
                    <a:pt x="11" y="49"/>
                    <a:pt x="15" y="43"/>
                    <a:pt x="24" y="40"/>
                  </a:cubicBezTo>
                  <a:cubicBezTo>
                    <a:pt x="34" y="43"/>
                    <a:pt x="40" y="48"/>
                    <a:pt x="40" y="56"/>
                  </a:cubicBezTo>
                  <a:cubicBezTo>
                    <a:pt x="40" y="64"/>
                    <a:pt x="34" y="70"/>
                    <a:pt x="2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5" name="Freeform 64"/>
            <p:cNvSpPr/>
            <p:nvPr/>
          </p:nvSpPr>
          <p:spPr bwMode="auto">
            <a:xfrm>
              <a:off x="5213350" y="3241675"/>
              <a:ext cx="361950" cy="360363"/>
            </a:xfrm>
            <a:custGeom>
              <a:avLst/>
              <a:gdLst>
                <a:gd name="T0" fmla="*/ 136 w 151"/>
                <a:gd name="T1" fmla="*/ 96 h 151"/>
                <a:gd name="T2" fmla="*/ 126 w 151"/>
                <a:gd name="T3" fmla="*/ 92 h 151"/>
                <a:gd name="T4" fmla="*/ 131 w 151"/>
                <a:gd name="T5" fmla="*/ 78 h 151"/>
                <a:gd name="T6" fmla="*/ 119 w 151"/>
                <a:gd name="T7" fmla="*/ 72 h 151"/>
                <a:gd name="T8" fmla="*/ 112 w 151"/>
                <a:gd name="T9" fmla="*/ 84 h 151"/>
                <a:gd name="T10" fmla="*/ 103 w 151"/>
                <a:gd name="T11" fmla="*/ 79 h 151"/>
                <a:gd name="T12" fmla="*/ 110 w 151"/>
                <a:gd name="T13" fmla="*/ 67 h 151"/>
                <a:gd name="T14" fmla="*/ 98 w 151"/>
                <a:gd name="T15" fmla="*/ 56 h 151"/>
                <a:gd name="T16" fmla="*/ 88 w 151"/>
                <a:gd name="T17" fmla="*/ 66 h 151"/>
                <a:gd name="T18" fmla="*/ 81 w 151"/>
                <a:gd name="T19" fmla="*/ 59 h 151"/>
                <a:gd name="T20" fmla="*/ 90 w 151"/>
                <a:gd name="T21" fmla="*/ 49 h 151"/>
                <a:gd name="T22" fmla="*/ 81 w 151"/>
                <a:gd name="T23" fmla="*/ 36 h 151"/>
                <a:gd name="T24" fmla="*/ 68 w 151"/>
                <a:gd name="T25" fmla="*/ 42 h 151"/>
                <a:gd name="T26" fmla="*/ 64 w 151"/>
                <a:gd name="T27" fmla="*/ 33 h 151"/>
                <a:gd name="T28" fmla="*/ 76 w 151"/>
                <a:gd name="T29" fmla="*/ 27 h 151"/>
                <a:gd name="T30" fmla="*/ 72 w 151"/>
                <a:gd name="T31" fmla="*/ 16 h 151"/>
                <a:gd name="T32" fmla="*/ 55 w 151"/>
                <a:gd name="T33" fmla="*/ 20 h 151"/>
                <a:gd name="T34" fmla="*/ 53 w 151"/>
                <a:gd name="T35" fmla="*/ 10 h 151"/>
                <a:gd name="T36" fmla="*/ 69 w 151"/>
                <a:gd name="T37" fmla="*/ 6 h 151"/>
                <a:gd name="T38" fmla="*/ 68 w 151"/>
                <a:gd name="T39" fmla="*/ 0 h 151"/>
                <a:gd name="T40" fmla="*/ 22 w 151"/>
                <a:gd name="T41" fmla="*/ 22 h 151"/>
                <a:gd name="T42" fmla="*/ 0 w 151"/>
                <a:gd name="T43" fmla="*/ 69 h 151"/>
                <a:gd name="T44" fmla="*/ 8 w 151"/>
                <a:gd name="T45" fmla="*/ 70 h 151"/>
                <a:gd name="T46" fmla="*/ 14 w 151"/>
                <a:gd name="T47" fmla="*/ 54 h 151"/>
                <a:gd name="T48" fmla="*/ 23 w 151"/>
                <a:gd name="T49" fmla="*/ 57 h 151"/>
                <a:gd name="T50" fmla="*/ 18 w 151"/>
                <a:gd name="T51" fmla="*/ 73 h 151"/>
                <a:gd name="T52" fmla="*/ 30 w 151"/>
                <a:gd name="T53" fmla="*/ 78 h 151"/>
                <a:gd name="T54" fmla="*/ 37 w 151"/>
                <a:gd name="T55" fmla="*/ 65 h 151"/>
                <a:gd name="T56" fmla="*/ 46 w 151"/>
                <a:gd name="T57" fmla="*/ 70 h 151"/>
                <a:gd name="T58" fmla="*/ 38 w 151"/>
                <a:gd name="T59" fmla="*/ 84 h 151"/>
                <a:gd name="T60" fmla="*/ 51 w 151"/>
                <a:gd name="T61" fmla="*/ 94 h 151"/>
                <a:gd name="T62" fmla="*/ 62 w 151"/>
                <a:gd name="T63" fmla="*/ 83 h 151"/>
                <a:gd name="T64" fmla="*/ 69 w 151"/>
                <a:gd name="T65" fmla="*/ 91 h 151"/>
                <a:gd name="T66" fmla="*/ 58 w 151"/>
                <a:gd name="T67" fmla="*/ 101 h 151"/>
                <a:gd name="T68" fmla="*/ 68 w 151"/>
                <a:gd name="T69" fmla="*/ 113 h 151"/>
                <a:gd name="T70" fmla="*/ 81 w 151"/>
                <a:gd name="T71" fmla="*/ 107 h 151"/>
                <a:gd name="T72" fmla="*/ 86 w 151"/>
                <a:gd name="T73" fmla="*/ 116 h 151"/>
                <a:gd name="T74" fmla="*/ 73 w 151"/>
                <a:gd name="T75" fmla="*/ 122 h 151"/>
                <a:gd name="T76" fmla="*/ 78 w 151"/>
                <a:gd name="T77" fmla="*/ 133 h 151"/>
                <a:gd name="T78" fmla="*/ 95 w 151"/>
                <a:gd name="T79" fmla="*/ 129 h 151"/>
                <a:gd name="T80" fmla="*/ 97 w 151"/>
                <a:gd name="T81" fmla="*/ 139 h 151"/>
                <a:gd name="T82" fmla="*/ 81 w 151"/>
                <a:gd name="T83" fmla="*/ 143 h 151"/>
                <a:gd name="T84" fmla="*/ 82 w 151"/>
                <a:gd name="T85" fmla="*/ 151 h 151"/>
                <a:gd name="T86" fmla="*/ 129 w 151"/>
                <a:gd name="T87" fmla="*/ 129 h 151"/>
                <a:gd name="T88" fmla="*/ 151 w 151"/>
                <a:gd name="T89" fmla="*/ 83 h 151"/>
                <a:gd name="T90" fmla="*/ 141 w 151"/>
                <a:gd name="T91" fmla="*/ 81 h 151"/>
                <a:gd name="T92" fmla="*/ 136 w 151"/>
                <a:gd name="T93" fmla="*/ 96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1" h="151">
                  <a:moveTo>
                    <a:pt x="136" y="96"/>
                  </a:moveTo>
                  <a:cubicBezTo>
                    <a:pt x="126" y="92"/>
                    <a:pt x="126" y="92"/>
                    <a:pt x="126" y="92"/>
                  </a:cubicBezTo>
                  <a:cubicBezTo>
                    <a:pt x="131" y="78"/>
                    <a:pt x="131" y="78"/>
                    <a:pt x="131" y="78"/>
                  </a:cubicBezTo>
                  <a:cubicBezTo>
                    <a:pt x="127" y="76"/>
                    <a:pt x="123" y="75"/>
                    <a:pt x="119" y="72"/>
                  </a:cubicBezTo>
                  <a:cubicBezTo>
                    <a:pt x="112" y="84"/>
                    <a:pt x="112" y="84"/>
                    <a:pt x="112" y="84"/>
                  </a:cubicBezTo>
                  <a:cubicBezTo>
                    <a:pt x="103" y="79"/>
                    <a:pt x="103" y="79"/>
                    <a:pt x="103" y="79"/>
                  </a:cubicBezTo>
                  <a:cubicBezTo>
                    <a:pt x="110" y="67"/>
                    <a:pt x="110" y="67"/>
                    <a:pt x="110" y="67"/>
                  </a:cubicBezTo>
                  <a:cubicBezTo>
                    <a:pt x="106" y="64"/>
                    <a:pt x="102" y="60"/>
                    <a:pt x="98" y="56"/>
                  </a:cubicBezTo>
                  <a:cubicBezTo>
                    <a:pt x="88" y="66"/>
                    <a:pt x="88" y="66"/>
                    <a:pt x="88" y="66"/>
                  </a:cubicBezTo>
                  <a:cubicBezTo>
                    <a:pt x="81" y="59"/>
                    <a:pt x="81" y="59"/>
                    <a:pt x="81" y="59"/>
                  </a:cubicBezTo>
                  <a:cubicBezTo>
                    <a:pt x="90" y="49"/>
                    <a:pt x="90" y="49"/>
                    <a:pt x="90" y="49"/>
                  </a:cubicBezTo>
                  <a:cubicBezTo>
                    <a:pt x="87" y="45"/>
                    <a:pt x="84" y="41"/>
                    <a:pt x="81" y="36"/>
                  </a:cubicBezTo>
                  <a:cubicBezTo>
                    <a:pt x="68" y="42"/>
                    <a:pt x="68" y="42"/>
                    <a:pt x="68" y="42"/>
                  </a:cubicBezTo>
                  <a:cubicBezTo>
                    <a:pt x="64" y="33"/>
                    <a:pt x="64" y="33"/>
                    <a:pt x="64" y="33"/>
                  </a:cubicBezTo>
                  <a:cubicBezTo>
                    <a:pt x="76" y="27"/>
                    <a:pt x="76" y="27"/>
                    <a:pt x="76" y="27"/>
                  </a:cubicBezTo>
                  <a:cubicBezTo>
                    <a:pt x="74" y="24"/>
                    <a:pt x="73" y="20"/>
                    <a:pt x="72" y="16"/>
                  </a:cubicBezTo>
                  <a:cubicBezTo>
                    <a:pt x="55" y="20"/>
                    <a:pt x="55" y="20"/>
                    <a:pt x="55" y="20"/>
                  </a:cubicBezTo>
                  <a:cubicBezTo>
                    <a:pt x="53" y="10"/>
                    <a:pt x="53" y="10"/>
                    <a:pt x="53" y="10"/>
                  </a:cubicBezTo>
                  <a:cubicBezTo>
                    <a:pt x="69" y="6"/>
                    <a:pt x="69" y="6"/>
                    <a:pt x="69" y="6"/>
                  </a:cubicBezTo>
                  <a:cubicBezTo>
                    <a:pt x="69" y="4"/>
                    <a:pt x="68" y="2"/>
                    <a:pt x="68" y="0"/>
                  </a:cubicBezTo>
                  <a:cubicBezTo>
                    <a:pt x="51" y="2"/>
                    <a:pt x="35" y="9"/>
                    <a:pt x="22" y="22"/>
                  </a:cubicBezTo>
                  <a:cubicBezTo>
                    <a:pt x="9" y="35"/>
                    <a:pt x="1" y="52"/>
                    <a:pt x="0" y="69"/>
                  </a:cubicBezTo>
                  <a:cubicBezTo>
                    <a:pt x="2" y="69"/>
                    <a:pt x="5" y="70"/>
                    <a:pt x="8" y="70"/>
                  </a:cubicBezTo>
                  <a:cubicBezTo>
                    <a:pt x="14" y="54"/>
                    <a:pt x="14" y="54"/>
                    <a:pt x="14" y="54"/>
                  </a:cubicBezTo>
                  <a:cubicBezTo>
                    <a:pt x="23" y="57"/>
                    <a:pt x="23" y="57"/>
                    <a:pt x="23" y="57"/>
                  </a:cubicBezTo>
                  <a:cubicBezTo>
                    <a:pt x="18" y="73"/>
                    <a:pt x="18" y="73"/>
                    <a:pt x="18" y="73"/>
                  </a:cubicBezTo>
                  <a:cubicBezTo>
                    <a:pt x="22" y="75"/>
                    <a:pt x="26" y="76"/>
                    <a:pt x="30" y="78"/>
                  </a:cubicBezTo>
                  <a:cubicBezTo>
                    <a:pt x="37" y="65"/>
                    <a:pt x="37" y="65"/>
                    <a:pt x="37" y="65"/>
                  </a:cubicBezTo>
                  <a:cubicBezTo>
                    <a:pt x="46" y="70"/>
                    <a:pt x="46" y="70"/>
                    <a:pt x="46" y="70"/>
                  </a:cubicBezTo>
                  <a:cubicBezTo>
                    <a:pt x="38" y="84"/>
                    <a:pt x="38" y="84"/>
                    <a:pt x="38" y="84"/>
                  </a:cubicBezTo>
                  <a:cubicBezTo>
                    <a:pt x="43" y="87"/>
                    <a:pt x="47" y="90"/>
                    <a:pt x="51" y="94"/>
                  </a:cubicBezTo>
                  <a:cubicBezTo>
                    <a:pt x="62" y="83"/>
                    <a:pt x="62" y="83"/>
                    <a:pt x="62" y="83"/>
                  </a:cubicBezTo>
                  <a:cubicBezTo>
                    <a:pt x="69" y="91"/>
                    <a:pt x="69" y="91"/>
                    <a:pt x="69" y="91"/>
                  </a:cubicBezTo>
                  <a:cubicBezTo>
                    <a:pt x="58" y="101"/>
                    <a:pt x="58" y="101"/>
                    <a:pt x="58" y="101"/>
                  </a:cubicBezTo>
                  <a:cubicBezTo>
                    <a:pt x="62" y="105"/>
                    <a:pt x="65" y="109"/>
                    <a:pt x="68" y="113"/>
                  </a:cubicBezTo>
                  <a:cubicBezTo>
                    <a:pt x="81" y="107"/>
                    <a:pt x="81" y="107"/>
                    <a:pt x="81" y="107"/>
                  </a:cubicBezTo>
                  <a:cubicBezTo>
                    <a:pt x="86" y="116"/>
                    <a:pt x="86" y="116"/>
                    <a:pt x="86" y="116"/>
                  </a:cubicBezTo>
                  <a:cubicBezTo>
                    <a:pt x="73" y="122"/>
                    <a:pt x="73" y="122"/>
                    <a:pt x="73" y="122"/>
                  </a:cubicBezTo>
                  <a:cubicBezTo>
                    <a:pt x="75" y="126"/>
                    <a:pt x="77" y="130"/>
                    <a:pt x="78" y="133"/>
                  </a:cubicBezTo>
                  <a:cubicBezTo>
                    <a:pt x="95" y="129"/>
                    <a:pt x="95" y="129"/>
                    <a:pt x="95" y="129"/>
                  </a:cubicBezTo>
                  <a:cubicBezTo>
                    <a:pt x="97" y="139"/>
                    <a:pt x="97" y="139"/>
                    <a:pt x="97" y="139"/>
                  </a:cubicBezTo>
                  <a:cubicBezTo>
                    <a:pt x="81" y="143"/>
                    <a:pt x="81" y="143"/>
                    <a:pt x="81" y="143"/>
                  </a:cubicBezTo>
                  <a:cubicBezTo>
                    <a:pt x="81" y="146"/>
                    <a:pt x="82" y="149"/>
                    <a:pt x="82" y="151"/>
                  </a:cubicBezTo>
                  <a:cubicBezTo>
                    <a:pt x="99" y="150"/>
                    <a:pt x="116" y="142"/>
                    <a:pt x="129" y="129"/>
                  </a:cubicBezTo>
                  <a:cubicBezTo>
                    <a:pt x="142" y="116"/>
                    <a:pt x="149" y="100"/>
                    <a:pt x="151" y="83"/>
                  </a:cubicBezTo>
                  <a:cubicBezTo>
                    <a:pt x="147" y="83"/>
                    <a:pt x="144" y="82"/>
                    <a:pt x="141" y="81"/>
                  </a:cubicBezTo>
                  <a:lnTo>
                    <a:pt x="136"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6" name="Freeform 65"/>
            <p:cNvSpPr/>
            <p:nvPr/>
          </p:nvSpPr>
          <p:spPr bwMode="auto">
            <a:xfrm>
              <a:off x="5397500" y="3241675"/>
              <a:ext cx="177800" cy="176213"/>
            </a:xfrm>
            <a:custGeom>
              <a:avLst/>
              <a:gdLst>
                <a:gd name="T0" fmla="*/ 11 w 74"/>
                <a:gd name="T1" fmla="*/ 2 h 74"/>
                <a:gd name="T2" fmla="*/ 13 w 74"/>
                <a:gd name="T3" fmla="*/ 12 h 74"/>
                <a:gd name="T4" fmla="*/ 4 w 74"/>
                <a:gd name="T5" fmla="*/ 14 h 74"/>
                <a:gd name="T6" fmla="*/ 8 w 74"/>
                <a:gd name="T7" fmla="*/ 23 h 74"/>
                <a:gd name="T8" fmla="*/ 20 w 74"/>
                <a:gd name="T9" fmla="*/ 18 h 74"/>
                <a:gd name="T10" fmla="*/ 24 w 74"/>
                <a:gd name="T11" fmla="*/ 27 h 74"/>
                <a:gd name="T12" fmla="*/ 13 w 74"/>
                <a:gd name="T13" fmla="*/ 32 h 74"/>
                <a:gd name="T14" fmla="*/ 20 w 74"/>
                <a:gd name="T15" fmla="*/ 42 h 74"/>
                <a:gd name="T16" fmla="*/ 29 w 74"/>
                <a:gd name="T17" fmla="*/ 34 h 74"/>
                <a:gd name="T18" fmla="*/ 36 w 74"/>
                <a:gd name="T19" fmla="*/ 41 h 74"/>
                <a:gd name="T20" fmla="*/ 27 w 74"/>
                <a:gd name="T21" fmla="*/ 50 h 74"/>
                <a:gd name="T22" fmla="*/ 38 w 74"/>
                <a:gd name="T23" fmla="*/ 59 h 74"/>
                <a:gd name="T24" fmla="*/ 44 w 74"/>
                <a:gd name="T25" fmla="*/ 48 h 74"/>
                <a:gd name="T26" fmla="*/ 53 w 74"/>
                <a:gd name="T27" fmla="*/ 53 h 74"/>
                <a:gd name="T28" fmla="*/ 47 w 74"/>
                <a:gd name="T29" fmla="*/ 64 h 74"/>
                <a:gd name="T30" fmla="*/ 57 w 74"/>
                <a:gd name="T31" fmla="*/ 69 h 74"/>
                <a:gd name="T32" fmla="*/ 61 w 74"/>
                <a:gd name="T33" fmla="*/ 58 h 74"/>
                <a:gd name="T34" fmla="*/ 71 w 74"/>
                <a:gd name="T35" fmla="*/ 62 h 74"/>
                <a:gd name="T36" fmla="*/ 67 w 74"/>
                <a:gd name="T37" fmla="*/ 72 h 74"/>
                <a:gd name="T38" fmla="*/ 74 w 74"/>
                <a:gd name="T39" fmla="*/ 74 h 74"/>
                <a:gd name="T40" fmla="*/ 52 w 74"/>
                <a:gd name="T41" fmla="*/ 22 h 74"/>
                <a:gd name="T42" fmla="*/ 0 w 74"/>
                <a:gd name="T43" fmla="*/ 0 h 74"/>
                <a:gd name="T44" fmla="*/ 1 w 74"/>
                <a:gd name="T45" fmla="*/ 4 h 74"/>
                <a:gd name="T46" fmla="*/ 11 w 74"/>
                <a:gd name="T47" fmla="*/ 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74">
                  <a:moveTo>
                    <a:pt x="11" y="2"/>
                  </a:moveTo>
                  <a:cubicBezTo>
                    <a:pt x="13" y="12"/>
                    <a:pt x="13" y="12"/>
                    <a:pt x="13" y="12"/>
                  </a:cubicBezTo>
                  <a:cubicBezTo>
                    <a:pt x="4" y="14"/>
                    <a:pt x="4" y="14"/>
                    <a:pt x="4" y="14"/>
                  </a:cubicBezTo>
                  <a:cubicBezTo>
                    <a:pt x="5" y="17"/>
                    <a:pt x="6" y="20"/>
                    <a:pt x="8" y="23"/>
                  </a:cubicBezTo>
                  <a:cubicBezTo>
                    <a:pt x="20" y="18"/>
                    <a:pt x="20" y="18"/>
                    <a:pt x="20" y="18"/>
                  </a:cubicBezTo>
                  <a:cubicBezTo>
                    <a:pt x="24" y="27"/>
                    <a:pt x="24" y="27"/>
                    <a:pt x="24" y="27"/>
                  </a:cubicBezTo>
                  <a:cubicBezTo>
                    <a:pt x="13" y="32"/>
                    <a:pt x="13" y="32"/>
                    <a:pt x="13" y="32"/>
                  </a:cubicBezTo>
                  <a:cubicBezTo>
                    <a:pt x="15" y="36"/>
                    <a:pt x="17" y="39"/>
                    <a:pt x="20" y="42"/>
                  </a:cubicBezTo>
                  <a:cubicBezTo>
                    <a:pt x="29" y="34"/>
                    <a:pt x="29" y="34"/>
                    <a:pt x="29" y="34"/>
                  </a:cubicBezTo>
                  <a:cubicBezTo>
                    <a:pt x="36" y="41"/>
                    <a:pt x="36" y="41"/>
                    <a:pt x="36" y="41"/>
                  </a:cubicBezTo>
                  <a:cubicBezTo>
                    <a:pt x="27" y="50"/>
                    <a:pt x="27" y="50"/>
                    <a:pt x="27" y="50"/>
                  </a:cubicBezTo>
                  <a:cubicBezTo>
                    <a:pt x="31" y="53"/>
                    <a:pt x="34" y="56"/>
                    <a:pt x="38" y="59"/>
                  </a:cubicBezTo>
                  <a:cubicBezTo>
                    <a:pt x="44" y="48"/>
                    <a:pt x="44" y="48"/>
                    <a:pt x="44" y="48"/>
                  </a:cubicBezTo>
                  <a:cubicBezTo>
                    <a:pt x="53" y="53"/>
                    <a:pt x="53" y="53"/>
                    <a:pt x="53" y="53"/>
                  </a:cubicBezTo>
                  <a:cubicBezTo>
                    <a:pt x="47" y="64"/>
                    <a:pt x="47" y="64"/>
                    <a:pt x="47" y="64"/>
                  </a:cubicBezTo>
                  <a:cubicBezTo>
                    <a:pt x="50" y="66"/>
                    <a:pt x="54" y="68"/>
                    <a:pt x="57" y="69"/>
                  </a:cubicBezTo>
                  <a:cubicBezTo>
                    <a:pt x="61" y="58"/>
                    <a:pt x="61" y="58"/>
                    <a:pt x="61" y="58"/>
                  </a:cubicBezTo>
                  <a:cubicBezTo>
                    <a:pt x="71" y="62"/>
                    <a:pt x="71" y="62"/>
                    <a:pt x="71" y="62"/>
                  </a:cubicBezTo>
                  <a:cubicBezTo>
                    <a:pt x="67" y="72"/>
                    <a:pt x="67" y="72"/>
                    <a:pt x="67" y="72"/>
                  </a:cubicBezTo>
                  <a:cubicBezTo>
                    <a:pt x="69" y="73"/>
                    <a:pt x="72" y="73"/>
                    <a:pt x="74" y="74"/>
                  </a:cubicBezTo>
                  <a:cubicBezTo>
                    <a:pt x="73" y="55"/>
                    <a:pt x="66" y="36"/>
                    <a:pt x="52" y="22"/>
                  </a:cubicBezTo>
                  <a:cubicBezTo>
                    <a:pt x="38" y="8"/>
                    <a:pt x="19" y="1"/>
                    <a:pt x="0" y="0"/>
                  </a:cubicBezTo>
                  <a:cubicBezTo>
                    <a:pt x="1" y="1"/>
                    <a:pt x="1" y="3"/>
                    <a:pt x="1" y="4"/>
                  </a:cubicBezTo>
                  <a:lnTo>
                    <a:pt x="1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 name="Freeform 66"/>
            <p:cNvSpPr/>
            <p:nvPr/>
          </p:nvSpPr>
          <p:spPr bwMode="auto">
            <a:xfrm>
              <a:off x="5211763" y="3427413"/>
              <a:ext cx="177800" cy="176212"/>
            </a:xfrm>
            <a:custGeom>
              <a:avLst/>
              <a:gdLst>
                <a:gd name="T0" fmla="*/ 63 w 74"/>
                <a:gd name="T1" fmla="*/ 69 h 74"/>
                <a:gd name="T2" fmla="*/ 61 w 74"/>
                <a:gd name="T3" fmla="*/ 60 h 74"/>
                <a:gd name="T4" fmla="*/ 70 w 74"/>
                <a:gd name="T5" fmla="*/ 57 h 74"/>
                <a:gd name="T6" fmla="*/ 66 w 74"/>
                <a:gd name="T7" fmla="*/ 48 h 74"/>
                <a:gd name="T8" fmla="*/ 54 w 74"/>
                <a:gd name="T9" fmla="*/ 53 h 74"/>
                <a:gd name="T10" fmla="*/ 50 w 74"/>
                <a:gd name="T11" fmla="*/ 44 h 74"/>
                <a:gd name="T12" fmla="*/ 60 w 74"/>
                <a:gd name="T13" fmla="*/ 39 h 74"/>
                <a:gd name="T14" fmla="*/ 53 w 74"/>
                <a:gd name="T15" fmla="*/ 30 h 74"/>
                <a:gd name="T16" fmla="*/ 44 w 74"/>
                <a:gd name="T17" fmla="*/ 38 h 74"/>
                <a:gd name="T18" fmla="*/ 37 w 74"/>
                <a:gd name="T19" fmla="*/ 31 h 74"/>
                <a:gd name="T20" fmla="*/ 45 w 74"/>
                <a:gd name="T21" fmla="*/ 22 h 74"/>
                <a:gd name="T22" fmla="*/ 35 w 74"/>
                <a:gd name="T23" fmla="*/ 14 h 74"/>
                <a:gd name="T24" fmla="*/ 29 w 74"/>
                <a:gd name="T25" fmla="*/ 23 h 74"/>
                <a:gd name="T26" fmla="*/ 21 w 74"/>
                <a:gd name="T27" fmla="*/ 18 h 74"/>
                <a:gd name="T28" fmla="*/ 26 w 74"/>
                <a:gd name="T29" fmla="*/ 9 h 74"/>
                <a:gd name="T30" fmla="*/ 16 w 74"/>
                <a:gd name="T31" fmla="*/ 4 h 74"/>
                <a:gd name="T32" fmla="*/ 12 w 74"/>
                <a:gd name="T33" fmla="*/ 13 h 74"/>
                <a:gd name="T34" fmla="*/ 3 w 74"/>
                <a:gd name="T35" fmla="*/ 10 h 74"/>
                <a:gd name="T36" fmla="*/ 6 w 74"/>
                <a:gd name="T37" fmla="*/ 1 h 74"/>
                <a:gd name="T38" fmla="*/ 0 w 74"/>
                <a:gd name="T39" fmla="*/ 0 h 74"/>
                <a:gd name="T40" fmla="*/ 23 w 74"/>
                <a:gd name="T41" fmla="*/ 51 h 74"/>
                <a:gd name="T42" fmla="*/ 74 w 74"/>
                <a:gd name="T43" fmla="*/ 74 h 74"/>
                <a:gd name="T44" fmla="*/ 73 w 74"/>
                <a:gd name="T45" fmla="*/ 67 h 74"/>
                <a:gd name="T46" fmla="*/ 63 w 74"/>
                <a:gd name="T47" fmla="*/ 6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4" h="74">
                  <a:moveTo>
                    <a:pt x="63" y="69"/>
                  </a:moveTo>
                  <a:cubicBezTo>
                    <a:pt x="61" y="60"/>
                    <a:pt x="61" y="60"/>
                    <a:pt x="61" y="60"/>
                  </a:cubicBezTo>
                  <a:cubicBezTo>
                    <a:pt x="70" y="57"/>
                    <a:pt x="70" y="57"/>
                    <a:pt x="70" y="57"/>
                  </a:cubicBezTo>
                  <a:cubicBezTo>
                    <a:pt x="68" y="54"/>
                    <a:pt x="67" y="51"/>
                    <a:pt x="66" y="48"/>
                  </a:cubicBezTo>
                  <a:cubicBezTo>
                    <a:pt x="54" y="53"/>
                    <a:pt x="54" y="53"/>
                    <a:pt x="54" y="53"/>
                  </a:cubicBezTo>
                  <a:cubicBezTo>
                    <a:pt x="50" y="44"/>
                    <a:pt x="50" y="44"/>
                    <a:pt x="50" y="44"/>
                  </a:cubicBezTo>
                  <a:cubicBezTo>
                    <a:pt x="60" y="39"/>
                    <a:pt x="60" y="39"/>
                    <a:pt x="60" y="39"/>
                  </a:cubicBezTo>
                  <a:cubicBezTo>
                    <a:pt x="58" y="36"/>
                    <a:pt x="55" y="33"/>
                    <a:pt x="53" y="30"/>
                  </a:cubicBezTo>
                  <a:cubicBezTo>
                    <a:pt x="44" y="38"/>
                    <a:pt x="44" y="38"/>
                    <a:pt x="44" y="38"/>
                  </a:cubicBezTo>
                  <a:cubicBezTo>
                    <a:pt x="37" y="31"/>
                    <a:pt x="37" y="31"/>
                    <a:pt x="37" y="31"/>
                  </a:cubicBezTo>
                  <a:cubicBezTo>
                    <a:pt x="45" y="22"/>
                    <a:pt x="45" y="22"/>
                    <a:pt x="45" y="22"/>
                  </a:cubicBezTo>
                  <a:cubicBezTo>
                    <a:pt x="42" y="19"/>
                    <a:pt x="38" y="16"/>
                    <a:pt x="35" y="14"/>
                  </a:cubicBezTo>
                  <a:cubicBezTo>
                    <a:pt x="29" y="23"/>
                    <a:pt x="29" y="23"/>
                    <a:pt x="29" y="23"/>
                  </a:cubicBezTo>
                  <a:cubicBezTo>
                    <a:pt x="21" y="18"/>
                    <a:pt x="21" y="18"/>
                    <a:pt x="21" y="18"/>
                  </a:cubicBezTo>
                  <a:cubicBezTo>
                    <a:pt x="26" y="9"/>
                    <a:pt x="26" y="9"/>
                    <a:pt x="26" y="9"/>
                  </a:cubicBezTo>
                  <a:cubicBezTo>
                    <a:pt x="23" y="7"/>
                    <a:pt x="19" y="5"/>
                    <a:pt x="16" y="4"/>
                  </a:cubicBezTo>
                  <a:cubicBezTo>
                    <a:pt x="12" y="13"/>
                    <a:pt x="12" y="13"/>
                    <a:pt x="12" y="13"/>
                  </a:cubicBezTo>
                  <a:cubicBezTo>
                    <a:pt x="3" y="10"/>
                    <a:pt x="3" y="10"/>
                    <a:pt x="3" y="10"/>
                  </a:cubicBezTo>
                  <a:cubicBezTo>
                    <a:pt x="6" y="1"/>
                    <a:pt x="6" y="1"/>
                    <a:pt x="6" y="1"/>
                  </a:cubicBezTo>
                  <a:cubicBezTo>
                    <a:pt x="4" y="1"/>
                    <a:pt x="2" y="0"/>
                    <a:pt x="0" y="0"/>
                  </a:cubicBezTo>
                  <a:cubicBezTo>
                    <a:pt x="1" y="19"/>
                    <a:pt x="8" y="37"/>
                    <a:pt x="23" y="51"/>
                  </a:cubicBezTo>
                  <a:cubicBezTo>
                    <a:pt x="37" y="66"/>
                    <a:pt x="55" y="73"/>
                    <a:pt x="74" y="74"/>
                  </a:cubicBezTo>
                  <a:cubicBezTo>
                    <a:pt x="74" y="71"/>
                    <a:pt x="73" y="69"/>
                    <a:pt x="73" y="67"/>
                  </a:cubicBezTo>
                  <a:lnTo>
                    <a:pt x="63"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 name="Freeform 67"/>
            <p:cNvSpPr>
              <a:spLocks noEditPoints="1"/>
            </p:cNvSpPr>
            <p:nvPr/>
          </p:nvSpPr>
          <p:spPr bwMode="auto">
            <a:xfrm>
              <a:off x="5980113" y="3224213"/>
              <a:ext cx="419100" cy="409575"/>
            </a:xfrm>
            <a:custGeom>
              <a:avLst/>
              <a:gdLst>
                <a:gd name="T0" fmla="*/ 147 w 175"/>
                <a:gd name="T1" fmla="*/ 24 h 171"/>
                <a:gd name="T2" fmla="*/ 52 w 175"/>
                <a:gd name="T3" fmla="*/ 51 h 171"/>
                <a:gd name="T4" fmla="*/ 25 w 175"/>
                <a:gd name="T5" fmla="*/ 146 h 171"/>
                <a:gd name="T6" fmla="*/ 121 w 175"/>
                <a:gd name="T7" fmla="*/ 120 h 171"/>
                <a:gd name="T8" fmla="*/ 147 w 175"/>
                <a:gd name="T9" fmla="*/ 24 h 171"/>
                <a:gd name="T10" fmla="*/ 105 w 175"/>
                <a:gd name="T11" fmla="*/ 71 h 171"/>
                <a:gd name="T12" fmla="*/ 115 w 175"/>
                <a:gd name="T13" fmla="*/ 81 h 171"/>
                <a:gd name="T14" fmla="*/ 111 w 175"/>
                <a:gd name="T15" fmla="*/ 85 h 171"/>
                <a:gd name="T16" fmla="*/ 101 w 175"/>
                <a:gd name="T17" fmla="*/ 75 h 171"/>
                <a:gd name="T18" fmla="*/ 96 w 175"/>
                <a:gd name="T19" fmla="*/ 80 h 171"/>
                <a:gd name="T20" fmla="*/ 106 w 175"/>
                <a:gd name="T21" fmla="*/ 90 h 171"/>
                <a:gd name="T22" fmla="*/ 102 w 175"/>
                <a:gd name="T23" fmla="*/ 94 h 171"/>
                <a:gd name="T24" fmla="*/ 92 w 175"/>
                <a:gd name="T25" fmla="*/ 84 h 171"/>
                <a:gd name="T26" fmla="*/ 86 w 175"/>
                <a:gd name="T27" fmla="*/ 90 h 171"/>
                <a:gd name="T28" fmla="*/ 95 w 175"/>
                <a:gd name="T29" fmla="*/ 99 h 171"/>
                <a:gd name="T30" fmla="*/ 91 w 175"/>
                <a:gd name="T31" fmla="*/ 104 h 171"/>
                <a:gd name="T32" fmla="*/ 82 w 175"/>
                <a:gd name="T33" fmla="*/ 94 h 171"/>
                <a:gd name="T34" fmla="*/ 76 w 175"/>
                <a:gd name="T35" fmla="*/ 100 h 171"/>
                <a:gd name="T36" fmla="*/ 85 w 175"/>
                <a:gd name="T37" fmla="*/ 110 h 171"/>
                <a:gd name="T38" fmla="*/ 81 w 175"/>
                <a:gd name="T39" fmla="*/ 114 h 171"/>
                <a:gd name="T40" fmla="*/ 72 w 175"/>
                <a:gd name="T41" fmla="*/ 104 h 171"/>
                <a:gd name="T42" fmla="*/ 31 w 175"/>
                <a:gd name="T43" fmla="*/ 145 h 171"/>
                <a:gd name="T44" fmla="*/ 27 w 175"/>
                <a:gd name="T45" fmla="*/ 141 h 171"/>
                <a:gd name="T46" fmla="*/ 68 w 175"/>
                <a:gd name="T47" fmla="*/ 100 h 171"/>
                <a:gd name="T48" fmla="*/ 56 w 175"/>
                <a:gd name="T49" fmla="*/ 89 h 171"/>
                <a:gd name="T50" fmla="*/ 60 w 175"/>
                <a:gd name="T51" fmla="*/ 85 h 171"/>
                <a:gd name="T52" fmla="*/ 72 w 175"/>
                <a:gd name="T53" fmla="*/ 96 h 171"/>
                <a:gd name="T54" fmla="*/ 78 w 175"/>
                <a:gd name="T55" fmla="*/ 90 h 171"/>
                <a:gd name="T56" fmla="*/ 66 w 175"/>
                <a:gd name="T57" fmla="*/ 79 h 171"/>
                <a:gd name="T58" fmla="*/ 71 w 175"/>
                <a:gd name="T59" fmla="*/ 75 h 171"/>
                <a:gd name="T60" fmla="*/ 82 w 175"/>
                <a:gd name="T61" fmla="*/ 86 h 171"/>
                <a:gd name="T62" fmla="*/ 88 w 175"/>
                <a:gd name="T63" fmla="*/ 80 h 171"/>
                <a:gd name="T64" fmla="*/ 77 w 175"/>
                <a:gd name="T65" fmla="*/ 69 h 171"/>
                <a:gd name="T66" fmla="*/ 81 w 175"/>
                <a:gd name="T67" fmla="*/ 65 h 171"/>
                <a:gd name="T68" fmla="*/ 92 w 175"/>
                <a:gd name="T69" fmla="*/ 76 h 171"/>
                <a:gd name="T70" fmla="*/ 97 w 175"/>
                <a:gd name="T71" fmla="*/ 71 h 171"/>
                <a:gd name="T72" fmla="*/ 86 w 175"/>
                <a:gd name="T73" fmla="*/ 60 h 171"/>
                <a:gd name="T74" fmla="*/ 90 w 175"/>
                <a:gd name="T75" fmla="*/ 56 h 171"/>
                <a:gd name="T76" fmla="*/ 101 w 175"/>
                <a:gd name="T77" fmla="*/ 66 h 171"/>
                <a:gd name="T78" fmla="*/ 142 w 175"/>
                <a:gd name="T79" fmla="*/ 26 h 171"/>
                <a:gd name="T80" fmla="*/ 146 w 175"/>
                <a:gd name="T81" fmla="*/ 30 h 171"/>
                <a:gd name="T82" fmla="*/ 105 w 175"/>
                <a:gd name="T83" fmla="*/ 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71">
                  <a:moveTo>
                    <a:pt x="147" y="24"/>
                  </a:moveTo>
                  <a:cubicBezTo>
                    <a:pt x="147" y="24"/>
                    <a:pt x="103" y="0"/>
                    <a:pt x="52" y="51"/>
                  </a:cubicBezTo>
                  <a:cubicBezTo>
                    <a:pt x="0" y="102"/>
                    <a:pt x="25" y="146"/>
                    <a:pt x="25" y="146"/>
                  </a:cubicBezTo>
                  <a:cubicBezTo>
                    <a:pt x="25" y="146"/>
                    <a:pt x="70" y="171"/>
                    <a:pt x="121" y="120"/>
                  </a:cubicBezTo>
                  <a:cubicBezTo>
                    <a:pt x="175" y="65"/>
                    <a:pt x="147" y="24"/>
                    <a:pt x="147" y="24"/>
                  </a:cubicBezTo>
                  <a:close/>
                  <a:moveTo>
                    <a:pt x="105" y="71"/>
                  </a:moveTo>
                  <a:cubicBezTo>
                    <a:pt x="115" y="81"/>
                    <a:pt x="115" y="81"/>
                    <a:pt x="115" y="81"/>
                  </a:cubicBezTo>
                  <a:cubicBezTo>
                    <a:pt x="111" y="85"/>
                    <a:pt x="111" y="85"/>
                    <a:pt x="111" y="85"/>
                  </a:cubicBezTo>
                  <a:cubicBezTo>
                    <a:pt x="101" y="75"/>
                    <a:pt x="101" y="75"/>
                    <a:pt x="101" y="75"/>
                  </a:cubicBezTo>
                  <a:cubicBezTo>
                    <a:pt x="96" y="80"/>
                    <a:pt x="96" y="80"/>
                    <a:pt x="96" y="80"/>
                  </a:cubicBezTo>
                  <a:cubicBezTo>
                    <a:pt x="106" y="90"/>
                    <a:pt x="106" y="90"/>
                    <a:pt x="106" y="90"/>
                  </a:cubicBezTo>
                  <a:cubicBezTo>
                    <a:pt x="102" y="94"/>
                    <a:pt x="102" y="94"/>
                    <a:pt x="102" y="94"/>
                  </a:cubicBezTo>
                  <a:cubicBezTo>
                    <a:pt x="92" y="84"/>
                    <a:pt x="92" y="84"/>
                    <a:pt x="92" y="84"/>
                  </a:cubicBezTo>
                  <a:cubicBezTo>
                    <a:pt x="86" y="90"/>
                    <a:pt x="86" y="90"/>
                    <a:pt x="86" y="90"/>
                  </a:cubicBezTo>
                  <a:cubicBezTo>
                    <a:pt x="95" y="99"/>
                    <a:pt x="95" y="99"/>
                    <a:pt x="95" y="99"/>
                  </a:cubicBezTo>
                  <a:cubicBezTo>
                    <a:pt x="91" y="104"/>
                    <a:pt x="91" y="104"/>
                    <a:pt x="91" y="104"/>
                  </a:cubicBezTo>
                  <a:cubicBezTo>
                    <a:pt x="82" y="94"/>
                    <a:pt x="82" y="94"/>
                    <a:pt x="82" y="94"/>
                  </a:cubicBezTo>
                  <a:cubicBezTo>
                    <a:pt x="76" y="100"/>
                    <a:pt x="76" y="100"/>
                    <a:pt x="76" y="100"/>
                  </a:cubicBezTo>
                  <a:cubicBezTo>
                    <a:pt x="85" y="110"/>
                    <a:pt x="85" y="110"/>
                    <a:pt x="85" y="110"/>
                  </a:cubicBezTo>
                  <a:cubicBezTo>
                    <a:pt x="81" y="114"/>
                    <a:pt x="81" y="114"/>
                    <a:pt x="81" y="114"/>
                  </a:cubicBezTo>
                  <a:cubicBezTo>
                    <a:pt x="72" y="104"/>
                    <a:pt x="72" y="104"/>
                    <a:pt x="72" y="104"/>
                  </a:cubicBezTo>
                  <a:cubicBezTo>
                    <a:pt x="31" y="145"/>
                    <a:pt x="31" y="145"/>
                    <a:pt x="31" y="145"/>
                  </a:cubicBezTo>
                  <a:cubicBezTo>
                    <a:pt x="27" y="141"/>
                    <a:pt x="27" y="141"/>
                    <a:pt x="27" y="141"/>
                  </a:cubicBezTo>
                  <a:cubicBezTo>
                    <a:pt x="68" y="100"/>
                    <a:pt x="68" y="100"/>
                    <a:pt x="68" y="100"/>
                  </a:cubicBezTo>
                  <a:cubicBezTo>
                    <a:pt x="56" y="89"/>
                    <a:pt x="56" y="89"/>
                    <a:pt x="56" y="89"/>
                  </a:cubicBezTo>
                  <a:cubicBezTo>
                    <a:pt x="60" y="85"/>
                    <a:pt x="60" y="85"/>
                    <a:pt x="60" y="85"/>
                  </a:cubicBezTo>
                  <a:cubicBezTo>
                    <a:pt x="72" y="96"/>
                    <a:pt x="72" y="96"/>
                    <a:pt x="72" y="96"/>
                  </a:cubicBezTo>
                  <a:cubicBezTo>
                    <a:pt x="78" y="90"/>
                    <a:pt x="78" y="90"/>
                    <a:pt x="78" y="90"/>
                  </a:cubicBezTo>
                  <a:cubicBezTo>
                    <a:pt x="66" y="79"/>
                    <a:pt x="66" y="79"/>
                    <a:pt x="66" y="79"/>
                  </a:cubicBezTo>
                  <a:cubicBezTo>
                    <a:pt x="71" y="75"/>
                    <a:pt x="71" y="75"/>
                    <a:pt x="71" y="75"/>
                  </a:cubicBezTo>
                  <a:cubicBezTo>
                    <a:pt x="82" y="86"/>
                    <a:pt x="82" y="86"/>
                    <a:pt x="82" y="86"/>
                  </a:cubicBezTo>
                  <a:cubicBezTo>
                    <a:pt x="88" y="80"/>
                    <a:pt x="88" y="80"/>
                    <a:pt x="88" y="80"/>
                  </a:cubicBezTo>
                  <a:cubicBezTo>
                    <a:pt x="77" y="69"/>
                    <a:pt x="77" y="69"/>
                    <a:pt x="77" y="69"/>
                  </a:cubicBezTo>
                  <a:cubicBezTo>
                    <a:pt x="81" y="65"/>
                    <a:pt x="81" y="65"/>
                    <a:pt x="81" y="65"/>
                  </a:cubicBezTo>
                  <a:cubicBezTo>
                    <a:pt x="92" y="76"/>
                    <a:pt x="92" y="76"/>
                    <a:pt x="92" y="76"/>
                  </a:cubicBezTo>
                  <a:cubicBezTo>
                    <a:pt x="97" y="71"/>
                    <a:pt x="97" y="71"/>
                    <a:pt x="97" y="71"/>
                  </a:cubicBezTo>
                  <a:cubicBezTo>
                    <a:pt x="86" y="60"/>
                    <a:pt x="86" y="60"/>
                    <a:pt x="86" y="60"/>
                  </a:cubicBezTo>
                  <a:cubicBezTo>
                    <a:pt x="90" y="56"/>
                    <a:pt x="90" y="56"/>
                    <a:pt x="90" y="56"/>
                  </a:cubicBezTo>
                  <a:cubicBezTo>
                    <a:pt x="101" y="66"/>
                    <a:pt x="101" y="66"/>
                    <a:pt x="101" y="66"/>
                  </a:cubicBezTo>
                  <a:cubicBezTo>
                    <a:pt x="142" y="26"/>
                    <a:pt x="142" y="26"/>
                    <a:pt x="142" y="26"/>
                  </a:cubicBezTo>
                  <a:cubicBezTo>
                    <a:pt x="146" y="30"/>
                    <a:pt x="146" y="30"/>
                    <a:pt x="146" y="30"/>
                  </a:cubicBezTo>
                  <a:lnTo>
                    <a:pt x="105"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29" name="组合 476"/>
            <p:cNvGrpSpPr/>
            <p:nvPr/>
          </p:nvGrpSpPr>
          <p:grpSpPr bwMode="auto">
            <a:xfrm>
              <a:off x="6786563" y="3238500"/>
              <a:ext cx="309562" cy="328613"/>
              <a:chOff x="0" y="0"/>
              <a:chExt cx="279744" cy="295236"/>
            </a:xfrm>
            <a:grpFill/>
          </p:grpSpPr>
          <p:sp>
            <p:nvSpPr>
              <p:cNvPr id="392" name="Freeform 68"/>
              <p:cNvSpPr/>
              <p:nvPr/>
            </p:nvSpPr>
            <p:spPr bwMode="auto">
              <a:xfrm>
                <a:off x="42827" y="0"/>
                <a:ext cx="236917" cy="234184"/>
              </a:xfrm>
              <a:custGeom>
                <a:avLst/>
                <a:gdLst>
                  <a:gd name="T0" fmla="*/ 90 w 110"/>
                  <a:gd name="T1" fmla="*/ 19 h 109"/>
                  <a:gd name="T2" fmla="*/ 20 w 110"/>
                  <a:gd name="T3" fmla="*/ 19 h 109"/>
                  <a:gd name="T4" fmla="*/ 20 w 110"/>
                  <a:gd name="T5" fmla="*/ 90 h 109"/>
                  <a:gd name="T6" fmla="*/ 90 w 110"/>
                  <a:gd name="T7" fmla="*/ 90 h 109"/>
                  <a:gd name="T8" fmla="*/ 90 w 110"/>
                  <a:gd name="T9" fmla="*/ 19 h 109"/>
                </a:gdLst>
                <a:ahLst/>
                <a:cxnLst>
                  <a:cxn ang="0">
                    <a:pos x="T0" y="T1"/>
                  </a:cxn>
                  <a:cxn ang="0">
                    <a:pos x="T2" y="T3"/>
                  </a:cxn>
                  <a:cxn ang="0">
                    <a:pos x="T4" y="T5"/>
                  </a:cxn>
                  <a:cxn ang="0">
                    <a:pos x="T6" y="T7"/>
                  </a:cxn>
                  <a:cxn ang="0">
                    <a:pos x="T8" y="T9"/>
                  </a:cxn>
                </a:cxnLst>
                <a:rect l="0" t="0" r="r" b="b"/>
                <a:pathLst>
                  <a:path w="110" h="109">
                    <a:moveTo>
                      <a:pt x="90" y="19"/>
                    </a:moveTo>
                    <a:cubicBezTo>
                      <a:pt x="71" y="0"/>
                      <a:pt x="39" y="0"/>
                      <a:pt x="20" y="19"/>
                    </a:cubicBezTo>
                    <a:cubicBezTo>
                      <a:pt x="0" y="39"/>
                      <a:pt x="0" y="70"/>
                      <a:pt x="20" y="90"/>
                    </a:cubicBezTo>
                    <a:cubicBezTo>
                      <a:pt x="39" y="109"/>
                      <a:pt x="71" y="109"/>
                      <a:pt x="90" y="90"/>
                    </a:cubicBezTo>
                    <a:cubicBezTo>
                      <a:pt x="110" y="70"/>
                      <a:pt x="110" y="39"/>
                      <a:pt x="90"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93" name="Freeform 69"/>
              <p:cNvSpPr/>
              <p:nvPr/>
            </p:nvSpPr>
            <p:spPr bwMode="auto">
              <a:xfrm>
                <a:off x="0" y="186800"/>
                <a:ext cx="90211" cy="92944"/>
              </a:xfrm>
              <a:custGeom>
                <a:avLst/>
                <a:gdLst>
                  <a:gd name="T0" fmla="*/ 0 w 99"/>
                  <a:gd name="T1" fmla="*/ 74 h 102"/>
                  <a:gd name="T2" fmla="*/ 26 w 99"/>
                  <a:gd name="T3" fmla="*/ 102 h 102"/>
                  <a:gd name="T4" fmla="*/ 99 w 99"/>
                  <a:gd name="T5" fmla="*/ 29 h 102"/>
                  <a:gd name="T6" fmla="*/ 73 w 99"/>
                  <a:gd name="T7" fmla="*/ 0 h 102"/>
                  <a:gd name="T8" fmla="*/ 0 w 99"/>
                  <a:gd name="T9" fmla="*/ 74 h 102"/>
                </a:gdLst>
                <a:ahLst/>
                <a:cxnLst>
                  <a:cxn ang="0">
                    <a:pos x="T0" y="T1"/>
                  </a:cxn>
                  <a:cxn ang="0">
                    <a:pos x="T2" y="T3"/>
                  </a:cxn>
                  <a:cxn ang="0">
                    <a:pos x="T4" y="T5"/>
                  </a:cxn>
                  <a:cxn ang="0">
                    <a:pos x="T6" y="T7"/>
                  </a:cxn>
                  <a:cxn ang="0">
                    <a:pos x="T8" y="T9"/>
                  </a:cxn>
                </a:cxnLst>
                <a:rect l="0" t="0" r="r" b="b"/>
                <a:pathLst>
                  <a:path w="99" h="102">
                    <a:moveTo>
                      <a:pt x="0" y="74"/>
                    </a:moveTo>
                    <a:lnTo>
                      <a:pt x="26" y="102"/>
                    </a:lnTo>
                    <a:lnTo>
                      <a:pt x="99" y="29"/>
                    </a:lnTo>
                    <a:lnTo>
                      <a:pt x="73" y="0"/>
                    </a:lnTo>
                    <a:lnTo>
                      <a:pt x="0"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94" name="Freeform 70"/>
              <p:cNvSpPr/>
              <p:nvPr/>
            </p:nvSpPr>
            <p:spPr bwMode="auto">
              <a:xfrm>
                <a:off x="159463" y="234184"/>
                <a:ext cx="58318" cy="61052"/>
              </a:xfrm>
              <a:custGeom>
                <a:avLst/>
                <a:gdLst>
                  <a:gd name="T0" fmla="*/ 5 w 27"/>
                  <a:gd name="T1" fmla="*/ 5 h 28"/>
                  <a:gd name="T2" fmla="*/ 5 w 27"/>
                  <a:gd name="T3" fmla="*/ 23 h 28"/>
                  <a:gd name="T4" fmla="*/ 22 w 27"/>
                  <a:gd name="T5" fmla="*/ 23 h 28"/>
                  <a:gd name="T6" fmla="*/ 22 w 27"/>
                  <a:gd name="T7" fmla="*/ 5 h 28"/>
                  <a:gd name="T8" fmla="*/ 5 w 27"/>
                  <a:gd name="T9" fmla="*/ 5 h 28"/>
                </a:gdLst>
                <a:ahLst/>
                <a:cxnLst>
                  <a:cxn ang="0">
                    <a:pos x="T0" y="T1"/>
                  </a:cxn>
                  <a:cxn ang="0">
                    <a:pos x="T2" y="T3"/>
                  </a:cxn>
                  <a:cxn ang="0">
                    <a:pos x="T4" y="T5"/>
                  </a:cxn>
                  <a:cxn ang="0">
                    <a:pos x="T6" y="T7"/>
                  </a:cxn>
                  <a:cxn ang="0">
                    <a:pos x="T8" y="T9"/>
                  </a:cxn>
                </a:cxnLst>
                <a:rect l="0" t="0" r="r" b="b"/>
                <a:pathLst>
                  <a:path w="27" h="28">
                    <a:moveTo>
                      <a:pt x="5" y="5"/>
                    </a:moveTo>
                    <a:cubicBezTo>
                      <a:pt x="0" y="10"/>
                      <a:pt x="0" y="18"/>
                      <a:pt x="5" y="23"/>
                    </a:cubicBezTo>
                    <a:cubicBezTo>
                      <a:pt x="10" y="28"/>
                      <a:pt x="18" y="28"/>
                      <a:pt x="22" y="23"/>
                    </a:cubicBezTo>
                    <a:cubicBezTo>
                      <a:pt x="27" y="18"/>
                      <a:pt x="27" y="10"/>
                      <a:pt x="22" y="5"/>
                    </a:cubicBezTo>
                    <a:cubicBezTo>
                      <a:pt x="18" y="0"/>
                      <a:pt x="10" y="0"/>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30" name="组合 478"/>
            <p:cNvGrpSpPr/>
            <p:nvPr/>
          </p:nvGrpSpPr>
          <p:grpSpPr bwMode="auto">
            <a:xfrm>
              <a:off x="7554913" y="3208338"/>
              <a:ext cx="387350" cy="407987"/>
              <a:chOff x="0" y="0"/>
              <a:chExt cx="348998" cy="368134"/>
            </a:xfrm>
            <a:grpFill/>
          </p:grpSpPr>
          <p:sp>
            <p:nvSpPr>
              <p:cNvPr id="388" name="Oval 71"/>
              <p:cNvSpPr>
                <a:spLocks noChangeArrowheads="1"/>
              </p:cNvSpPr>
              <p:nvPr/>
            </p:nvSpPr>
            <p:spPr bwMode="auto">
              <a:xfrm>
                <a:off x="144885" y="0"/>
                <a:ext cx="66519" cy="6651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89" name="Freeform 72"/>
              <p:cNvSpPr/>
              <p:nvPr/>
            </p:nvSpPr>
            <p:spPr bwMode="auto">
              <a:xfrm>
                <a:off x="118459" y="164020"/>
                <a:ext cx="99323" cy="204114"/>
              </a:xfrm>
              <a:custGeom>
                <a:avLst/>
                <a:gdLst>
                  <a:gd name="T0" fmla="*/ 35 w 46"/>
                  <a:gd name="T1" fmla="*/ 14 h 95"/>
                  <a:gd name="T2" fmla="*/ 7 w 46"/>
                  <a:gd name="T3" fmla="*/ 0 h 95"/>
                  <a:gd name="T4" fmla="*/ 7 w 46"/>
                  <a:gd name="T5" fmla="*/ 45 h 95"/>
                  <a:gd name="T6" fmla="*/ 2 w 46"/>
                  <a:gd name="T7" fmla="*/ 69 h 95"/>
                  <a:gd name="T8" fmla="*/ 10 w 46"/>
                  <a:gd name="T9" fmla="*/ 78 h 95"/>
                  <a:gd name="T10" fmla="*/ 20 w 46"/>
                  <a:gd name="T11" fmla="*/ 70 h 95"/>
                  <a:gd name="T12" fmla="*/ 25 w 46"/>
                  <a:gd name="T13" fmla="*/ 48 h 95"/>
                  <a:gd name="T14" fmla="*/ 25 w 46"/>
                  <a:gd name="T15" fmla="*/ 15 h 95"/>
                  <a:gd name="T16" fmla="*/ 29 w 46"/>
                  <a:gd name="T17" fmla="*/ 15 h 95"/>
                  <a:gd name="T18" fmla="*/ 29 w 46"/>
                  <a:gd name="T19" fmla="*/ 87 h 95"/>
                  <a:gd name="T20" fmla="*/ 29 w 46"/>
                  <a:gd name="T21" fmla="*/ 87 h 95"/>
                  <a:gd name="T22" fmla="*/ 37 w 46"/>
                  <a:gd name="T23" fmla="*/ 95 h 95"/>
                  <a:gd name="T24" fmla="*/ 46 w 46"/>
                  <a:gd name="T25" fmla="*/ 87 h 95"/>
                  <a:gd name="T26" fmla="*/ 46 w 46"/>
                  <a:gd name="T27" fmla="*/ 20 h 95"/>
                  <a:gd name="T28" fmla="*/ 35 w 46"/>
                  <a:gd name="T29" fmla="*/ 14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95">
                    <a:moveTo>
                      <a:pt x="35" y="14"/>
                    </a:moveTo>
                    <a:cubicBezTo>
                      <a:pt x="23" y="7"/>
                      <a:pt x="14" y="3"/>
                      <a:pt x="7" y="0"/>
                    </a:cubicBezTo>
                    <a:cubicBezTo>
                      <a:pt x="7" y="45"/>
                      <a:pt x="7" y="45"/>
                      <a:pt x="7" y="45"/>
                    </a:cubicBezTo>
                    <a:cubicBezTo>
                      <a:pt x="2" y="69"/>
                      <a:pt x="2" y="69"/>
                      <a:pt x="2" y="69"/>
                    </a:cubicBezTo>
                    <a:cubicBezTo>
                      <a:pt x="0" y="75"/>
                      <a:pt x="5" y="78"/>
                      <a:pt x="10" y="78"/>
                    </a:cubicBezTo>
                    <a:cubicBezTo>
                      <a:pt x="15" y="78"/>
                      <a:pt x="18" y="75"/>
                      <a:pt x="20" y="70"/>
                    </a:cubicBezTo>
                    <a:cubicBezTo>
                      <a:pt x="25" y="48"/>
                      <a:pt x="25" y="48"/>
                      <a:pt x="25" y="48"/>
                    </a:cubicBezTo>
                    <a:cubicBezTo>
                      <a:pt x="25" y="15"/>
                      <a:pt x="25" y="15"/>
                      <a:pt x="25" y="15"/>
                    </a:cubicBezTo>
                    <a:cubicBezTo>
                      <a:pt x="29" y="15"/>
                      <a:pt x="29" y="15"/>
                      <a:pt x="29" y="15"/>
                    </a:cubicBezTo>
                    <a:cubicBezTo>
                      <a:pt x="29" y="87"/>
                      <a:pt x="29" y="87"/>
                      <a:pt x="29" y="87"/>
                    </a:cubicBezTo>
                    <a:cubicBezTo>
                      <a:pt x="29" y="87"/>
                      <a:pt x="29" y="87"/>
                      <a:pt x="29" y="87"/>
                    </a:cubicBezTo>
                    <a:cubicBezTo>
                      <a:pt x="29" y="91"/>
                      <a:pt x="33" y="95"/>
                      <a:pt x="37" y="95"/>
                    </a:cubicBezTo>
                    <a:cubicBezTo>
                      <a:pt x="42" y="95"/>
                      <a:pt x="46" y="91"/>
                      <a:pt x="46" y="87"/>
                    </a:cubicBezTo>
                    <a:cubicBezTo>
                      <a:pt x="46" y="20"/>
                      <a:pt x="46" y="20"/>
                      <a:pt x="46" y="20"/>
                    </a:cubicBezTo>
                    <a:cubicBezTo>
                      <a:pt x="43" y="18"/>
                      <a:pt x="39" y="16"/>
                      <a:pt x="3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90" name="Freeform 73"/>
              <p:cNvSpPr>
                <a:spLocks noEditPoints="1"/>
              </p:cNvSpPr>
              <p:nvPr/>
            </p:nvSpPr>
            <p:spPr bwMode="auto">
              <a:xfrm>
                <a:off x="45561" y="17313"/>
                <a:ext cx="260609" cy="126660"/>
              </a:xfrm>
              <a:custGeom>
                <a:avLst/>
                <a:gdLst>
                  <a:gd name="T0" fmla="*/ 3 w 121"/>
                  <a:gd name="T1" fmla="*/ 12 h 59"/>
                  <a:gd name="T2" fmla="*/ 31 w 121"/>
                  <a:gd name="T3" fmla="*/ 41 h 59"/>
                  <a:gd name="T4" fmla="*/ 80 w 121"/>
                  <a:gd name="T5" fmla="*/ 59 h 59"/>
                  <a:gd name="T6" fmla="*/ 80 w 121"/>
                  <a:gd name="T7" fmla="*/ 51 h 59"/>
                  <a:gd name="T8" fmla="*/ 118 w 121"/>
                  <a:gd name="T9" fmla="*/ 12 h 59"/>
                  <a:gd name="T10" fmla="*/ 118 w 121"/>
                  <a:gd name="T11" fmla="*/ 12 h 59"/>
                  <a:gd name="T12" fmla="*/ 118 w 121"/>
                  <a:gd name="T13" fmla="*/ 3 h 59"/>
                  <a:gd name="T14" fmla="*/ 109 w 121"/>
                  <a:gd name="T15" fmla="*/ 3 h 59"/>
                  <a:gd name="T16" fmla="*/ 109 w 121"/>
                  <a:gd name="T17" fmla="*/ 3 h 59"/>
                  <a:gd name="T18" fmla="*/ 84 w 121"/>
                  <a:gd name="T19" fmla="*/ 28 h 59"/>
                  <a:gd name="T20" fmla="*/ 84 w 121"/>
                  <a:gd name="T21" fmla="*/ 28 h 59"/>
                  <a:gd name="T22" fmla="*/ 84 w 121"/>
                  <a:gd name="T23" fmla="*/ 28 h 59"/>
                  <a:gd name="T24" fmla="*/ 37 w 121"/>
                  <a:gd name="T25" fmla="*/ 28 h 59"/>
                  <a:gd name="T26" fmla="*/ 12 w 121"/>
                  <a:gd name="T27" fmla="*/ 3 h 59"/>
                  <a:gd name="T28" fmla="*/ 12 w 121"/>
                  <a:gd name="T29" fmla="*/ 3 h 59"/>
                  <a:gd name="T30" fmla="*/ 3 w 121"/>
                  <a:gd name="T31" fmla="*/ 3 h 59"/>
                  <a:gd name="T32" fmla="*/ 3 w 121"/>
                  <a:gd name="T33" fmla="*/ 12 h 59"/>
                  <a:gd name="T34" fmla="*/ 80 w 121"/>
                  <a:gd name="T35" fmla="*/ 47 h 59"/>
                  <a:gd name="T36" fmla="*/ 80 w 121"/>
                  <a:gd name="T37" fmla="*/ 47 h 59"/>
                  <a:gd name="T38" fmla="*/ 80 w 121"/>
                  <a:gd name="T39" fmla="*/ 48 h 59"/>
                  <a:gd name="T40" fmla="*/ 80 w 121"/>
                  <a:gd name="T41" fmla="*/ 4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59">
                    <a:moveTo>
                      <a:pt x="3" y="12"/>
                    </a:moveTo>
                    <a:cubicBezTo>
                      <a:pt x="31" y="41"/>
                      <a:pt x="31" y="41"/>
                      <a:pt x="31" y="41"/>
                    </a:cubicBezTo>
                    <a:cubicBezTo>
                      <a:pt x="45" y="42"/>
                      <a:pt x="62" y="49"/>
                      <a:pt x="80" y="59"/>
                    </a:cubicBezTo>
                    <a:cubicBezTo>
                      <a:pt x="80" y="51"/>
                      <a:pt x="80" y="51"/>
                      <a:pt x="80" y="51"/>
                    </a:cubicBezTo>
                    <a:cubicBezTo>
                      <a:pt x="118" y="12"/>
                      <a:pt x="118" y="12"/>
                      <a:pt x="118" y="12"/>
                    </a:cubicBezTo>
                    <a:cubicBezTo>
                      <a:pt x="118" y="12"/>
                      <a:pt x="118" y="12"/>
                      <a:pt x="118" y="12"/>
                    </a:cubicBezTo>
                    <a:cubicBezTo>
                      <a:pt x="121" y="10"/>
                      <a:pt x="121" y="6"/>
                      <a:pt x="118" y="3"/>
                    </a:cubicBezTo>
                    <a:cubicBezTo>
                      <a:pt x="116" y="0"/>
                      <a:pt x="112" y="0"/>
                      <a:pt x="109" y="3"/>
                    </a:cubicBezTo>
                    <a:cubicBezTo>
                      <a:pt x="109" y="3"/>
                      <a:pt x="109" y="3"/>
                      <a:pt x="109" y="3"/>
                    </a:cubicBezTo>
                    <a:cubicBezTo>
                      <a:pt x="84" y="28"/>
                      <a:pt x="84" y="28"/>
                      <a:pt x="84" y="28"/>
                    </a:cubicBezTo>
                    <a:cubicBezTo>
                      <a:pt x="84" y="28"/>
                      <a:pt x="84" y="28"/>
                      <a:pt x="84" y="28"/>
                    </a:cubicBezTo>
                    <a:cubicBezTo>
                      <a:pt x="84" y="28"/>
                      <a:pt x="84" y="28"/>
                      <a:pt x="84" y="28"/>
                    </a:cubicBezTo>
                    <a:cubicBezTo>
                      <a:pt x="37" y="28"/>
                      <a:pt x="37" y="28"/>
                      <a:pt x="37" y="28"/>
                    </a:cubicBezTo>
                    <a:cubicBezTo>
                      <a:pt x="12" y="3"/>
                      <a:pt x="12" y="3"/>
                      <a:pt x="12" y="3"/>
                    </a:cubicBezTo>
                    <a:cubicBezTo>
                      <a:pt x="12" y="3"/>
                      <a:pt x="12" y="3"/>
                      <a:pt x="12" y="3"/>
                    </a:cubicBezTo>
                    <a:cubicBezTo>
                      <a:pt x="10" y="0"/>
                      <a:pt x="6" y="0"/>
                      <a:pt x="3" y="3"/>
                    </a:cubicBezTo>
                    <a:cubicBezTo>
                      <a:pt x="0" y="6"/>
                      <a:pt x="0" y="10"/>
                      <a:pt x="3" y="12"/>
                    </a:cubicBezTo>
                    <a:close/>
                    <a:moveTo>
                      <a:pt x="80" y="47"/>
                    </a:moveTo>
                    <a:cubicBezTo>
                      <a:pt x="80" y="47"/>
                      <a:pt x="80" y="47"/>
                      <a:pt x="80" y="47"/>
                    </a:cubicBezTo>
                    <a:cubicBezTo>
                      <a:pt x="80" y="48"/>
                      <a:pt x="80" y="48"/>
                      <a:pt x="80" y="48"/>
                    </a:cubicBezTo>
                    <a:lnTo>
                      <a:pt x="80"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91" name="Freeform 74"/>
              <p:cNvSpPr/>
              <p:nvPr/>
            </p:nvSpPr>
            <p:spPr bwMode="auto">
              <a:xfrm>
                <a:off x="0" y="94767"/>
                <a:ext cx="348998" cy="143973"/>
              </a:xfrm>
              <a:custGeom>
                <a:avLst/>
                <a:gdLst>
                  <a:gd name="T0" fmla="*/ 144 w 162"/>
                  <a:gd name="T1" fmla="*/ 30 h 67"/>
                  <a:gd name="T2" fmla="*/ 130 w 162"/>
                  <a:gd name="T3" fmla="*/ 42 h 67"/>
                  <a:gd name="T4" fmla="*/ 104 w 162"/>
                  <a:gd name="T5" fmla="*/ 28 h 67"/>
                  <a:gd name="T6" fmla="*/ 20 w 162"/>
                  <a:gd name="T7" fmla="*/ 9 h 67"/>
                  <a:gd name="T8" fmla="*/ 0 w 162"/>
                  <a:gd name="T9" fmla="*/ 35 h 67"/>
                  <a:gd name="T10" fmla="*/ 19 w 162"/>
                  <a:gd name="T11" fmla="*/ 38 h 67"/>
                  <a:gd name="T12" fmla="*/ 28 w 162"/>
                  <a:gd name="T13" fmla="*/ 27 h 67"/>
                  <a:gd name="T14" fmla="*/ 94 w 162"/>
                  <a:gd name="T15" fmla="*/ 45 h 67"/>
                  <a:gd name="T16" fmla="*/ 145 w 162"/>
                  <a:gd name="T17" fmla="*/ 67 h 67"/>
                  <a:gd name="T18" fmla="*/ 155 w 162"/>
                  <a:gd name="T19" fmla="*/ 62 h 67"/>
                  <a:gd name="T20" fmla="*/ 144 w 162"/>
                  <a:gd name="T21" fmla="*/ 3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 h="67">
                    <a:moveTo>
                      <a:pt x="144" y="30"/>
                    </a:moveTo>
                    <a:cubicBezTo>
                      <a:pt x="130" y="42"/>
                      <a:pt x="130" y="42"/>
                      <a:pt x="130" y="42"/>
                    </a:cubicBezTo>
                    <a:cubicBezTo>
                      <a:pt x="124" y="39"/>
                      <a:pt x="116" y="35"/>
                      <a:pt x="104" y="28"/>
                    </a:cubicBezTo>
                    <a:cubicBezTo>
                      <a:pt x="68" y="7"/>
                      <a:pt x="39" y="0"/>
                      <a:pt x="20" y="9"/>
                    </a:cubicBezTo>
                    <a:cubicBezTo>
                      <a:pt x="7" y="16"/>
                      <a:pt x="1" y="28"/>
                      <a:pt x="0" y="35"/>
                    </a:cubicBezTo>
                    <a:cubicBezTo>
                      <a:pt x="19" y="38"/>
                      <a:pt x="19" y="38"/>
                      <a:pt x="19" y="38"/>
                    </a:cubicBezTo>
                    <a:cubicBezTo>
                      <a:pt x="19" y="38"/>
                      <a:pt x="21" y="30"/>
                      <a:pt x="28" y="27"/>
                    </a:cubicBezTo>
                    <a:cubicBezTo>
                      <a:pt x="36" y="23"/>
                      <a:pt x="54" y="21"/>
                      <a:pt x="94" y="45"/>
                    </a:cubicBezTo>
                    <a:cubicBezTo>
                      <a:pt x="122" y="61"/>
                      <a:pt x="137" y="67"/>
                      <a:pt x="145" y="67"/>
                    </a:cubicBezTo>
                    <a:cubicBezTo>
                      <a:pt x="150" y="67"/>
                      <a:pt x="153" y="65"/>
                      <a:pt x="155" y="62"/>
                    </a:cubicBezTo>
                    <a:cubicBezTo>
                      <a:pt x="159" y="58"/>
                      <a:pt x="162" y="49"/>
                      <a:pt x="144"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31" name="组合 2"/>
            <p:cNvGrpSpPr/>
            <p:nvPr/>
          </p:nvGrpSpPr>
          <p:grpSpPr bwMode="auto">
            <a:xfrm>
              <a:off x="812800" y="3716338"/>
              <a:ext cx="409575" cy="487362"/>
              <a:chOff x="0" y="0"/>
              <a:chExt cx="369956" cy="439208"/>
            </a:xfrm>
            <a:grpFill/>
          </p:grpSpPr>
          <p:sp>
            <p:nvSpPr>
              <p:cNvPr id="380" name="Freeform 75"/>
              <p:cNvSpPr>
                <a:spLocks noEditPoints="1"/>
              </p:cNvSpPr>
              <p:nvPr/>
            </p:nvSpPr>
            <p:spPr bwMode="auto">
              <a:xfrm>
                <a:off x="0" y="0"/>
                <a:ext cx="369956" cy="439208"/>
              </a:xfrm>
              <a:custGeom>
                <a:avLst/>
                <a:gdLst>
                  <a:gd name="T0" fmla="*/ 172 w 172"/>
                  <a:gd name="T1" fmla="*/ 53 h 204"/>
                  <a:gd name="T2" fmla="*/ 90 w 172"/>
                  <a:gd name="T3" fmla="*/ 53 h 204"/>
                  <a:gd name="T4" fmla="*/ 139 w 172"/>
                  <a:gd name="T5" fmla="*/ 5 h 204"/>
                  <a:gd name="T6" fmla="*/ 134 w 172"/>
                  <a:gd name="T7" fmla="*/ 0 h 204"/>
                  <a:gd name="T8" fmla="*/ 86 w 172"/>
                  <a:gd name="T9" fmla="*/ 49 h 204"/>
                  <a:gd name="T10" fmla="*/ 30 w 172"/>
                  <a:gd name="T11" fmla="*/ 0 h 204"/>
                  <a:gd name="T12" fmla="*/ 26 w 172"/>
                  <a:gd name="T13" fmla="*/ 5 h 204"/>
                  <a:gd name="T14" fmla="*/ 81 w 172"/>
                  <a:gd name="T15" fmla="*/ 53 h 204"/>
                  <a:gd name="T16" fmla="*/ 0 w 172"/>
                  <a:gd name="T17" fmla="*/ 53 h 204"/>
                  <a:gd name="T18" fmla="*/ 0 w 172"/>
                  <a:gd name="T19" fmla="*/ 177 h 204"/>
                  <a:gd name="T20" fmla="*/ 127 w 172"/>
                  <a:gd name="T21" fmla="*/ 177 h 204"/>
                  <a:gd name="T22" fmla="*/ 138 w 172"/>
                  <a:gd name="T23" fmla="*/ 187 h 204"/>
                  <a:gd name="T24" fmla="*/ 155 w 172"/>
                  <a:gd name="T25" fmla="*/ 204 h 204"/>
                  <a:gd name="T26" fmla="*/ 161 w 172"/>
                  <a:gd name="T27" fmla="*/ 204 h 204"/>
                  <a:gd name="T28" fmla="*/ 138 w 172"/>
                  <a:gd name="T29" fmla="*/ 180 h 204"/>
                  <a:gd name="T30" fmla="*/ 134 w 172"/>
                  <a:gd name="T31" fmla="*/ 177 h 204"/>
                  <a:gd name="T32" fmla="*/ 172 w 172"/>
                  <a:gd name="T33" fmla="*/ 177 h 204"/>
                  <a:gd name="T34" fmla="*/ 172 w 172"/>
                  <a:gd name="T35" fmla="*/ 53 h 204"/>
                  <a:gd name="T36" fmla="*/ 162 w 172"/>
                  <a:gd name="T37" fmla="*/ 165 h 204"/>
                  <a:gd name="T38" fmla="*/ 9 w 172"/>
                  <a:gd name="T39" fmla="*/ 165 h 204"/>
                  <a:gd name="T40" fmla="*/ 9 w 172"/>
                  <a:gd name="T41" fmla="*/ 65 h 204"/>
                  <a:gd name="T42" fmla="*/ 162 w 172"/>
                  <a:gd name="T43" fmla="*/ 65 h 204"/>
                  <a:gd name="T44" fmla="*/ 162 w 172"/>
                  <a:gd name="T45" fmla="*/ 165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2" h="204">
                    <a:moveTo>
                      <a:pt x="172" y="53"/>
                    </a:moveTo>
                    <a:cubicBezTo>
                      <a:pt x="90" y="53"/>
                      <a:pt x="90" y="53"/>
                      <a:pt x="90" y="53"/>
                    </a:cubicBezTo>
                    <a:cubicBezTo>
                      <a:pt x="139" y="5"/>
                      <a:pt x="139" y="5"/>
                      <a:pt x="139" y="5"/>
                    </a:cubicBezTo>
                    <a:cubicBezTo>
                      <a:pt x="134" y="0"/>
                      <a:pt x="134" y="0"/>
                      <a:pt x="134" y="0"/>
                    </a:cubicBezTo>
                    <a:cubicBezTo>
                      <a:pt x="86" y="49"/>
                      <a:pt x="86" y="49"/>
                      <a:pt x="86" y="49"/>
                    </a:cubicBezTo>
                    <a:cubicBezTo>
                      <a:pt x="30" y="0"/>
                      <a:pt x="30" y="0"/>
                      <a:pt x="30" y="0"/>
                    </a:cubicBezTo>
                    <a:cubicBezTo>
                      <a:pt x="26" y="5"/>
                      <a:pt x="26" y="5"/>
                      <a:pt x="26" y="5"/>
                    </a:cubicBezTo>
                    <a:cubicBezTo>
                      <a:pt x="81" y="53"/>
                      <a:pt x="81" y="53"/>
                      <a:pt x="81" y="53"/>
                    </a:cubicBezTo>
                    <a:cubicBezTo>
                      <a:pt x="0" y="53"/>
                      <a:pt x="0" y="53"/>
                      <a:pt x="0" y="53"/>
                    </a:cubicBezTo>
                    <a:cubicBezTo>
                      <a:pt x="0" y="177"/>
                      <a:pt x="0" y="177"/>
                      <a:pt x="0" y="177"/>
                    </a:cubicBezTo>
                    <a:cubicBezTo>
                      <a:pt x="127" y="177"/>
                      <a:pt x="127" y="177"/>
                      <a:pt x="127" y="177"/>
                    </a:cubicBezTo>
                    <a:cubicBezTo>
                      <a:pt x="127" y="180"/>
                      <a:pt x="128" y="187"/>
                      <a:pt x="138" y="187"/>
                    </a:cubicBezTo>
                    <a:cubicBezTo>
                      <a:pt x="138" y="187"/>
                      <a:pt x="155" y="186"/>
                      <a:pt x="155" y="204"/>
                    </a:cubicBezTo>
                    <a:cubicBezTo>
                      <a:pt x="161" y="204"/>
                      <a:pt x="161" y="204"/>
                      <a:pt x="161" y="204"/>
                    </a:cubicBezTo>
                    <a:cubicBezTo>
                      <a:pt x="161" y="204"/>
                      <a:pt x="163" y="180"/>
                      <a:pt x="138" y="180"/>
                    </a:cubicBezTo>
                    <a:cubicBezTo>
                      <a:pt x="138" y="180"/>
                      <a:pt x="133" y="180"/>
                      <a:pt x="134" y="177"/>
                    </a:cubicBezTo>
                    <a:cubicBezTo>
                      <a:pt x="172" y="177"/>
                      <a:pt x="172" y="177"/>
                      <a:pt x="172" y="177"/>
                    </a:cubicBezTo>
                    <a:lnTo>
                      <a:pt x="172" y="53"/>
                    </a:lnTo>
                    <a:close/>
                    <a:moveTo>
                      <a:pt x="162" y="165"/>
                    </a:moveTo>
                    <a:cubicBezTo>
                      <a:pt x="9" y="165"/>
                      <a:pt x="9" y="165"/>
                      <a:pt x="9" y="165"/>
                    </a:cubicBezTo>
                    <a:cubicBezTo>
                      <a:pt x="9" y="65"/>
                      <a:pt x="9" y="65"/>
                      <a:pt x="9" y="65"/>
                    </a:cubicBezTo>
                    <a:cubicBezTo>
                      <a:pt x="162" y="65"/>
                      <a:pt x="162" y="65"/>
                      <a:pt x="162" y="65"/>
                    </a:cubicBezTo>
                    <a:lnTo>
                      <a:pt x="162" y="16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81" name="Rectangle 76"/>
              <p:cNvSpPr>
                <a:spLocks noChangeArrowheads="1"/>
              </p:cNvSpPr>
              <p:nvPr/>
            </p:nvSpPr>
            <p:spPr bwMode="auto">
              <a:xfrm>
                <a:off x="133038" y="390003"/>
                <a:ext cx="105702" cy="191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82" name="Rectangle 77"/>
              <p:cNvSpPr>
                <a:spLocks noChangeArrowheads="1"/>
              </p:cNvSpPr>
              <p:nvPr/>
            </p:nvSpPr>
            <p:spPr bwMode="auto">
              <a:xfrm>
                <a:off x="77453" y="415517"/>
                <a:ext cx="217782" cy="145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83" name="Freeform 78"/>
              <p:cNvSpPr>
                <a:spLocks noEditPoints="1"/>
              </p:cNvSpPr>
              <p:nvPr/>
            </p:nvSpPr>
            <p:spPr bwMode="auto">
              <a:xfrm>
                <a:off x="133038" y="158553"/>
                <a:ext cx="102057" cy="99323"/>
              </a:xfrm>
              <a:custGeom>
                <a:avLst/>
                <a:gdLst>
                  <a:gd name="T0" fmla="*/ 24 w 47"/>
                  <a:gd name="T1" fmla="*/ 0 h 46"/>
                  <a:gd name="T2" fmla="*/ 16 w 47"/>
                  <a:gd name="T3" fmla="*/ 42 h 46"/>
                  <a:gd name="T4" fmla="*/ 8 w 47"/>
                  <a:gd name="T5" fmla="*/ 36 h 46"/>
                  <a:gd name="T6" fmla="*/ 10 w 47"/>
                  <a:gd name="T7" fmla="*/ 33 h 46"/>
                  <a:gd name="T8" fmla="*/ 16 w 47"/>
                  <a:gd name="T9" fmla="*/ 35 h 46"/>
                  <a:gd name="T10" fmla="*/ 19 w 47"/>
                  <a:gd name="T11" fmla="*/ 41 h 46"/>
                  <a:gd name="T12" fmla="*/ 24 w 47"/>
                  <a:gd name="T13" fmla="*/ 16 h 46"/>
                  <a:gd name="T14" fmla="*/ 31 w 47"/>
                  <a:gd name="T15" fmla="*/ 20 h 46"/>
                  <a:gd name="T16" fmla="*/ 27 w 47"/>
                  <a:gd name="T17" fmla="*/ 29 h 46"/>
                  <a:gd name="T18" fmla="*/ 17 w 47"/>
                  <a:gd name="T19" fmla="*/ 20 h 46"/>
                  <a:gd name="T20" fmla="*/ 24 w 47"/>
                  <a:gd name="T21" fmla="*/ 15 h 46"/>
                  <a:gd name="T22" fmla="*/ 24 w 47"/>
                  <a:gd name="T23" fmla="*/ 9 h 46"/>
                  <a:gd name="T24" fmla="*/ 24 w 47"/>
                  <a:gd name="T25" fmla="*/ 15 h 46"/>
                  <a:gd name="T26" fmla="*/ 31 w 47"/>
                  <a:gd name="T27" fmla="*/ 34 h 46"/>
                  <a:gd name="T28" fmla="*/ 28 w 47"/>
                  <a:gd name="T29" fmla="*/ 29 h 46"/>
                  <a:gd name="T30" fmla="*/ 20 w 47"/>
                  <a:gd name="T31" fmla="*/ 29 h 46"/>
                  <a:gd name="T32" fmla="*/ 19 w 47"/>
                  <a:gd name="T33" fmla="*/ 29 h 46"/>
                  <a:gd name="T34" fmla="*/ 19 w 47"/>
                  <a:gd name="T35" fmla="*/ 39 h 46"/>
                  <a:gd name="T36" fmla="*/ 27 w 47"/>
                  <a:gd name="T37" fmla="*/ 41 h 46"/>
                  <a:gd name="T38" fmla="*/ 31 w 47"/>
                  <a:gd name="T39" fmla="*/ 42 h 46"/>
                  <a:gd name="T40" fmla="*/ 29 w 47"/>
                  <a:gd name="T41" fmla="*/ 39 h 46"/>
                  <a:gd name="T42" fmla="*/ 39 w 47"/>
                  <a:gd name="T43" fmla="*/ 33 h 46"/>
                  <a:gd name="T44" fmla="*/ 40 w 47"/>
                  <a:gd name="T45" fmla="*/ 37 h 46"/>
                  <a:gd name="T46" fmla="*/ 38 w 47"/>
                  <a:gd name="T47" fmla="*/ 32 h 46"/>
                  <a:gd name="T48" fmla="*/ 39 w 47"/>
                  <a:gd name="T49" fmla="*/ 32 h 46"/>
                  <a:gd name="T50" fmla="*/ 38 w 47"/>
                  <a:gd name="T51" fmla="*/ 11 h 46"/>
                  <a:gd name="T52" fmla="*/ 43 w 47"/>
                  <a:gd name="T53" fmla="*/ 12 h 46"/>
                  <a:gd name="T54" fmla="*/ 42 w 47"/>
                  <a:gd name="T55" fmla="*/ 24 h 46"/>
                  <a:gd name="T56" fmla="*/ 38 w 47"/>
                  <a:gd name="T57" fmla="*/ 19 h 46"/>
                  <a:gd name="T58" fmla="*/ 31 w 47"/>
                  <a:gd name="T59" fmla="*/ 20 h 46"/>
                  <a:gd name="T60" fmla="*/ 31 w 47"/>
                  <a:gd name="T61" fmla="*/ 21 h 46"/>
                  <a:gd name="T62" fmla="*/ 30 w 47"/>
                  <a:gd name="T63" fmla="*/ 6 h 46"/>
                  <a:gd name="T64" fmla="*/ 18 w 47"/>
                  <a:gd name="T65" fmla="*/ 2 h 46"/>
                  <a:gd name="T66" fmla="*/ 28 w 47"/>
                  <a:gd name="T67" fmla="*/ 1 h 46"/>
                  <a:gd name="T68" fmla="*/ 30 w 47"/>
                  <a:gd name="T69" fmla="*/ 6 h 46"/>
                  <a:gd name="T70" fmla="*/ 24 w 47"/>
                  <a:gd name="T71" fmla="*/ 8 h 46"/>
                  <a:gd name="T72" fmla="*/ 17 w 47"/>
                  <a:gd name="T73" fmla="*/ 6 h 46"/>
                  <a:gd name="T74" fmla="*/ 16 w 47"/>
                  <a:gd name="T75" fmla="*/ 6 h 46"/>
                  <a:gd name="T76" fmla="*/ 10 w 47"/>
                  <a:gd name="T77" fmla="*/ 10 h 46"/>
                  <a:gd name="T78" fmla="*/ 16 w 47"/>
                  <a:gd name="T79" fmla="*/ 20 h 46"/>
                  <a:gd name="T80" fmla="*/ 11 w 47"/>
                  <a:gd name="T81" fmla="*/ 18 h 46"/>
                  <a:gd name="T82" fmla="*/ 2 w 47"/>
                  <a:gd name="T83" fmla="*/ 21 h 46"/>
                  <a:gd name="T84" fmla="*/ 9 w 47"/>
                  <a:gd name="T85" fmla="*/ 11 h 46"/>
                  <a:gd name="T86" fmla="*/ 10 w 47"/>
                  <a:gd name="T87" fmla="*/ 18 h 46"/>
                  <a:gd name="T88" fmla="*/ 6 w 47"/>
                  <a:gd name="T89" fmla="*/ 23 h 46"/>
                  <a:gd name="T90" fmla="*/ 6 w 47"/>
                  <a:gd name="T91" fmla="*/ 24 h 46"/>
                  <a:gd name="T92" fmla="*/ 5 w 47"/>
                  <a:gd name="T93" fmla="*/ 2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7" h="46">
                    <a:moveTo>
                      <a:pt x="24" y="46"/>
                    </a:moveTo>
                    <a:cubicBezTo>
                      <a:pt x="37" y="46"/>
                      <a:pt x="47" y="36"/>
                      <a:pt x="47" y="23"/>
                    </a:cubicBezTo>
                    <a:cubicBezTo>
                      <a:pt x="47" y="10"/>
                      <a:pt x="37" y="0"/>
                      <a:pt x="24" y="0"/>
                    </a:cubicBezTo>
                    <a:cubicBezTo>
                      <a:pt x="11" y="0"/>
                      <a:pt x="0" y="10"/>
                      <a:pt x="0" y="23"/>
                    </a:cubicBezTo>
                    <a:cubicBezTo>
                      <a:pt x="0" y="36"/>
                      <a:pt x="11" y="46"/>
                      <a:pt x="24" y="46"/>
                    </a:cubicBezTo>
                    <a:close/>
                    <a:moveTo>
                      <a:pt x="16" y="42"/>
                    </a:moveTo>
                    <a:cubicBezTo>
                      <a:pt x="16" y="42"/>
                      <a:pt x="15" y="43"/>
                      <a:pt x="15" y="43"/>
                    </a:cubicBezTo>
                    <a:cubicBezTo>
                      <a:pt x="12" y="42"/>
                      <a:pt x="10" y="40"/>
                      <a:pt x="8" y="38"/>
                    </a:cubicBezTo>
                    <a:cubicBezTo>
                      <a:pt x="8" y="37"/>
                      <a:pt x="8" y="37"/>
                      <a:pt x="8" y="36"/>
                    </a:cubicBezTo>
                    <a:cubicBezTo>
                      <a:pt x="8" y="35"/>
                      <a:pt x="8" y="33"/>
                      <a:pt x="8" y="33"/>
                    </a:cubicBezTo>
                    <a:cubicBezTo>
                      <a:pt x="8" y="33"/>
                      <a:pt x="8" y="33"/>
                      <a:pt x="8" y="33"/>
                    </a:cubicBezTo>
                    <a:cubicBezTo>
                      <a:pt x="9" y="33"/>
                      <a:pt x="9" y="33"/>
                      <a:pt x="10" y="33"/>
                    </a:cubicBezTo>
                    <a:cubicBezTo>
                      <a:pt x="12" y="33"/>
                      <a:pt x="15" y="34"/>
                      <a:pt x="15" y="34"/>
                    </a:cubicBezTo>
                    <a:cubicBezTo>
                      <a:pt x="15" y="34"/>
                      <a:pt x="15" y="34"/>
                      <a:pt x="15" y="34"/>
                    </a:cubicBezTo>
                    <a:cubicBezTo>
                      <a:pt x="15" y="34"/>
                      <a:pt x="16" y="35"/>
                      <a:pt x="16" y="35"/>
                    </a:cubicBezTo>
                    <a:cubicBezTo>
                      <a:pt x="17" y="36"/>
                      <a:pt x="18" y="38"/>
                      <a:pt x="18" y="39"/>
                    </a:cubicBezTo>
                    <a:cubicBezTo>
                      <a:pt x="19" y="40"/>
                      <a:pt x="19" y="40"/>
                      <a:pt x="19" y="40"/>
                    </a:cubicBezTo>
                    <a:cubicBezTo>
                      <a:pt x="19" y="41"/>
                      <a:pt x="19" y="41"/>
                      <a:pt x="19" y="41"/>
                    </a:cubicBezTo>
                    <a:cubicBezTo>
                      <a:pt x="19" y="41"/>
                      <a:pt x="18" y="42"/>
                      <a:pt x="16" y="42"/>
                    </a:cubicBezTo>
                    <a:close/>
                    <a:moveTo>
                      <a:pt x="24" y="15"/>
                    </a:moveTo>
                    <a:cubicBezTo>
                      <a:pt x="24" y="16"/>
                      <a:pt x="24" y="16"/>
                      <a:pt x="24" y="16"/>
                    </a:cubicBezTo>
                    <a:cubicBezTo>
                      <a:pt x="26" y="17"/>
                      <a:pt x="30" y="20"/>
                      <a:pt x="31" y="20"/>
                    </a:cubicBezTo>
                    <a:cubicBezTo>
                      <a:pt x="31" y="20"/>
                      <a:pt x="31" y="20"/>
                      <a:pt x="31" y="20"/>
                    </a:cubicBezTo>
                    <a:cubicBezTo>
                      <a:pt x="31" y="20"/>
                      <a:pt x="31" y="20"/>
                      <a:pt x="31" y="20"/>
                    </a:cubicBezTo>
                    <a:cubicBezTo>
                      <a:pt x="30" y="21"/>
                      <a:pt x="28" y="28"/>
                      <a:pt x="28" y="29"/>
                    </a:cubicBezTo>
                    <a:cubicBezTo>
                      <a:pt x="28" y="29"/>
                      <a:pt x="28" y="29"/>
                      <a:pt x="28" y="29"/>
                    </a:cubicBezTo>
                    <a:cubicBezTo>
                      <a:pt x="28" y="29"/>
                      <a:pt x="27" y="29"/>
                      <a:pt x="27" y="29"/>
                    </a:cubicBezTo>
                    <a:cubicBezTo>
                      <a:pt x="24" y="29"/>
                      <a:pt x="20" y="29"/>
                      <a:pt x="19" y="29"/>
                    </a:cubicBezTo>
                    <a:cubicBezTo>
                      <a:pt x="19" y="28"/>
                      <a:pt x="17" y="21"/>
                      <a:pt x="17" y="20"/>
                    </a:cubicBezTo>
                    <a:cubicBezTo>
                      <a:pt x="17" y="20"/>
                      <a:pt x="17" y="20"/>
                      <a:pt x="17" y="20"/>
                    </a:cubicBezTo>
                    <a:cubicBezTo>
                      <a:pt x="17" y="20"/>
                      <a:pt x="17" y="20"/>
                      <a:pt x="17" y="20"/>
                    </a:cubicBezTo>
                    <a:cubicBezTo>
                      <a:pt x="17" y="20"/>
                      <a:pt x="22" y="17"/>
                      <a:pt x="23" y="16"/>
                    </a:cubicBezTo>
                    <a:lnTo>
                      <a:pt x="24" y="15"/>
                    </a:lnTo>
                    <a:close/>
                    <a:moveTo>
                      <a:pt x="23" y="15"/>
                    </a:moveTo>
                    <a:cubicBezTo>
                      <a:pt x="23" y="9"/>
                      <a:pt x="23" y="9"/>
                      <a:pt x="23" y="9"/>
                    </a:cubicBezTo>
                    <a:cubicBezTo>
                      <a:pt x="24" y="9"/>
                      <a:pt x="24" y="9"/>
                      <a:pt x="24" y="9"/>
                    </a:cubicBezTo>
                    <a:cubicBezTo>
                      <a:pt x="24" y="9"/>
                      <a:pt x="24" y="9"/>
                      <a:pt x="24" y="9"/>
                    </a:cubicBezTo>
                    <a:cubicBezTo>
                      <a:pt x="24" y="15"/>
                      <a:pt x="24" y="15"/>
                      <a:pt x="24" y="15"/>
                    </a:cubicBezTo>
                    <a:cubicBezTo>
                      <a:pt x="24" y="15"/>
                      <a:pt x="24" y="15"/>
                      <a:pt x="24" y="15"/>
                    </a:cubicBezTo>
                    <a:lnTo>
                      <a:pt x="23" y="15"/>
                    </a:lnTo>
                    <a:close/>
                    <a:moveTo>
                      <a:pt x="32" y="34"/>
                    </a:moveTo>
                    <a:cubicBezTo>
                      <a:pt x="31" y="34"/>
                      <a:pt x="31" y="34"/>
                      <a:pt x="31" y="34"/>
                    </a:cubicBezTo>
                    <a:cubicBezTo>
                      <a:pt x="31" y="35"/>
                      <a:pt x="31" y="35"/>
                      <a:pt x="31" y="35"/>
                    </a:cubicBezTo>
                    <a:cubicBezTo>
                      <a:pt x="27" y="29"/>
                      <a:pt x="27" y="29"/>
                      <a:pt x="27" y="29"/>
                    </a:cubicBezTo>
                    <a:cubicBezTo>
                      <a:pt x="28" y="29"/>
                      <a:pt x="28" y="29"/>
                      <a:pt x="28" y="29"/>
                    </a:cubicBezTo>
                    <a:lnTo>
                      <a:pt x="32" y="34"/>
                    </a:lnTo>
                    <a:close/>
                    <a:moveTo>
                      <a:pt x="19" y="29"/>
                    </a:moveTo>
                    <a:cubicBezTo>
                      <a:pt x="20" y="29"/>
                      <a:pt x="20" y="29"/>
                      <a:pt x="20" y="29"/>
                    </a:cubicBezTo>
                    <a:cubicBezTo>
                      <a:pt x="16" y="35"/>
                      <a:pt x="16" y="35"/>
                      <a:pt x="16" y="35"/>
                    </a:cubicBezTo>
                    <a:cubicBezTo>
                      <a:pt x="16" y="34"/>
                      <a:pt x="16" y="34"/>
                      <a:pt x="16" y="34"/>
                    </a:cubicBezTo>
                    <a:lnTo>
                      <a:pt x="19" y="29"/>
                    </a:lnTo>
                    <a:close/>
                    <a:moveTo>
                      <a:pt x="24" y="41"/>
                    </a:moveTo>
                    <a:cubicBezTo>
                      <a:pt x="22" y="41"/>
                      <a:pt x="21" y="41"/>
                      <a:pt x="20" y="41"/>
                    </a:cubicBezTo>
                    <a:cubicBezTo>
                      <a:pt x="19" y="39"/>
                      <a:pt x="19" y="39"/>
                      <a:pt x="19" y="39"/>
                    </a:cubicBezTo>
                    <a:cubicBezTo>
                      <a:pt x="21" y="40"/>
                      <a:pt x="22" y="40"/>
                      <a:pt x="24" y="40"/>
                    </a:cubicBezTo>
                    <a:cubicBezTo>
                      <a:pt x="25" y="40"/>
                      <a:pt x="27" y="40"/>
                      <a:pt x="28" y="39"/>
                    </a:cubicBezTo>
                    <a:cubicBezTo>
                      <a:pt x="27" y="41"/>
                      <a:pt x="27" y="41"/>
                      <a:pt x="27" y="41"/>
                    </a:cubicBezTo>
                    <a:cubicBezTo>
                      <a:pt x="26" y="41"/>
                      <a:pt x="25" y="41"/>
                      <a:pt x="24" y="41"/>
                    </a:cubicBezTo>
                    <a:close/>
                    <a:moveTo>
                      <a:pt x="32" y="43"/>
                    </a:moveTo>
                    <a:cubicBezTo>
                      <a:pt x="32" y="43"/>
                      <a:pt x="31" y="42"/>
                      <a:pt x="31" y="42"/>
                    </a:cubicBezTo>
                    <a:cubicBezTo>
                      <a:pt x="30" y="42"/>
                      <a:pt x="28" y="41"/>
                      <a:pt x="28" y="41"/>
                    </a:cubicBezTo>
                    <a:cubicBezTo>
                      <a:pt x="28" y="40"/>
                      <a:pt x="28" y="40"/>
                      <a:pt x="28" y="40"/>
                    </a:cubicBezTo>
                    <a:cubicBezTo>
                      <a:pt x="28" y="40"/>
                      <a:pt x="29" y="40"/>
                      <a:pt x="29" y="39"/>
                    </a:cubicBezTo>
                    <a:cubicBezTo>
                      <a:pt x="30" y="37"/>
                      <a:pt x="32" y="35"/>
                      <a:pt x="32" y="34"/>
                    </a:cubicBezTo>
                    <a:cubicBezTo>
                      <a:pt x="32" y="34"/>
                      <a:pt x="35" y="34"/>
                      <a:pt x="37" y="33"/>
                    </a:cubicBezTo>
                    <a:cubicBezTo>
                      <a:pt x="38" y="33"/>
                      <a:pt x="39" y="33"/>
                      <a:pt x="39" y="33"/>
                    </a:cubicBezTo>
                    <a:cubicBezTo>
                      <a:pt x="39" y="33"/>
                      <a:pt x="39" y="33"/>
                      <a:pt x="39" y="33"/>
                    </a:cubicBezTo>
                    <a:cubicBezTo>
                      <a:pt x="39" y="33"/>
                      <a:pt x="39" y="35"/>
                      <a:pt x="40" y="36"/>
                    </a:cubicBezTo>
                    <a:cubicBezTo>
                      <a:pt x="40" y="37"/>
                      <a:pt x="40" y="37"/>
                      <a:pt x="40" y="37"/>
                    </a:cubicBezTo>
                    <a:cubicBezTo>
                      <a:pt x="38" y="40"/>
                      <a:pt x="35" y="42"/>
                      <a:pt x="32" y="43"/>
                    </a:cubicBezTo>
                    <a:close/>
                    <a:moveTo>
                      <a:pt x="39" y="32"/>
                    </a:moveTo>
                    <a:cubicBezTo>
                      <a:pt x="38" y="32"/>
                      <a:pt x="38" y="32"/>
                      <a:pt x="38" y="32"/>
                    </a:cubicBezTo>
                    <a:cubicBezTo>
                      <a:pt x="40" y="30"/>
                      <a:pt x="41" y="27"/>
                      <a:pt x="41" y="24"/>
                    </a:cubicBezTo>
                    <a:cubicBezTo>
                      <a:pt x="42" y="25"/>
                      <a:pt x="42" y="25"/>
                      <a:pt x="42" y="25"/>
                    </a:cubicBezTo>
                    <a:cubicBezTo>
                      <a:pt x="41" y="27"/>
                      <a:pt x="41" y="30"/>
                      <a:pt x="39" y="32"/>
                    </a:cubicBezTo>
                    <a:close/>
                    <a:moveTo>
                      <a:pt x="37" y="18"/>
                    </a:moveTo>
                    <a:cubicBezTo>
                      <a:pt x="37" y="17"/>
                      <a:pt x="38" y="15"/>
                      <a:pt x="38" y="13"/>
                    </a:cubicBezTo>
                    <a:cubicBezTo>
                      <a:pt x="38" y="12"/>
                      <a:pt x="38" y="12"/>
                      <a:pt x="38" y="11"/>
                    </a:cubicBezTo>
                    <a:cubicBezTo>
                      <a:pt x="38" y="11"/>
                      <a:pt x="38" y="11"/>
                      <a:pt x="38" y="11"/>
                    </a:cubicBezTo>
                    <a:cubicBezTo>
                      <a:pt x="38" y="11"/>
                      <a:pt x="40" y="11"/>
                      <a:pt x="41" y="12"/>
                    </a:cubicBezTo>
                    <a:cubicBezTo>
                      <a:pt x="42" y="12"/>
                      <a:pt x="42" y="12"/>
                      <a:pt x="43" y="12"/>
                    </a:cubicBezTo>
                    <a:cubicBezTo>
                      <a:pt x="44" y="14"/>
                      <a:pt x="45" y="17"/>
                      <a:pt x="45" y="21"/>
                    </a:cubicBezTo>
                    <a:cubicBezTo>
                      <a:pt x="44" y="22"/>
                      <a:pt x="44" y="22"/>
                      <a:pt x="44" y="22"/>
                    </a:cubicBezTo>
                    <a:cubicBezTo>
                      <a:pt x="43" y="23"/>
                      <a:pt x="42" y="24"/>
                      <a:pt x="42" y="24"/>
                    </a:cubicBezTo>
                    <a:cubicBezTo>
                      <a:pt x="42" y="24"/>
                      <a:pt x="42" y="24"/>
                      <a:pt x="42" y="24"/>
                    </a:cubicBezTo>
                    <a:cubicBezTo>
                      <a:pt x="42" y="24"/>
                      <a:pt x="41" y="23"/>
                      <a:pt x="41" y="23"/>
                    </a:cubicBezTo>
                    <a:cubicBezTo>
                      <a:pt x="40" y="22"/>
                      <a:pt x="39" y="20"/>
                      <a:pt x="38" y="19"/>
                    </a:cubicBezTo>
                    <a:cubicBezTo>
                      <a:pt x="38" y="19"/>
                      <a:pt x="37" y="18"/>
                      <a:pt x="37" y="18"/>
                    </a:cubicBezTo>
                    <a:close/>
                    <a:moveTo>
                      <a:pt x="31" y="21"/>
                    </a:moveTo>
                    <a:cubicBezTo>
                      <a:pt x="31" y="20"/>
                      <a:pt x="31" y="20"/>
                      <a:pt x="31" y="20"/>
                    </a:cubicBezTo>
                    <a:cubicBezTo>
                      <a:pt x="37" y="19"/>
                      <a:pt x="37" y="19"/>
                      <a:pt x="37" y="19"/>
                    </a:cubicBezTo>
                    <a:cubicBezTo>
                      <a:pt x="37" y="19"/>
                      <a:pt x="37" y="19"/>
                      <a:pt x="37" y="19"/>
                    </a:cubicBezTo>
                    <a:lnTo>
                      <a:pt x="31" y="21"/>
                    </a:lnTo>
                    <a:close/>
                    <a:moveTo>
                      <a:pt x="37" y="10"/>
                    </a:moveTo>
                    <a:cubicBezTo>
                      <a:pt x="37" y="12"/>
                      <a:pt x="37" y="12"/>
                      <a:pt x="37" y="12"/>
                    </a:cubicBezTo>
                    <a:cubicBezTo>
                      <a:pt x="35" y="10"/>
                      <a:pt x="33" y="8"/>
                      <a:pt x="30" y="6"/>
                    </a:cubicBezTo>
                    <a:cubicBezTo>
                      <a:pt x="31" y="6"/>
                      <a:pt x="31" y="6"/>
                      <a:pt x="31" y="6"/>
                    </a:cubicBezTo>
                    <a:cubicBezTo>
                      <a:pt x="33" y="7"/>
                      <a:pt x="36" y="9"/>
                      <a:pt x="37" y="10"/>
                    </a:cubicBezTo>
                    <a:close/>
                    <a:moveTo>
                      <a:pt x="18" y="2"/>
                    </a:moveTo>
                    <a:cubicBezTo>
                      <a:pt x="19" y="2"/>
                      <a:pt x="19" y="1"/>
                      <a:pt x="19" y="1"/>
                    </a:cubicBezTo>
                    <a:cubicBezTo>
                      <a:pt x="20" y="1"/>
                      <a:pt x="22" y="1"/>
                      <a:pt x="24" y="1"/>
                    </a:cubicBezTo>
                    <a:cubicBezTo>
                      <a:pt x="25" y="1"/>
                      <a:pt x="27" y="1"/>
                      <a:pt x="28" y="1"/>
                    </a:cubicBezTo>
                    <a:cubicBezTo>
                      <a:pt x="28" y="1"/>
                      <a:pt x="29" y="2"/>
                      <a:pt x="29" y="2"/>
                    </a:cubicBezTo>
                    <a:cubicBezTo>
                      <a:pt x="30" y="4"/>
                      <a:pt x="30" y="5"/>
                      <a:pt x="31" y="5"/>
                    </a:cubicBezTo>
                    <a:cubicBezTo>
                      <a:pt x="30" y="6"/>
                      <a:pt x="30" y="6"/>
                      <a:pt x="30" y="6"/>
                    </a:cubicBezTo>
                    <a:cubicBezTo>
                      <a:pt x="30" y="6"/>
                      <a:pt x="29" y="6"/>
                      <a:pt x="29" y="6"/>
                    </a:cubicBezTo>
                    <a:cubicBezTo>
                      <a:pt x="27" y="7"/>
                      <a:pt x="25" y="8"/>
                      <a:pt x="24" y="8"/>
                    </a:cubicBezTo>
                    <a:cubicBezTo>
                      <a:pt x="24" y="8"/>
                      <a:pt x="24" y="8"/>
                      <a:pt x="24" y="8"/>
                    </a:cubicBezTo>
                    <a:cubicBezTo>
                      <a:pt x="23" y="8"/>
                      <a:pt x="23" y="8"/>
                      <a:pt x="23" y="8"/>
                    </a:cubicBezTo>
                    <a:cubicBezTo>
                      <a:pt x="22" y="7"/>
                      <a:pt x="20" y="7"/>
                      <a:pt x="19" y="6"/>
                    </a:cubicBezTo>
                    <a:cubicBezTo>
                      <a:pt x="18" y="6"/>
                      <a:pt x="17" y="6"/>
                      <a:pt x="17" y="6"/>
                    </a:cubicBezTo>
                    <a:cubicBezTo>
                      <a:pt x="17" y="5"/>
                      <a:pt x="17" y="5"/>
                      <a:pt x="17" y="5"/>
                    </a:cubicBezTo>
                    <a:cubicBezTo>
                      <a:pt x="17" y="5"/>
                      <a:pt x="18" y="4"/>
                      <a:pt x="18" y="2"/>
                    </a:cubicBezTo>
                    <a:close/>
                    <a:moveTo>
                      <a:pt x="16" y="6"/>
                    </a:moveTo>
                    <a:cubicBezTo>
                      <a:pt x="18" y="6"/>
                      <a:pt x="18" y="6"/>
                      <a:pt x="18" y="6"/>
                    </a:cubicBezTo>
                    <a:cubicBezTo>
                      <a:pt x="15" y="8"/>
                      <a:pt x="12" y="9"/>
                      <a:pt x="10" y="12"/>
                    </a:cubicBezTo>
                    <a:cubicBezTo>
                      <a:pt x="10" y="10"/>
                      <a:pt x="10" y="10"/>
                      <a:pt x="10" y="10"/>
                    </a:cubicBezTo>
                    <a:cubicBezTo>
                      <a:pt x="12" y="8"/>
                      <a:pt x="14" y="7"/>
                      <a:pt x="16" y="6"/>
                    </a:cubicBezTo>
                    <a:close/>
                    <a:moveTo>
                      <a:pt x="11" y="18"/>
                    </a:moveTo>
                    <a:cubicBezTo>
                      <a:pt x="16" y="20"/>
                      <a:pt x="16" y="20"/>
                      <a:pt x="16" y="20"/>
                    </a:cubicBezTo>
                    <a:cubicBezTo>
                      <a:pt x="16" y="21"/>
                      <a:pt x="16" y="21"/>
                      <a:pt x="16" y="21"/>
                    </a:cubicBezTo>
                    <a:cubicBezTo>
                      <a:pt x="10" y="19"/>
                      <a:pt x="10" y="19"/>
                      <a:pt x="10" y="19"/>
                    </a:cubicBezTo>
                    <a:lnTo>
                      <a:pt x="11" y="18"/>
                    </a:lnTo>
                    <a:close/>
                    <a:moveTo>
                      <a:pt x="5" y="24"/>
                    </a:moveTo>
                    <a:cubicBezTo>
                      <a:pt x="5" y="24"/>
                      <a:pt x="4" y="22"/>
                      <a:pt x="3" y="21"/>
                    </a:cubicBezTo>
                    <a:cubicBezTo>
                      <a:pt x="2" y="21"/>
                      <a:pt x="2" y="21"/>
                      <a:pt x="2" y="21"/>
                    </a:cubicBezTo>
                    <a:cubicBezTo>
                      <a:pt x="2" y="17"/>
                      <a:pt x="3" y="14"/>
                      <a:pt x="4" y="12"/>
                    </a:cubicBezTo>
                    <a:cubicBezTo>
                      <a:pt x="5" y="12"/>
                      <a:pt x="5" y="12"/>
                      <a:pt x="6" y="12"/>
                    </a:cubicBezTo>
                    <a:cubicBezTo>
                      <a:pt x="7" y="11"/>
                      <a:pt x="9" y="11"/>
                      <a:pt x="9" y="11"/>
                    </a:cubicBezTo>
                    <a:cubicBezTo>
                      <a:pt x="9" y="11"/>
                      <a:pt x="9" y="11"/>
                      <a:pt x="9" y="11"/>
                    </a:cubicBezTo>
                    <a:cubicBezTo>
                      <a:pt x="9" y="11"/>
                      <a:pt x="10" y="12"/>
                      <a:pt x="10" y="13"/>
                    </a:cubicBezTo>
                    <a:cubicBezTo>
                      <a:pt x="10" y="14"/>
                      <a:pt x="10" y="17"/>
                      <a:pt x="10" y="18"/>
                    </a:cubicBezTo>
                    <a:cubicBezTo>
                      <a:pt x="10" y="18"/>
                      <a:pt x="10" y="18"/>
                      <a:pt x="10" y="18"/>
                    </a:cubicBezTo>
                    <a:cubicBezTo>
                      <a:pt x="10" y="18"/>
                      <a:pt x="10" y="19"/>
                      <a:pt x="9" y="19"/>
                    </a:cubicBezTo>
                    <a:cubicBezTo>
                      <a:pt x="9" y="20"/>
                      <a:pt x="7" y="22"/>
                      <a:pt x="6" y="23"/>
                    </a:cubicBezTo>
                    <a:cubicBezTo>
                      <a:pt x="6" y="23"/>
                      <a:pt x="6" y="24"/>
                      <a:pt x="5" y="24"/>
                    </a:cubicBezTo>
                    <a:close/>
                    <a:moveTo>
                      <a:pt x="5" y="25"/>
                    </a:moveTo>
                    <a:cubicBezTo>
                      <a:pt x="6" y="24"/>
                      <a:pt x="6" y="24"/>
                      <a:pt x="6" y="24"/>
                    </a:cubicBezTo>
                    <a:cubicBezTo>
                      <a:pt x="7" y="27"/>
                      <a:pt x="8" y="30"/>
                      <a:pt x="9" y="32"/>
                    </a:cubicBezTo>
                    <a:cubicBezTo>
                      <a:pt x="8" y="32"/>
                      <a:pt x="8" y="32"/>
                      <a:pt x="8" y="32"/>
                    </a:cubicBezTo>
                    <a:cubicBezTo>
                      <a:pt x="7" y="30"/>
                      <a:pt x="6" y="28"/>
                      <a:pt x="5"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84" name="Freeform 79"/>
              <p:cNvSpPr/>
              <p:nvPr/>
            </p:nvSpPr>
            <p:spPr bwMode="auto">
              <a:xfrm>
                <a:off x="61962" y="275189"/>
                <a:ext cx="58318" cy="58318"/>
              </a:xfrm>
              <a:custGeom>
                <a:avLst/>
                <a:gdLst>
                  <a:gd name="T0" fmla="*/ 18 w 27"/>
                  <a:gd name="T1" fmla="*/ 0 h 27"/>
                  <a:gd name="T2" fmla="*/ 22 w 27"/>
                  <a:gd name="T3" fmla="*/ 2 h 27"/>
                  <a:gd name="T4" fmla="*/ 22 w 27"/>
                  <a:gd name="T5" fmla="*/ 5 h 27"/>
                  <a:gd name="T6" fmla="*/ 22 w 27"/>
                  <a:gd name="T7" fmla="*/ 16 h 27"/>
                  <a:gd name="T8" fmla="*/ 9 w 27"/>
                  <a:gd name="T9" fmla="*/ 0 h 27"/>
                  <a:gd name="T10" fmla="*/ 0 w 27"/>
                  <a:gd name="T11" fmla="*/ 0 h 27"/>
                  <a:gd name="T12" fmla="*/ 0 w 27"/>
                  <a:gd name="T13" fmla="*/ 0 h 27"/>
                  <a:gd name="T14" fmla="*/ 1 w 27"/>
                  <a:gd name="T15" fmla="*/ 1 h 27"/>
                  <a:gd name="T16" fmla="*/ 3 w 27"/>
                  <a:gd name="T17" fmla="*/ 2 h 27"/>
                  <a:gd name="T18" fmla="*/ 3 w 27"/>
                  <a:gd name="T19" fmla="*/ 3 h 27"/>
                  <a:gd name="T20" fmla="*/ 3 w 27"/>
                  <a:gd name="T21" fmla="*/ 22 h 27"/>
                  <a:gd name="T22" fmla="*/ 3 w 27"/>
                  <a:gd name="T23" fmla="*/ 25 h 27"/>
                  <a:gd name="T24" fmla="*/ 0 w 27"/>
                  <a:gd name="T25" fmla="*/ 26 h 27"/>
                  <a:gd name="T26" fmla="*/ 0 w 27"/>
                  <a:gd name="T27" fmla="*/ 27 h 27"/>
                  <a:gd name="T28" fmla="*/ 9 w 27"/>
                  <a:gd name="T29" fmla="*/ 27 h 27"/>
                  <a:gd name="T30" fmla="*/ 9 w 27"/>
                  <a:gd name="T31" fmla="*/ 26 h 27"/>
                  <a:gd name="T32" fmla="*/ 8 w 27"/>
                  <a:gd name="T33" fmla="*/ 26 h 27"/>
                  <a:gd name="T34" fmla="*/ 6 w 27"/>
                  <a:gd name="T35" fmla="*/ 25 h 27"/>
                  <a:gd name="T36" fmla="*/ 5 w 27"/>
                  <a:gd name="T37" fmla="*/ 22 h 27"/>
                  <a:gd name="T38" fmla="*/ 5 w 27"/>
                  <a:gd name="T39" fmla="*/ 5 h 27"/>
                  <a:gd name="T40" fmla="*/ 23 w 27"/>
                  <a:gd name="T41" fmla="*/ 27 h 27"/>
                  <a:gd name="T42" fmla="*/ 24 w 27"/>
                  <a:gd name="T43" fmla="*/ 27 h 27"/>
                  <a:gd name="T44" fmla="*/ 24 w 27"/>
                  <a:gd name="T45" fmla="*/ 5 h 27"/>
                  <a:gd name="T46" fmla="*/ 24 w 27"/>
                  <a:gd name="T47" fmla="*/ 2 h 27"/>
                  <a:gd name="T48" fmla="*/ 25 w 27"/>
                  <a:gd name="T49" fmla="*/ 1 h 27"/>
                  <a:gd name="T50" fmla="*/ 27 w 27"/>
                  <a:gd name="T51" fmla="*/ 0 h 27"/>
                  <a:gd name="T52" fmla="*/ 27 w 27"/>
                  <a:gd name="T53" fmla="*/ 0 h 27"/>
                  <a:gd name="T54" fmla="*/ 18 w 27"/>
                  <a:gd name="T5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 h="27">
                    <a:moveTo>
                      <a:pt x="18" y="0"/>
                    </a:moveTo>
                    <a:cubicBezTo>
                      <a:pt x="20" y="0"/>
                      <a:pt x="21" y="1"/>
                      <a:pt x="22" y="2"/>
                    </a:cubicBezTo>
                    <a:cubicBezTo>
                      <a:pt x="22" y="2"/>
                      <a:pt x="22" y="3"/>
                      <a:pt x="22" y="5"/>
                    </a:cubicBezTo>
                    <a:cubicBezTo>
                      <a:pt x="22" y="16"/>
                      <a:pt x="22" y="16"/>
                      <a:pt x="22" y="16"/>
                    </a:cubicBezTo>
                    <a:cubicBezTo>
                      <a:pt x="9" y="0"/>
                      <a:pt x="9" y="0"/>
                      <a:pt x="9" y="0"/>
                    </a:cubicBezTo>
                    <a:cubicBezTo>
                      <a:pt x="0" y="0"/>
                      <a:pt x="0" y="0"/>
                      <a:pt x="0" y="0"/>
                    </a:cubicBezTo>
                    <a:cubicBezTo>
                      <a:pt x="0" y="0"/>
                      <a:pt x="0" y="0"/>
                      <a:pt x="0" y="0"/>
                    </a:cubicBezTo>
                    <a:cubicBezTo>
                      <a:pt x="0" y="1"/>
                      <a:pt x="1" y="1"/>
                      <a:pt x="1" y="1"/>
                    </a:cubicBezTo>
                    <a:cubicBezTo>
                      <a:pt x="2" y="1"/>
                      <a:pt x="2" y="2"/>
                      <a:pt x="3" y="2"/>
                    </a:cubicBezTo>
                    <a:cubicBezTo>
                      <a:pt x="3" y="3"/>
                      <a:pt x="3" y="3"/>
                      <a:pt x="3" y="3"/>
                    </a:cubicBezTo>
                    <a:cubicBezTo>
                      <a:pt x="3" y="22"/>
                      <a:pt x="3" y="22"/>
                      <a:pt x="3" y="22"/>
                    </a:cubicBezTo>
                    <a:cubicBezTo>
                      <a:pt x="3" y="23"/>
                      <a:pt x="3" y="24"/>
                      <a:pt x="3" y="25"/>
                    </a:cubicBezTo>
                    <a:cubicBezTo>
                      <a:pt x="2" y="26"/>
                      <a:pt x="1" y="26"/>
                      <a:pt x="0" y="26"/>
                    </a:cubicBezTo>
                    <a:cubicBezTo>
                      <a:pt x="0" y="27"/>
                      <a:pt x="0" y="27"/>
                      <a:pt x="0" y="27"/>
                    </a:cubicBezTo>
                    <a:cubicBezTo>
                      <a:pt x="9" y="27"/>
                      <a:pt x="9" y="27"/>
                      <a:pt x="9" y="27"/>
                    </a:cubicBezTo>
                    <a:cubicBezTo>
                      <a:pt x="9" y="26"/>
                      <a:pt x="9" y="26"/>
                      <a:pt x="9" y="26"/>
                    </a:cubicBezTo>
                    <a:cubicBezTo>
                      <a:pt x="8" y="26"/>
                      <a:pt x="8" y="26"/>
                      <a:pt x="8" y="26"/>
                    </a:cubicBezTo>
                    <a:cubicBezTo>
                      <a:pt x="8" y="26"/>
                      <a:pt x="7" y="26"/>
                      <a:pt x="6" y="25"/>
                    </a:cubicBezTo>
                    <a:cubicBezTo>
                      <a:pt x="5" y="25"/>
                      <a:pt x="5" y="24"/>
                      <a:pt x="5" y="22"/>
                    </a:cubicBezTo>
                    <a:cubicBezTo>
                      <a:pt x="5" y="5"/>
                      <a:pt x="5" y="5"/>
                      <a:pt x="5" y="5"/>
                    </a:cubicBezTo>
                    <a:cubicBezTo>
                      <a:pt x="23" y="27"/>
                      <a:pt x="23" y="27"/>
                      <a:pt x="23" y="27"/>
                    </a:cubicBezTo>
                    <a:cubicBezTo>
                      <a:pt x="24" y="27"/>
                      <a:pt x="24" y="27"/>
                      <a:pt x="24" y="27"/>
                    </a:cubicBezTo>
                    <a:cubicBezTo>
                      <a:pt x="24" y="5"/>
                      <a:pt x="24" y="5"/>
                      <a:pt x="24" y="5"/>
                    </a:cubicBezTo>
                    <a:cubicBezTo>
                      <a:pt x="24" y="4"/>
                      <a:pt x="24" y="3"/>
                      <a:pt x="24" y="2"/>
                    </a:cubicBezTo>
                    <a:cubicBezTo>
                      <a:pt x="24" y="2"/>
                      <a:pt x="25" y="1"/>
                      <a:pt x="25" y="1"/>
                    </a:cubicBezTo>
                    <a:cubicBezTo>
                      <a:pt x="25" y="1"/>
                      <a:pt x="26" y="1"/>
                      <a:pt x="27" y="0"/>
                    </a:cubicBezTo>
                    <a:cubicBezTo>
                      <a:pt x="27" y="0"/>
                      <a:pt x="27" y="0"/>
                      <a:pt x="27" y="0"/>
                    </a:cubicBezTo>
                    <a:cubicBezTo>
                      <a:pt x="18" y="0"/>
                      <a:pt x="18" y="0"/>
                      <a:pt x="1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85" name="Freeform 80"/>
              <p:cNvSpPr/>
              <p:nvPr/>
            </p:nvSpPr>
            <p:spPr bwMode="auto">
              <a:xfrm>
                <a:off x="124837" y="275189"/>
                <a:ext cx="53762" cy="58318"/>
              </a:xfrm>
              <a:custGeom>
                <a:avLst/>
                <a:gdLst>
                  <a:gd name="T0" fmla="*/ 21 w 25"/>
                  <a:gd name="T1" fmla="*/ 23 h 27"/>
                  <a:gd name="T2" fmla="*/ 15 w 25"/>
                  <a:gd name="T3" fmla="*/ 25 h 27"/>
                  <a:gd name="T4" fmla="*/ 13 w 25"/>
                  <a:gd name="T5" fmla="*/ 25 h 27"/>
                  <a:gd name="T6" fmla="*/ 11 w 25"/>
                  <a:gd name="T7" fmla="*/ 25 h 27"/>
                  <a:gd name="T8" fmla="*/ 11 w 25"/>
                  <a:gd name="T9" fmla="*/ 24 h 27"/>
                  <a:gd name="T10" fmla="*/ 10 w 25"/>
                  <a:gd name="T11" fmla="*/ 21 h 27"/>
                  <a:gd name="T12" fmla="*/ 10 w 25"/>
                  <a:gd name="T13" fmla="*/ 14 h 27"/>
                  <a:gd name="T14" fmla="*/ 13 w 25"/>
                  <a:gd name="T15" fmla="*/ 14 h 27"/>
                  <a:gd name="T16" fmla="*/ 15 w 25"/>
                  <a:gd name="T17" fmla="*/ 16 h 27"/>
                  <a:gd name="T18" fmla="*/ 16 w 25"/>
                  <a:gd name="T19" fmla="*/ 20 h 27"/>
                  <a:gd name="T20" fmla="*/ 17 w 25"/>
                  <a:gd name="T21" fmla="*/ 20 h 27"/>
                  <a:gd name="T22" fmla="*/ 17 w 25"/>
                  <a:gd name="T23" fmla="*/ 6 h 27"/>
                  <a:gd name="T24" fmla="*/ 16 w 25"/>
                  <a:gd name="T25" fmla="*/ 6 h 27"/>
                  <a:gd name="T26" fmla="*/ 15 w 25"/>
                  <a:gd name="T27" fmla="*/ 11 h 27"/>
                  <a:gd name="T28" fmla="*/ 11 w 25"/>
                  <a:gd name="T29" fmla="*/ 12 h 27"/>
                  <a:gd name="T30" fmla="*/ 10 w 25"/>
                  <a:gd name="T31" fmla="*/ 12 h 27"/>
                  <a:gd name="T32" fmla="*/ 10 w 25"/>
                  <a:gd name="T33" fmla="*/ 1 h 27"/>
                  <a:gd name="T34" fmla="*/ 13 w 25"/>
                  <a:gd name="T35" fmla="*/ 1 h 27"/>
                  <a:gd name="T36" fmla="*/ 17 w 25"/>
                  <a:gd name="T37" fmla="*/ 2 h 27"/>
                  <a:gd name="T38" fmla="*/ 20 w 25"/>
                  <a:gd name="T39" fmla="*/ 4 h 27"/>
                  <a:gd name="T40" fmla="*/ 22 w 25"/>
                  <a:gd name="T41" fmla="*/ 8 h 27"/>
                  <a:gd name="T42" fmla="*/ 23 w 25"/>
                  <a:gd name="T43" fmla="*/ 8 h 27"/>
                  <a:gd name="T44" fmla="*/ 23 w 25"/>
                  <a:gd name="T45" fmla="*/ 0 h 27"/>
                  <a:gd name="T46" fmla="*/ 0 w 25"/>
                  <a:gd name="T47" fmla="*/ 0 h 27"/>
                  <a:gd name="T48" fmla="*/ 0 w 25"/>
                  <a:gd name="T49" fmla="*/ 0 h 27"/>
                  <a:gd name="T50" fmla="*/ 1 w 25"/>
                  <a:gd name="T51" fmla="*/ 0 h 27"/>
                  <a:gd name="T52" fmla="*/ 3 w 25"/>
                  <a:gd name="T53" fmla="*/ 1 h 27"/>
                  <a:gd name="T54" fmla="*/ 4 w 25"/>
                  <a:gd name="T55" fmla="*/ 2 h 27"/>
                  <a:gd name="T56" fmla="*/ 4 w 25"/>
                  <a:gd name="T57" fmla="*/ 4 h 27"/>
                  <a:gd name="T58" fmla="*/ 4 w 25"/>
                  <a:gd name="T59" fmla="*/ 22 h 27"/>
                  <a:gd name="T60" fmla="*/ 4 w 25"/>
                  <a:gd name="T61" fmla="*/ 25 h 27"/>
                  <a:gd name="T62" fmla="*/ 3 w 25"/>
                  <a:gd name="T63" fmla="*/ 25 h 27"/>
                  <a:gd name="T64" fmla="*/ 1 w 25"/>
                  <a:gd name="T65" fmla="*/ 26 h 27"/>
                  <a:gd name="T66" fmla="*/ 0 w 25"/>
                  <a:gd name="T67" fmla="*/ 26 h 27"/>
                  <a:gd name="T68" fmla="*/ 0 w 25"/>
                  <a:gd name="T69" fmla="*/ 27 h 27"/>
                  <a:gd name="T70" fmla="*/ 23 w 25"/>
                  <a:gd name="T71" fmla="*/ 27 h 27"/>
                  <a:gd name="T72" fmla="*/ 25 w 25"/>
                  <a:gd name="T73" fmla="*/ 18 h 27"/>
                  <a:gd name="T74" fmla="*/ 24 w 25"/>
                  <a:gd name="T75" fmla="*/ 18 h 27"/>
                  <a:gd name="T76" fmla="*/ 21 w 25"/>
                  <a:gd name="T77" fmla="*/ 23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5" h="27">
                    <a:moveTo>
                      <a:pt x="21" y="23"/>
                    </a:moveTo>
                    <a:cubicBezTo>
                      <a:pt x="19" y="25"/>
                      <a:pt x="17" y="25"/>
                      <a:pt x="15" y="25"/>
                    </a:cubicBezTo>
                    <a:cubicBezTo>
                      <a:pt x="13" y="25"/>
                      <a:pt x="13" y="25"/>
                      <a:pt x="13" y="25"/>
                    </a:cubicBezTo>
                    <a:cubicBezTo>
                      <a:pt x="12" y="25"/>
                      <a:pt x="12" y="25"/>
                      <a:pt x="11" y="25"/>
                    </a:cubicBezTo>
                    <a:cubicBezTo>
                      <a:pt x="11" y="24"/>
                      <a:pt x="11" y="24"/>
                      <a:pt x="11" y="24"/>
                    </a:cubicBezTo>
                    <a:cubicBezTo>
                      <a:pt x="10" y="24"/>
                      <a:pt x="10" y="23"/>
                      <a:pt x="10" y="21"/>
                    </a:cubicBezTo>
                    <a:cubicBezTo>
                      <a:pt x="10" y="14"/>
                      <a:pt x="10" y="14"/>
                      <a:pt x="10" y="14"/>
                    </a:cubicBezTo>
                    <a:cubicBezTo>
                      <a:pt x="12" y="14"/>
                      <a:pt x="13" y="14"/>
                      <a:pt x="13" y="14"/>
                    </a:cubicBezTo>
                    <a:cubicBezTo>
                      <a:pt x="14" y="15"/>
                      <a:pt x="15" y="15"/>
                      <a:pt x="15" y="16"/>
                    </a:cubicBezTo>
                    <a:cubicBezTo>
                      <a:pt x="16" y="17"/>
                      <a:pt x="16" y="18"/>
                      <a:pt x="16" y="20"/>
                    </a:cubicBezTo>
                    <a:cubicBezTo>
                      <a:pt x="17" y="20"/>
                      <a:pt x="17" y="20"/>
                      <a:pt x="17" y="20"/>
                    </a:cubicBezTo>
                    <a:cubicBezTo>
                      <a:pt x="17" y="6"/>
                      <a:pt x="17" y="6"/>
                      <a:pt x="17" y="6"/>
                    </a:cubicBezTo>
                    <a:cubicBezTo>
                      <a:pt x="16" y="6"/>
                      <a:pt x="16" y="6"/>
                      <a:pt x="16" y="6"/>
                    </a:cubicBezTo>
                    <a:cubicBezTo>
                      <a:pt x="16" y="8"/>
                      <a:pt x="15" y="10"/>
                      <a:pt x="15" y="11"/>
                    </a:cubicBezTo>
                    <a:cubicBezTo>
                      <a:pt x="14" y="12"/>
                      <a:pt x="13" y="12"/>
                      <a:pt x="11" y="12"/>
                    </a:cubicBezTo>
                    <a:cubicBezTo>
                      <a:pt x="10" y="12"/>
                      <a:pt x="10" y="12"/>
                      <a:pt x="10" y="12"/>
                    </a:cubicBezTo>
                    <a:cubicBezTo>
                      <a:pt x="10" y="1"/>
                      <a:pt x="10" y="1"/>
                      <a:pt x="10" y="1"/>
                    </a:cubicBezTo>
                    <a:cubicBezTo>
                      <a:pt x="13" y="1"/>
                      <a:pt x="13" y="1"/>
                      <a:pt x="13" y="1"/>
                    </a:cubicBezTo>
                    <a:cubicBezTo>
                      <a:pt x="15" y="1"/>
                      <a:pt x="17" y="1"/>
                      <a:pt x="17" y="2"/>
                    </a:cubicBezTo>
                    <a:cubicBezTo>
                      <a:pt x="19" y="2"/>
                      <a:pt x="20" y="3"/>
                      <a:pt x="20" y="4"/>
                    </a:cubicBezTo>
                    <a:cubicBezTo>
                      <a:pt x="21" y="4"/>
                      <a:pt x="21" y="6"/>
                      <a:pt x="22" y="8"/>
                    </a:cubicBezTo>
                    <a:cubicBezTo>
                      <a:pt x="23" y="8"/>
                      <a:pt x="23" y="8"/>
                      <a:pt x="23" y="8"/>
                    </a:cubicBezTo>
                    <a:cubicBezTo>
                      <a:pt x="23" y="0"/>
                      <a:pt x="23" y="0"/>
                      <a:pt x="23" y="0"/>
                    </a:cubicBezTo>
                    <a:cubicBezTo>
                      <a:pt x="0" y="0"/>
                      <a:pt x="0" y="0"/>
                      <a:pt x="0" y="0"/>
                    </a:cubicBezTo>
                    <a:cubicBezTo>
                      <a:pt x="0" y="0"/>
                      <a:pt x="0" y="0"/>
                      <a:pt x="0" y="0"/>
                    </a:cubicBezTo>
                    <a:cubicBezTo>
                      <a:pt x="1" y="0"/>
                      <a:pt x="1" y="0"/>
                      <a:pt x="1" y="0"/>
                    </a:cubicBezTo>
                    <a:cubicBezTo>
                      <a:pt x="2" y="0"/>
                      <a:pt x="3" y="1"/>
                      <a:pt x="3" y="1"/>
                    </a:cubicBezTo>
                    <a:cubicBezTo>
                      <a:pt x="3" y="1"/>
                      <a:pt x="4" y="2"/>
                      <a:pt x="4" y="2"/>
                    </a:cubicBezTo>
                    <a:cubicBezTo>
                      <a:pt x="4" y="2"/>
                      <a:pt x="4" y="3"/>
                      <a:pt x="4" y="4"/>
                    </a:cubicBezTo>
                    <a:cubicBezTo>
                      <a:pt x="4" y="22"/>
                      <a:pt x="4" y="22"/>
                      <a:pt x="4" y="22"/>
                    </a:cubicBezTo>
                    <a:cubicBezTo>
                      <a:pt x="4" y="23"/>
                      <a:pt x="4" y="24"/>
                      <a:pt x="4" y="25"/>
                    </a:cubicBezTo>
                    <a:cubicBezTo>
                      <a:pt x="3" y="25"/>
                      <a:pt x="3" y="25"/>
                      <a:pt x="3" y="25"/>
                    </a:cubicBezTo>
                    <a:cubicBezTo>
                      <a:pt x="2" y="26"/>
                      <a:pt x="2" y="26"/>
                      <a:pt x="1" y="26"/>
                    </a:cubicBezTo>
                    <a:cubicBezTo>
                      <a:pt x="0" y="26"/>
                      <a:pt x="0" y="26"/>
                      <a:pt x="0" y="26"/>
                    </a:cubicBezTo>
                    <a:cubicBezTo>
                      <a:pt x="0" y="27"/>
                      <a:pt x="0" y="27"/>
                      <a:pt x="0" y="27"/>
                    </a:cubicBezTo>
                    <a:cubicBezTo>
                      <a:pt x="23" y="27"/>
                      <a:pt x="23" y="27"/>
                      <a:pt x="23" y="27"/>
                    </a:cubicBezTo>
                    <a:cubicBezTo>
                      <a:pt x="25" y="18"/>
                      <a:pt x="25" y="18"/>
                      <a:pt x="25" y="18"/>
                    </a:cubicBezTo>
                    <a:cubicBezTo>
                      <a:pt x="24" y="18"/>
                      <a:pt x="24" y="18"/>
                      <a:pt x="24" y="18"/>
                    </a:cubicBezTo>
                    <a:cubicBezTo>
                      <a:pt x="23" y="20"/>
                      <a:pt x="22" y="22"/>
                      <a:pt x="21"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86" name="Freeform 81"/>
              <p:cNvSpPr/>
              <p:nvPr/>
            </p:nvSpPr>
            <p:spPr bwMode="auto">
              <a:xfrm>
                <a:off x="183155" y="275189"/>
                <a:ext cx="85655" cy="58318"/>
              </a:xfrm>
              <a:custGeom>
                <a:avLst/>
                <a:gdLst>
                  <a:gd name="T0" fmla="*/ 33 w 40"/>
                  <a:gd name="T1" fmla="*/ 0 h 27"/>
                  <a:gd name="T2" fmla="*/ 35 w 40"/>
                  <a:gd name="T3" fmla="*/ 1 h 27"/>
                  <a:gd name="T4" fmla="*/ 35 w 40"/>
                  <a:gd name="T5" fmla="*/ 2 h 27"/>
                  <a:gd name="T6" fmla="*/ 35 w 40"/>
                  <a:gd name="T7" fmla="*/ 3 h 27"/>
                  <a:gd name="T8" fmla="*/ 34 w 40"/>
                  <a:gd name="T9" fmla="*/ 6 h 27"/>
                  <a:gd name="T10" fmla="*/ 30 w 40"/>
                  <a:gd name="T11" fmla="*/ 17 h 27"/>
                  <a:gd name="T12" fmla="*/ 25 w 40"/>
                  <a:gd name="T13" fmla="*/ 5 h 27"/>
                  <a:gd name="T14" fmla="*/ 24 w 40"/>
                  <a:gd name="T15" fmla="*/ 2 h 27"/>
                  <a:gd name="T16" fmla="*/ 24 w 40"/>
                  <a:gd name="T17" fmla="*/ 1 h 27"/>
                  <a:gd name="T18" fmla="*/ 25 w 40"/>
                  <a:gd name="T19" fmla="*/ 1 h 27"/>
                  <a:gd name="T20" fmla="*/ 27 w 40"/>
                  <a:gd name="T21" fmla="*/ 0 h 27"/>
                  <a:gd name="T22" fmla="*/ 27 w 40"/>
                  <a:gd name="T23" fmla="*/ 0 h 27"/>
                  <a:gd name="T24" fmla="*/ 14 w 40"/>
                  <a:gd name="T25" fmla="*/ 0 h 27"/>
                  <a:gd name="T26" fmla="*/ 14 w 40"/>
                  <a:gd name="T27" fmla="*/ 0 h 27"/>
                  <a:gd name="T28" fmla="*/ 16 w 40"/>
                  <a:gd name="T29" fmla="*/ 1 h 27"/>
                  <a:gd name="T30" fmla="*/ 17 w 40"/>
                  <a:gd name="T31" fmla="*/ 2 h 27"/>
                  <a:gd name="T32" fmla="*/ 18 w 40"/>
                  <a:gd name="T33" fmla="*/ 5 h 27"/>
                  <a:gd name="T34" fmla="*/ 20 w 40"/>
                  <a:gd name="T35" fmla="*/ 8 h 27"/>
                  <a:gd name="T36" fmla="*/ 15 w 40"/>
                  <a:gd name="T37" fmla="*/ 18 h 27"/>
                  <a:gd name="T38" fmla="*/ 10 w 40"/>
                  <a:gd name="T39" fmla="*/ 5 h 27"/>
                  <a:gd name="T40" fmla="*/ 9 w 40"/>
                  <a:gd name="T41" fmla="*/ 2 h 27"/>
                  <a:gd name="T42" fmla="*/ 10 w 40"/>
                  <a:gd name="T43" fmla="*/ 1 h 27"/>
                  <a:gd name="T44" fmla="*/ 11 w 40"/>
                  <a:gd name="T45" fmla="*/ 0 h 27"/>
                  <a:gd name="T46" fmla="*/ 11 w 40"/>
                  <a:gd name="T47" fmla="*/ 0 h 27"/>
                  <a:gd name="T48" fmla="*/ 0 w 40"/>
                  <a:gd name="T49" fmla="*/ 0 h 27"/>
                  <a:gd name="T50" fmla="*/ 0 w 40"/>
                  <a:gd name="T51" fmla="*/ 0 h 27"/>
                  <a:gd name="T52" fmla="*/ 2 w 40"/>
                  <a:gd name="T53" fmla="*/ 1 h 27"/>
                  <a:gd name="T54" fmla="*/ 3 w 40"/>
                  <a:gd name="T55" fmla="*/ 5 h 27"/>
                  <a:gd name="T56" fmla="*/ 12 w 40"/>
                  <a:gd name="T57" fmla="*/ 27 h 27"/>
                  <a:gd name="T58" fmla="*/ 13 w 40"/>
                  <a:gd name="T59" fmla="*/ 27 h 27"/>
                  <a:gd name="T60" fmla="*/ 20 w 40"/>
                  <a:gd name="T61" fmla="*/ 10 h 27"/>
                  <a:gd name="T62" fmla="*/ 27 w 40"/>
                  <a:gd name="T63" fmla="*/ 27 h 27"/>
                  <a:gd name="T64" fmla="*/ 28 w 40"/>
                  <a:gd name="T65" fmla="*/ 27 h 27"/>
                  <a:gd name="T66" fmla="*/ 36 w 40"/>
                  <a:gd name="T67" fmla="*/ 5 h 27"/>
                  <a:gd name="T68" fmla="*/ 37 w 40"/>
                  <a:gd name="T69" fmla="*/ 2 h 27"/>
                  <a:gd name="T70" fmla="*/ 38 w 40"/>
                  <a:gd name="T71" fmla="*/ 1 h 27"/>
                  <a:gd name="T72" fmla="*/ 40 w 40"/>
                  <a:gd name="T73" fmla="*/ 0 h 27"/>
                  <a:gd name="T74" fmla="*/ 40 w 40"/>
                  <a:gd name="T75" fmla="*/ 0 h 27"/>
                  <a:gd name="T76" fmla="*/ 33 w 40"/>
                  <a:gd name="T7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0" h="27">
                    <a:moveTo>
                      <a:pt x="33" y="0"/>
                    </a:moveTo>
                    <a:cubicBezTo>
                      <a:pt x="34" y="1"/>
                      <a:pt x="34" y="1"/>
                      <a:pt x="35" y="1"/>
                    </a:cubicBezTo>
                    <a:cubicBezTo>
                      <a:pt x="35" y="1"/>
                      <a:pt x="35" y="2"/>
                      <a:pt x="35" y="2"/>
                    </a:cubicBezTo>
                    <a:cubicBezTo>
                      <a:pt x="35" y="3"/>
                      <a:pt x="35" y="3"/>
                      <a:pt x="35" y="3"/>
                    </a:cubicBezTo>
                    <a:cubicBezTo>
                      <a:pt x="35" y="4"/>
                      <a:pt x="35" y="5"/>
                      <a:pt x="34" y="6"/>
                    </a:cubicBezTo>
                    <a:cubicBezTo>
                      <a:pt x="30" y="17"/>
                      <a:pt x="30" y="17"/>
                      <a:pt x="30" y="17"/>
                    </a:cubicBezTo>
                    <a:cubicBezTo>
                      <a:pt x="25" y="5"/>
                      <a:pt x="25" y="5"/>
                      <a:pt x="25" y="5"/>
                    </a:cubicBezTo>
                    <a:cubicBezTo>
                      <a:pt x="24" y="3"/>
                      <a:pt x="24" y="2"/>
                      <a:pt x="24" y="2"/>
                    </a:cubicBezTo>
                    <a:cubicBezTo>
                      <a:pt x="24" y="1"/>
                      <a:pt x="24" y="1"/>
                      <a:pt x="24" y="1"/>
                    </a:cubicBezTo>
                    <a:cubicBezTo>
                      <a:pt x="25" y="1"/>
                      <a:pt x="25" y="1"/>
                      <a:pt x="25" y="1"/>
                    </a:cubicBezTo>
                    <a:cubicBezTo>
                      <a:pt x="25" y="1"/>
                      <a:pt x="26" y="0"/>
                      <a:pt x="27" y="0"/>
                    </a:cubicBezTo>
                    <a:cubicBezTo>
                      <a:pt x="27" y="0"/>
                      <a:pt x="27" y="0"/>
                      <a:pt x="27" y="0"/>
                    </a:cubicBezTo>
                    <a:cubicBezTo>
                      <a:pt x="14" y="0"/>
                      <a:pt x="14" y="0"/>
                      <a:pt x="14" y="0"/>
                    </a:cubicBezTo>
                    <a:cubicBezTo>
                      <a:pt x="14" y="0"/>
                      <a:pt x="14" y="0"/>
                      <a:pt x="14" y="0"/>
                    </a:cubicBezTo>
                    <a:cubicBezTo>
                      <a:pt x="15" y="0"/>
                      <a:pt x="15" y="1"/>
                      <a:pt x="16" y="1"/>
                    </a:cubicBezTo>
                    <a:cubicBezTo>
                      <a:pt x="16" y="1"/>
                      <a:pt x="17" y="1"/>
                      <a:pt x="17" y="2"/>
                    </a:cubicBezTo>
                    <a:cubicBezTo>
                      <a:pt x="17" y="2"/>
                      <a:pt x="18" y="4"/>
                      <a:pt x="18" y="5"/>
                    </a:cubicBezTo>
                    <a:cubicBezTo>
                      <a:pt x="20" y="8"/>
                      <a:pt x="20" y="8"/>
                      <a:pt x="20" y="8"/>
                    </a:cubicBezTo>
                    <a:cubicBezTo>
                      <a:pt x="15" y="18"/>
                      <a:pt x="15" y="18"/>
                      <a:pt x="15" y="18"/>
                    </a:cubicBezTo>
                    <a:cubicBezTo>
                      <a:pt x="10" y="5"/>
                      <a:pt x="10" y="5"/>
                      <a:pt x="10" y="5"/>
                    </a:cubicBezTo>
                    <a:cubicBezTo>
                      <a:pt x="9" y="3"/>
                      <a:pt x="9" y="2"/>
                      <a:pt x="9" y="2"/>
                    </a:cubicBezTo>
                    <a:cubicBezTo>
                      <a:pt x="9" y="1"/>
                      <a:pt x="9" y="1"/>
                      <a:pt x="10" y="1"/>
                    </a:cubicBezTo>
                    <a:cubicBezTo>
                      <a:pt x="10" y="1"/>
                      <a:pt x="10" y="1"/>
                      <a:pt x="11" y="0"/>
                    </a:cubicBezTo>
                    <a:cubicBezTo>
                      <a:pt x="11" y="0"/>
                      <a:pt x="11" y="0"/>
                      <a:pt x="11" y="0"/>
                    </a:cubicBezTo>
                    <a:cubicBezTo>
                      <a:pt x="0" y="0"/>
                      <a:pt x="0" y="0"/>
                      <a:pt x="0" y="0"/>
                    </a:cubicBezTo>
                    <a:cubicBezTo>
                      <a:pt x="0" y="0"/>
                      <a:pt x="0" y="0"/>
                      <a:pt x="0" y="0"/>
                    </a:cubicBezTo>
                    <a:cubicBezTo>
                      <a:pt x="1" y="1"/>
                      <a:pt x="1" y="1"/>
                      <a:pt x="2" y="1"/>
                    </a:cubicBezTo>
                    <a:cubicBezTo>
                      <a:pt x="2" y="2"/>
                      <a:pt x="3" y="3"/>
                      <a:pt x="3" y="5"/>
                    </a:cubicBezTo>
                    <a:cubicBezTo>
                      <a:pt x="12" y="27"/>
                      <a:pt x="12" y="27"/>
                      <a:pt x="12" y="27"/>
                    </a:cubicBezTo>
                    <a:cubicBezTo>
                      <a:pt x="13" y="27"/>
                      <a:pt x="13" y="27"/>
                      <a:pt x="13" y="27"/>
                    </a:cubicBezTo>
                    <a:cubicBezTo>
                      <a:pt x="20" y="10"/>
                      <a:pt x="20" y="10"/>
                      <a:pt x="20" y="10"/>
                    </a:cubicBezTo>
                    <a:cubicBezTo>
                      <a:pt x="27" y="27"/>
                      <a:pt x="27" y="27"/>
                      <a:pt x="27" y="27"/>
                    </a:cubicBezTo>
                    <a:cubicBezTo>
                      <a:pt x="28" y="27"/>
                      <a:pt x="28" y="27"/>
                      <a:pt x="28" y="27"/>
                    </a:cubicBezTo>
                    <a:cubicBezTo>
                      <a:pt x="36" y="5"/>
                      <a:pt x="36" y="5"/>
                      <a:pt x="36" y="5"/>
                    </a:cubicBezTo>
                    <a:cubicBezTo>
                      <a:pt x="37" y="3"/>
                      <a:pt x="37" y="2"/>
                      <a:pt x="37" y="2"/>
                    </a:cubicBezTo>
                    <a:cubicBezTo>
                      <a:pt x="38" y="2"/>
                      <a:pt x="38" y="1"/>
                      <a:pt x="38" y="1"/>
                    </a:cubicBezTo>
                    <a:cubicBezTo>
                      <a:pt x="39" y="1"/>
                      <a:pt x="39" y="1"/>
                      <a:pt x="40" y="0"/>
                    </a:cubicBezTo>
                    <a:cubicBezTo>
                      <a:pt x="40" y="0"/>
                      <a:pt x="40" y="0"/>
                      <a:pt x="40" y="0"/>
                    </a:cubicBezTo>
                    <a:cubicBezTo>
                      <a:pt x="33" y="0"/>
                      <a:pt x="33"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87" name="Freeform 82"/>
              <p:cNvSpPr/>
              <p:nvPr/>
            </p:nvSpPr>
            <p:spPr bwMode="auto">
              <a:xfrm>
                <a:off x="273366" y="273367"/>
                <a:ext cx="41005" cy="60141"/>
              </a:xfrm>
              <a:custGeom>
                <a:avLst/>
                <a:gdLst>
                  <a:gd name="T0" fmla="*/ 17 w 19"/>
                  <a:gd name="T1" fmla="*/ 15 h 28"/>
                  <a:gd name="T2" fmla="*/ 11 w 19"/>
                  <a:gd name="T3" fmla="*/ 11 h 28"/>
                  <a:gd name="T4" fmla="*/ 7 w 19"/>
                  <a:gd name="T5" fmla="*/ 9 h 28"/>
                  <a:gd name="T6" fmla="*/ 5 w 19"/>
                  <a:gd name="T7" fmla="*/ 7 h 28"/>
                  <a:gd name="T8" fmla="*/ 4 w 19"/>
                  <a:gd name="T9" fmla="*/ 5 h 28"/>
                  <a:gd name="T10" fmla="*/ 6 w 19"/>
                  <a:gd name="T11" fmla="*/ 3 h 28"/>
                  <a:gd name="T12" fmla="*/ 9 w 19"/>
                  <a:gd name="T13" fmla="*/ 2 h 28"/>
                  <a:gd name="T14" fmla="*/ 14 w 19"/>
                  <a:gd name="T15" fmla="*/ 4 h 28"/>
                  <a:gd name="T16" fmla="*/ 17 w 19"/>
                  <a:gd name="T17" fmla="*/ 9 h 28"/>
                  <a:gd name="T18" fmla="*/ 17 w 19"/>
                  <a:gd name="T19" fmla="*/ 9 h 28"/>
                  <a:gd name="T20" fmla="*/ 17 w 19"/>
                  <a:gd name="T21" fmla="*/ 0 h 28"/>
                  <a:gd name="T22" fmla="*/ 17 w 19"/>
                  <a:gd name="T23" fmla="*/ 0 h 28"/>
                  <a:gd name="T24" fmla="*/ 16 w 19"/>
                  <a:gd name="T25" fmla="*/ 2 h 28"/>
                  <a:gd name="T26" fmla="*/ 15 w 19"/>
                  <a:gd name="T27" fmla="*/ 2 h 28"/>
                  <a:gd name="T28" fmla="*/ 13 w 19"/>
                  <a:gd name="T29" fmla="*/ 1 h 28"/>
                  <a:gd name="T30" fmla="*/ 11 w 19"/>
                  <a:gd name="T31" fmla="*/ 0 h 28"/>
                  <a:gd name="T32" fmla="*/ 8 w 19"/>
                  <a:gd name="T33" fmla="*/ 0 h 28"/>
                  <a:gd name="T34" fmla="*/ 3 w 19"/>
                  <a:gd name="T35" fmla="*/ 2 h 28"/>
                  <a:gd name="T36" fmla="*/ 0 w 19"/>
                  <a:gd name="T37" fmla="*/ 8 h 28"/>
                  <a:gd name="T38" fmla="*/ 1 w 19"/>
                  <a:gd name="T39" fmla="*/ 11 h 28"/>
                  <a:gd name="T40" fmla="*/ 3 w 19"/>
                  <a:gd name="T41" fmla="*/ 14 h 28"/>
                  <a:gd name="T42" fmla="*/ 9 w 19"/>
                  <a:gd name="T43" fmla="*/ 17 h 28"/>
                  <a:gd name="T44" fmla="*/ 12 w 19"/>
                  <a:gd name="T45" fmla="*/ 19 h 28"/>
                  <a:gd name="T46" fmla="*/ 14 w 19"/>
                  <a:gd name="T47" fmla="*/ 21 h 28"/>
                  <a:gd name="T48" fmla="*/ 14 w 19"/>
                  <a:gd name="T49" fmla="*/ 23 h 28"/>
                  <a:gd name="T50" fmla="*/ 13 w 19"/>
                  <a:gd name="T51" fmla="*/ 26 h 28"/>
                  <a:gd name="T52" fmla="*/ 10 w 19"/>
                  <a:gd name="T53" fmla="*/ 27 h 28"/>
                  <a:gd name="T54" fmla="*/ 4 w 19"/>
                  <a:gd name="T55" fmla="*/ 25 h 28"/>
                  <a:gd name="T56" fmla="*/ 1 w 19"/>
                  <a:gd name="T57" fmla="*/ 18 h 28"/>
                  <a:gd name="T58" fmla="*/ 0 w 19"/>
                  <a:gd name="T59" fmla="*/ 18 h 28"/>
                  <a:gd name="T60" fmla="*/ 0 w 19"/>
                  <a:gd name="T61" fmla="*/ 28 h 28"/>
                  <a:gd name="T62" fmla="*/ 1 w 19"/>
                  <a:gd name="T63" fmla="*/ 28 h 28"/>
                  <a:gd name="T64" fmla="*/ 2 w 19"/>
                  <a:gd name="T65" fmla="*/ 27 h 28"/>
                  <a:gd name="T66" fmla="*/ 3 w 19"/>
                  <a:gd name="T67" fmla="*/ 27 h 28"/>
                  <a:gd name="T68" fmla="*/ 4 w 19"/>
                  <a:gd name="T69" fmla="*/ 27 h 28"/>
                  <a:gd name="T70" fmla="*/ 7 w 19"/>
                  <a:gd name="T71" fmla="*/ 28 h 28"/>
                  <a:gd name="T72" fmla="*/ 10 w 19"/>
                  <a:gd name="T73" fmla="*/ 28 h 28"/>
                  <a:gd name="T74" fmla="*/ 16 w 19"/>
                  <a:gd name="T75" fmla="*/ 26 h 28"/>
                  <a:gd name="T76" fmla="*/ 19 w 19"/>
                  <a:gd name="T77" fmla="*/ 20 h 28"/>
                  <a:gd name="T78" fmla="*/ 17 w 19"/>
                  <a:gd name="T79" fmla="*/ 15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 h="28">
                    <a:moveTo>
                      <a:pt x="17" y="15"/>
                    </a:moveTo>
                    <a:cubicBezTo>
                      <a:pt x="16" y="14"/>
                      <a:pt x="14" y="12"/>
                      <a:pt x="11" y="11"/>
                    </a:cubicBezTo>
                    <a:cubicBezTo>
                      <a:pt x="9" y="10"/>
                      <a:pt x="7" y="9"/>
                      <a:pt x="7" y="9"/>
                    </a:cubicBezTo>
                    <a:cubicBezTo>
                      <a:pt x="6" y="8"/>
                      <a:pt x="5" y="7"/>
                      <a:pt x="5" y="7"/>
                    </a:cubicBezTo>
                    <a:cubicBezTo>
                      <a:pt x="5" y="6"/>
                      <a:pt x="4" y="6"/>
                      <a:pt x="4" y="5"/>
                    </a:cubicBezTo>
                    <a:cubicBezTo>
                      <a:pt x="4" y="4"/>
                      <a:pt x="5" y="3"/>
                      <a:pt x="6" y="3"/>
                    </a:cubicBezTo>
                    <a:cubicBezTo>
                      <a:pt x="6" y="2"/>
                      <a:pt x="7" y="2"/>
                      <a:pt x="9" y="2"/>
                    </a:cubicBezTo>
                    <a:cubicBezTo>
                      <a:pt x="11" y="2"/>
                      <a:pt x="12" y="2"/>
                      <a:pt x="14" y="4"/>
                    </a:cubicBezTo>
                    <a:cubicBezTo>
                      <a:pt x="15" y="5"/>
                      <a:pt x="16" y="7"/>
                      <a:pt x="17" y="9"/>
                    </a:cubicBezTo>
                    <a:cubicBezTo>
                      <a:pt x="17" y="9"/>
                      <a:pt x="17" y="9"/>
                      <a:pt x="17" y="9"/>
                    </a:cubicBezTo>
                    <a:cubicBezTo>
                      <a:pt x="17" y="0"/>
                      <a:pt x="17" y="0"/>
                      <a:pt x="17" y="0"/>
                    </a:cubicBezTo>
                    <a:cubicBezTo>
                      <a:pt x="17" y="0"/>
                      <a:pt x="17" y="0"/>
                      <a:pt x="17" y="0"/>
                    </a:cubicBezTo>
                    <a:cubicBezTo>
                      <a:pt x="16" y="1"/>
                      <a:pt x="16" y="1"/>
                      <a:pt x="16" y="2"/>
                    </a:cubicBezTo>
                    <a:cubicBezTo>
                      <a:pt x="15" y="2"/>
                      <a:pt x="15" y="2"/>
                      <a:pt x="15" y="2"/>
                    </a:cubicBezTo>
                    <a:cubicBezTo>
                      <a:pt x="15" y="2"/>
                      <a:pt x="14" y="2"/>
                      <a:pt x="13" y="1"/>
                    </a:cubicBezTo>
                    <a:cubicBezTo>
                      <a:pt x="12" y="1"/>
                      <a:pt x="12" y="1"/>
                      <a:pt x="11" y="0"/>
                    </a:cubicBezTo>
                    <a:cubicBezTo>
                      <a:pt x="10" y="0"/>
                      <a:pt x="9" y="0"/>
                      <a:pt x="8" y="0"/>
                    </a:cubicBezTo>
                    <a:cubicBezTo>
                      <a:pt x="6" y="0"/>
                      <a:pt x="4" y="1"/>
                      <a:pt x="3" y="2"/>
                    </a:cubicBezTo>
                    <a:cubicBezTo>
                      <a:pt x="1" y="4"/>
                      <a:pt x="0" y="6"/>
                      <a:pt x="0" y="8"/>
                    </a:cubicBezTo>
                    <a:cubicBezTo>
                      <a:pt x="0" y="9"/>
                      <a:pt x="0" y="10"/>
                      <a:pt x="1" y="11"/>
                    </a:cubicBezTo>
                    <a:cubicBezTo>
                      <a:pt x="2" y="12"/>
                      <a:pt x="2" y="13"/>
                      <a:pt x="3" y="14"/>
                    </a:cubicBezTo>
                    <a:cubicBezTo>
                      <a:pt x="5" y="15"/>
                      <a:pt x="6" y="16"/>
                      <a:pt x="9" y="17"/>
                    </a:cubicBezTo>
                    <a:cubicBezTo>
                      <a:pt x="11" y="18"/>
                      <a:pt x="12" y="19"/>
                      <a:pt x="12" y="19"/>
                    </a:cubicBezTo>
                    <a:cubicBezTo>
                      <a:pt x="13" y="20"/>
                      <a:pt x="14" y="20"/>
                      <a:pt x="14" y="21"/>
                    </a:cubicBezTo>
                    <a:cubicBezTo>
                      <a:pt x="14" y="22"/>
                      <a:pt x="14" y="22"/>
                      <a:pt x="14" y="23"/>
                    </a:cubicBezTo>
                    <a:cubicBezTo>
                      <a:pt x="14" y="24"/>
                      <a:pt x="14" y="25"/>
                      <a:pt x="13" y="26"/>
                    </a:cubicBezTo>
                    <a:cubicBezTo>
                      <a:pt x="12" y="26"/>
                      <a:pt x="11" y="27"/>
                      <a:pt x="10" y="27"/>
                    </a:cubicBezTo>
                    <a:cubicBezTo>
                      <a:pt x="8" y="27"/>
                      <a:pt x="6" y="26"/>
                      <a:pt x="4" y="25"/>
                    </a:cubicBezTo>
                    <a:cubicBezTo>
                      <a:pt x="3" y="23"/>
                      <a:pt x="1" y="21"/>
                      <a:pt x="1" y="18"/>
                    </a:cubicBezTo>
                    <a:cubicBezTo>
                      <a:pt x="0" y="18"/>
                      <a:pt x="0" y="18"/>
                      <a:pt x="0" y="18"/>
                    </a:cubicBezTo>
                    <a:cubicBezTo>
                      <a:pt x="0" y="28"/>
                      <a:pt x="0" y="28"/>
                      <a:pt x="0" y="28"/>
                    </a:cubicBezTo>
                    <a:cubicBezTo>
                      <a:pt x="1" y="28"/>
                      <a:pt x="1" y="28"/>
                      <a:pt x="1" y="28"/>
                    </a:cubicBezTo>
                    <a:cubicBezTo>
                      <a:pt x="1" y="28"/>
                      <a:pt x="1" y="27"/>
                      <a:pt x="2" y="27"/>
                    </a:cubicBezTo>
                    <a:cubicBezTo>
                      <a:pt x="2" y="27"/>
                      <a:pt x="3" y="27"/>
                      <a:pt x="3" y="27"/>
                    </a:cubicBezTo>
                    <a:cubicBezTo>
                      <a:pt x="3" y="27"/>
                      <a:pt x="4" y="27"/>
                      <a:pt x="4" y="27"/>
                    </a:cubicBezTo>
                    <a:cubicBezTo>
                      <a:pt x="6" y="28"/>
                      <a:pt x="7" y="28"/>
                      <a:pt x="7" y="28"/>
                    </a:cubicBezTo>
                    <a:cubicBezTo>
                      <a:pt x="8" y="28"/>
                      <a:pt x="9" y="28"/>
                      <a:pt x="10" y="28"/>
                    </a:cubicBezTo>
                    <a:cubicBezTo>
                      <a:pt x="12" y="28"/>
                      <a:pt x="15" y="27"/>
                      <a:pt x="16" y="26"/>
                    </a:cubicBezTo>
                    <a:cubicBezTo>
                      <a:pt x="18" y="24"/>
                      <a:pt x="19" y="22"/>
                      <a:pt x="19" y="20"/>
                    </a:cubicBezTo>
                    <a:cubicBezTo>
                      <a:pt x="19" y="18"/>
                      <a:pt x="18" y="17"/>
                      <a:pt x="17"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32" name="组合 121"/>
            <p:cNvGrpSpPr/>
            <p:nvPr/>
          </p:nvGrpSpPr>
          <p:grpSpPr bwMode="auto">
            <a:xfrm>
              <a:off x="1571625" y="3803650"/>
              <a:ext cx="323850" cy="400050"/>
              <a:chOff x="0" y="0"/>
              <a:chExt cx="292502" cy="361755"/>
            </a:xfrm>
            <a:grpFill/>
          </p:grpSpPr>
          <p:sp>
            <p:nvSpPr>
              <p:cNvPr id="371" name="Freeform 83"/>
              <p:cNvSpPr/>
              <p:nvPr/>
            </p:nvSpPr>
            <p:spPr bwMode="auto">
              <a:xfrm>
                <a:off x="109346" y="10024"/>
                <a:ext cx="75631" cy="30982"/>
              </a:xfrm>
              <a:custGeom>
                <a:avLst/>
                <a:gdLst>
                  <a:gd name="T0" fmla="*/ 17 w 35"/>
                  <a:gd name="T1" fmla="*/ 14 h 14"/>
                  <a:gd name="T2" fmla="*/ 35 w 35"/>
                  <a:gd name="T3" fmla="*/ 2 h 14"/>
                  <a:gd name="T4" fmla="*/ 35 w 35"/>
                  <a:gd name="T5" fmla="*/ 0 h 14"/>
                  <a:gd name="T6" fmla="*/ 0 w 35"/>
                  <a:gd name="T7" fmla="*/ 0 h 14"/>
                  <a:gd name="T8" fmla="*/ 0 w 35"/>
                  <a:gd name="T9" fmla="*/ 2 h 14"/>
                  <a:gd name="T10" fmla="*/ 17 w 35"/>
                  <a:gd name="T11" fmla="*/ 14 h 14"/>
                </a:gdLst>
                <a:ahLst/>
                <a:cxnLst>
                  <a:cxn ang="0">
                    <a:pos x="T0" y="T1"/>
                  </a:cxn>
                  <a:cxn ang="0">
                    <a:pos x="T2" y="T3"/>
                  </a:cxn>
                  <a:cxn ang="0">
                    <a:pos x="T4" y="T5"/>
                  </a:cxn>
                  <a:cxn ang="0">
                    <a:pos x="T6" y="T7"/>
                  </a:cxn>
                  <a:cxn ang="0">
                    <a:pos x="T8" y="T9"/>
                  </a:cxn>
                  <a:cxn ang="0">
                    <a:pos x="T10" y="T11"/>
                  </a:cxn>
                </a:cxnLst>
                <a:rect l="0" t="0" r="r" b="b"/>
                <a:pathLst>
                  <a:path w="35" h="14">
                    <a:moveTo>
                      <a:pt x="17" y="14"/>
                    </a:moveTo>
                    <a:cubicBezTo>
                      <a:pt x="27" y="14"/>
                      <a:pt x="35" y="9"/>
                      <a:pt x="35" y="2"/>
                    </a:cubicBezTo>
                    <a:cubicBezTo>
                      <a:pt x="35" y="1"/>
                      <a:pt x="35" y="1"/>
                      <a:pt x="35" y="0"/>
                    </a:cubicBezTo>
                    <a:cubicBezTo>
                      <a:pt x="0" y="0"/>
                      <a:pt x="0" y="0"/>
                      <a:pt x="0" y="0"/>
                    </a:cubicBezTo>
                    <a:cubicBezTo>
                      <a:pt x="0" y="1"/>
                      <a:pt x="0" y="1"/>
                      <a:pt x="0" y="2"/>
                    </a:cubicBezTo>
                    <a:cubicBezTo>
                      <a:pt x="0" y="9"/>
                      <a:pt x="8" y="14"/>
                      <a:pt x="17"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72" name="Freeform 84"/>
              <p:cNvSpPr/>
              <p:nvPr/>
            </p:nvSpPr>
            <p:spPr bwMode="auto">
              <a:xfrm>
                <a:off x="58318" y="105702"/>
                <a:ext cx="139417" cy="109346"/>
              </a:xfrm>
              <a:custGeom>
                <a:avLst/>
                <a:gdLst>
                  <a:gd name="T0" fmla="*/ 0 w 153"/>
                  <a:gd name="T1" fmla="*/ 44 h 120"/>
                  <a:gd name="T2" fmla="*/ 92 w 153"/>
                  <a:gd name="T3" fmla="*/ 120 h 120"/>
                  <a:gd name="T4" fmla="*/ 153 w 153"/>
                  <a:gd name="T5" fmla="*/ 120 h 120"/>
                  <a:gd name="T6" fmla="*/ 0 w 153"/>
                  <a:gd name="T7" fmla="*/ 0 h 120"/>
                  <a:gd name="T8" fmla="*/ 0 w 153"/>
                  <a:gd name="T9" fmla="*/ 44 h 120"/>
                </a:gdLst>
                <a:ahLst/>
                <a:cxnLst>
                  <a:cxn ang="0">
                    <a:pos x="T0" y="T1"/>
                  </a:cxn>
                  <a:cxn ang="0">
                    <a:pos x="T2" y="T3"/>
                  </a:cxn>
                  <a:cxn ang="0">
                    <a:pos x="T4" y="T5"/>
                  </a:cxn>
                  <a:cxn ang="0">
                    <a:pos x="T6" y="T7"/>
                  </a:cxn>
                  <a:cxn ang="0">
                    <a:pos x="T8" y="T9"/>
                  </a:cxn>
                </a:cxnLst>
                <a:rect l="0" t="0" r="r" b="b"/>
                <a:pathLst>
                  <a:path w="153" h="120">
                    <a:moveTo>
                      <a:pt x="0" y="44"/>
                    </a:moveTo>
                    <a:lnTo>
                      <a:pt x="92" y="120"/>
                    </a:lnTo>
                    <a:lnTo>
                      <a:pt x="153" y="120"/>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73" name="Freeform 85"/>
              <p:cNvSpPr/>
              <p:nvPr/>
            </p:nvSpPr>
            <p:spPr bwMode="auto">
              <a:xfrm>
                <a:off x="139416" y="72898"/>
                <a:ext cx="23691" cy="45561"/>
              </a:xfrm>
              <a:custGeom>
                <a:avLst/>
                <a:gdLst>
                  <a:gd name="T0" fmla="*/ 10 w 11"/>
                  <a:gd name="T1" fmla="*/ 3 h 21"/>
                  <a:gd name="T2" fmla="*/ 8 w 11"/>
                  <a:gd name="T3" fmla="*/ 1 h 21"/>
                  <a:gd name="T4" fmla="*/ 6 w 11"/>
                  <a:gd name="T5" fmla="*/ 0 h 21"/>
                  <a:gd name="T6" fmla="*/ 3 w 11"/>
                  <a:gd name="T7" fmla="*/ 1 h 21"/>
                  <a:gd name="T8" fmla="*/ 1 w 11"/>
                  <a:gd name="T9" fmla="*/ 3 h 21"/>
                  <a:gd name="T10" fmla="*/ 1 w 11"/>
                  <a:gd name="T11" fmla="*/ 6 h 21"/>
                  <a:gd name="T12" fmla="*/ 0 w 11"/>
                  <a:gd name="T13" fmla="*/ 10 h 21"/>
                  <a:gd name="T14" fmla="*/ 1 w 11"/>
                  <a:gd name="T15" fmla="*/ 15 h 21"/>
                  <a:gd name="T16" fmla="*/ 1 w 11"/>
                  <a:gd name="T17" fmla="*/ 18 h 21"/>
                  <a:gd name="T18" fmla="*/ 3 w 11"/>
                  <a:gd name="T19" fmla="*/ 20 h 21"/>
                  <a:gd name="T20" fmla="*/ 6 w 11"/>
                  <a:gd name="T21" fmla="*/ 21 h 21"/>
                  <a:gd name="T22" fmla="*/ 8 w 11"/>
                  <a:gd name="T23" fmla="*/ 20 h 21"/>
                  <a:gd name="T24" fmla="*/ 10 w 11"/>
                  <a:gd name="T25" fmla="*/ 18 h 21"/>
                  <a:gd name="T26" fmla="*/ 11 w 11"/>
                  <a:gd name="T27" fmla="*/ 15 h 21"/>
                  <a:gd name="T28" fmla="*/ 11 w 11"/>
                  <a:gd name="T29" fmla="*/ 10 h 21"/>
                  <a:gd name="T30" fmla="*/ 11 w 11"/>
                  <a:gd name="T31" fmla="*/ 6 h 21"/>
                  <a:gd name="T32" fmla="*/ 10 w 11"/>
                  <a:gd name="T3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21">
                    <a:moveTo>
                      <a:pt x="10" y="3"/>
                    </a:moveTo>
                    <a:cubicBezTo>
                      <a:pt x="9" y="2"/>
                      <a:pt x="9" y="1"/>
                      <a:pt x="8" y="1"/>
                    </a:cubicBezTo>
                    <a:cubicBezTo>
                      <a:pt x="8" y="0"/>
                      <a:pt x="7" y="0"/>
                      <a:pt x="6" y="0"/>
                    </a:cubicBezTo>
                    <a:cubicBezTo>
                      <a:pt x="5" y="0"/>
                      <a:pt x="4" y="0"/>
                      <a:pt x="3" y="1"/>
                    </a:cubicBezTo>
                    <a:cubicBezTo>
                      <a:pt x="2" y="1"/>
                      <a:pt x="2" y="2"/>
                      <a:pt x="1" y="3"/>
                    </a:cubicBezTo>
                    <a:cubicBezTo>
                      <a:pt x="1" y="4"/>
                      <a:pt x="1" y="5"/>
                      <a:pt x="1" y="6"/>
                    </a:cubicBezTo>
                    <a:cubicBezTo>
                      <a:pt x="1" y="7"/>
                      <a:pt x="0" y="9"/>
                      <a:pt x="0" y="10"/>
                    </a:cubicBezTo>
                    <a:cubicBezTo>
                      <a:pt x="0" y="12"/>
                      <a:pt x="1" y="14"/>
                      <a:pt x="1" y="15"/>
                    </a:cubicBezTo>
                    <a:cubicBezTo>
                      <a:pt x="1" y="16"/>
                      <a:pt x="1" y="17"/>
                      <a:pt x="1" y="18"/>
                    </a:cubicBezTo>
                    <a:cubicBezTo>
                      <a:pt x="2" y="19"/>
                      <a:pt x="2" y="19"/>
                      <a:pt x="3" y="20"/>
                    </a:cubicBezTo>
                    <a:cubicBezTo>
                      <a:pt x="4" y="20"/>
                      <a:pt x="5" y="21"/>
                      <a:pt x="6" y="21"/>
                    </a:cubicBezTo>
                    <a:cubicBezTo>
                      <a:pt x="7" y="21"/>
                      <a:pt x="8" y="20"/>
                      <a:pt x="8" y="20"/>
                    </a:cubicBezTo>
                    <a:cubicBezTo>
                      <a:pt x="9" y="19"/>
                      <a:pt x="10" y="19"/>
                      <a:pt x="10" y="18"/>
                    </a:cubicBezTo>
                    <a:cubicBezTo>
                      <a:pt x="10" y="17"/>
                      <a:pt x="11" y="16"/>
                      <a:pt x="11" y="15"/>
                    </a:cubicBezTo>
                    <a:cubicBezTo>
                      <a:pt x="11" y="13"/>
                      <a:pt x="11" y="12"/>
                      <a:pt x="11" y="10"/>
                    </a:cubicBezTo>
                    <a:cubicBezTo>
                      <a:pt x="11" y="9"/>
                      <a:pt x="11" y="7"/>
                      <a:pt x="11" y="6"/>
                    </a:cubicBezTo>
                    <a:cubicBezTo>
                      <a:pt x="11" y="5"/>
                      <a:pt x="10" y="4"/>
                      <a:pt x="1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74" name="Freeform 86"/>
              <p:cNvSpPr/>
              <p:nvPr/>
            </p:nvSpPr>
            <p:spPr bwMode="auto">
              <a:xfrm>
                <a:off x="189533" y="72898"/>
                <a:ext cx="19135" cy="19135"/>
              </a:xfrm>
              <a:custGeom>
                <a:avLst/>
                <a:gdLst>
                  <a:gd name="T0" fmla="*/ 2 w 9"/>
                  <a:gd name="T1" fmla="*/ 7 h 9"/>
                  <a:gd name="T2" fmla="*/ 4 w 9"/>
                  <a:gd name="T3" fmla="*/ 8 h 9"/>
                  <a:gd name="T4" fmla="*/ 6 w 9"/>
                  <a:gd name="T5" fmla="*/ 9 h 9"/>
                  <a:gd name="T6" fmla="*/ 9 w 9"/>
                  <a:gd name="T7" fmla="*/ 6 h 9"/>
                  <a:gd name="T8" fmla="*/ 9 w 9"/>
                  <a:gd name="T9" fmla="*/ 4 h 9"/>
                  <a:gd name="T10" fmla="*/ 8 w 9"/>
                  <a:gd name="T11" fmla="*/ 1 h 9"/>
                  <a:gd name="T12" fmla="*/ 4 w 9"/>
                  <a:gd name="T13" fmla="*/ 0 h 9"/>
                  <a:gd name="T14" fmla="*/ 1 w 9"/>
                  <a:gd name="T15" fmla="*/ 1 h 9"/>
                  <a:gd name="T16" fmla="*/ 0 w 9"/>
                  <a:gd name="T17" fmla="*/ 3 h 9"/>
                  <a:gd name="T18" fmla="*/ 0 w 9"/>
                  <a:gd name="T19" fmla="*/ 6 h 9"/>
                  <a:gd name="T20" fmla="*/ 2 w 9"/>
                  <a:gd name="T21"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9">
                    <a:moveTo>
                      <a:pt x="2" y="7"/>
                    </a:moveTo>
                    <a:cubicBezTo>
                      <a:pt x="3" y="7"/>
                      <a:pt x="3" y="8"/>
                      <a:pt x="4" y="8"/>
                    </a:cubicBezTo>
                    <a:cubicBezTo>
                      <a:pt x="5" y="8"/>
                      <a:pt x="6" y="8"/>
                      <a:pt x="6" y="9"/>
                    </a:cubicBezTo>
                    <a:cubicBezTo>
                      <a:pt x="7" y="8"/>
                      <a:pt x="8" y="7"/>
                      <a:pt x="9" y="6"/>
                    </a:cubicBezTo>
                    <a:cubicBezTo>
                      <a:pt x="9" y="6"/>
                      <a:pt x="9" y="5"/>
                      <a:pt x="9" y="4"/>
                    </a:cubicBezTo>
                    <a:cubicBezTo>
                      <a:pt x="9" y="2"/>
                      <a:pt x="9" y="2"/>
                      <a:pt x="8" y="1"/>
                    </a:cubicBezTo>
                    <a:cubicBezTo>
                      <a:pt x="7" y="0"/>
                      <a:pt x="6" y="0"/>
                      <a:pt x="4" y="0"/>
                    </a:cubicBezTo>
                    <a:cubicBezTo>
                      <a:pt x="3" y="0"/>
                      <a:pt x="2" y="0"/>
                      <a:pt x="1" y="1"/>
                    </a:cubicBezTo>
                    <a:cubicBezTo>
                      <a:pt x="0" y="1"/>
                      <a:pt x="0" y="2"/>
                      <a:pt x="0" y="3"/>
                    </a:cubicBezTo>
                    <a:cubicBezTo>
                      <a:pt x="0" y="4"/>
                      <a:pt x="0" y="5"/>
                      <a:pt x="0" y="6"/>
                    </a:cubicBezTo>
                    <a:cubicBezTo>
                      <a:pt x="1" y="6"/>
                      <a:pt x="1" y="7"/>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75" name="Freeform 87"/>
              <p:cNvSpPr>
                <a:spLocks noEditPoints="1"/>
              </p:cNvSpPr>
              <p:nvPr/>
            </p:nvSpPr>
            <p:spPr bwMode="auto">
              <a:xfrm>
                <a:off x="0" y="0"/>
                <a:ext cx="292502" cy="215048"/>
              </a:xfrm>
              <a:custGeom>
                <a:avLst/>
                <a:gdLst>
                  <a:gd name="T0" fmla="*/ 109 w 136"/>
                  <a:gd name="T1" fmla="*/ 0 h 100"/>
                  <a:gd name="T2" fmla="*/ 109 w 136"/>
                  <a:gd name="T3" fmla="*/ 0 h 100"/>
                  <a:gd name="T4" fmla="*/ 85 w 136"/>
                  <a:gd name="T5" fmla="*/ 0 h 100"/>
                  <a:gd name="T6" fmla="*/ 88 w 136"/>
                  <a:gd name="T7" fmla="*/ 7 h 100"/>
                  <a:gd name="T8" fmla="*/ 68 w 136"/>
                  <a:gd name="T9" fmla="*/ 21 h 100"/>
                  <a:gd name="T10" fmla="*/ 49 w 136"/>
                  <a:gd name="T11" fmla="*/ 7 h 100"/>
                  <a:gd name="T12" fmla="*/ 52 w 136"/>
                  <a:gd name="T13" fmla="*/ 0 h 100"/>
                  <a:gd name="T14" fmla="*/ 27 w 136"/>
                  <a:gd name="T15" fmla="*/ 0 h 100"/>
                  <a:gd name="T16" fmla="*/ 27 w 136"/>
                  <a:gd name="T17" fmla="*/ 0 h 100"/>
                  <a:gd name="T18" fmla="*/ 0 w 136"/>
                  <a:gd name="T19" fmla="*/ 27 h 100"/>
                  <a:gd name="T20" fmla="*/ 18 w 136"/>
                  <a:gd name="T21" fmla="*/ 45 h 100"/>
                  <a:gd name="T22" fmla="*/ 27 w 136"/>
                  <a:gd name="T23" fmla="*/ 36 h 100"/>
                  <a:gd name="T24" fmla="*/ 27 w 136"/>
                  <a:gd name="T25" fmla="*/ 45 h 100"/>
                  <a:gd name="T26" fmla="*/ 97 w 136"/>
                  <a:gd name="T27" fmla="*/ 100 h 100"/>
                  <a:gd name="T28" fmla="*/ 109 w 136"/>
                  <a:gd name="T29" fmla="*/ 100 h 100"/>
                  <a:gd name="T30" fmla="*/ 109 w 136"/>
                  <a:gd name="T31" fmla="*/ 36 h 100"/>
                  <a:gd name="T32" fmla="*/ 119 w 136"/>
                  <a:gd name="T33" fmla="*/ 45 h 100"/>
                  <a:gd name="T34" fmla="*/ 136 w 136"/>
                  <a:gd name="T35" fmla="*/ 27 h 100"/>
                  <a:gd name="T36" fmla="*/ 109 w 136"/>
                  <a:gd name="T37" fmla="*/ 0 h 100"/>
                  <a:gd name="T38" fmla="*/ 77 w 136"/>
                  <a:gd name="T39" fmla="*/ 54 h 100"/>
                  <a:gd name="T40" fmla="*/ 71 w 136"/>
                  <a:gd name="T41" fmla="*/ 57 h 100"/>
                  <a:gd name="T42" fmla="*/ 64 w 136"/>
                  <a:gd name="T43" fmla="*/ 54 h 100"/>
                  <a:gd name="T44" fmla="*/ 62 w 136"/>
                  <a:gd name="T45" fmla="*/ 44 h 100"/>
                  <a:gd name="T46" fmla="*/ 64 w 136"/>
                  <a:gd name="T47" fmla="*/ 35 h 100"/>
                  <a:gd name="T48" fmla="*/ 71 w 136"/>
                  <a:gd name="T49" fmla="*/ 31 h 100"/>
                  <a:gd name="T50" fmla="*/ 77 w 136"/>
                  <a:gd name="T51" fmla="*/ 35 h 100"/>
                  <a:gd name="T52" fmla="*/ 79 w 136"/>
                  <a:gd name="T53" fmla="*/ 44 h 100"/>
                  <a:gd name="T54" fmla="*/ 77 w 136"/>
                  <a:gd name="T55" fmla="*/ 54 h 100"/>
                  <a:gd name="T56" fmla="*/ 99 w 136"/>
                  <a:gd name="T57" fmla="*/ 55 h 100"/>
                  <a:gd name="T58" fmla="*/ 92 w 136"/>
                  <a:gd name="T59" fmla="*/ 57 h 100"/>
                  <a:gd name="T60" fmla="*/ 86 w 136"/>
                  <a:gd name="T61" fmla="*/ 55 h 100"/>
                  <a:gd name="T62" fmla="*/ 84 w 136"/>
                  <a:gd name="T63" fmla="*/ 50 h 100"/>
                  <a:gd name="T64" fmla="*/ 85 w 136"/>
                  <a:gd name="T65" fmla="*/ 46 h 100"/>
                  <a:gd name="T66" fmla="*/ 88 w 136"/>
                  <a:gd name="T67" fmla="*/ 43 h 100"/>
                  <a:gd name="T68" fmla="*/ 88 w 136"/>
                  <a:gd name="T69" fmla="*/ 43 h 100"/>
                  <a:gd name="T70" fmla="*/ 85 w 136"/>
                  <a:gd name="T71" fmla="*/ 41 h 100"/>
                  <a:gd name="T72" fmla="*/ 84 w 136"/>
                  <a:gd name="T73" fmla="*/ 38 h 100"/>
                  <a:gd name="T74" fmla="*/ 87 w 136"/>
                  <a:gd name="T75" fmla="*/ 33 h 100"/>
                  <a:gd name="T76" fmla="*/ 92 w 136"/>
                  <a:gd name="T77" fmla="*/ 31 h 100"/>
                  <a:gd name="T78" fmla="*/ 98 w 136"/>
                  <a:gd name="T79" fmla="*/ 33 h 100"/>
                  <a:gd name="T80" fmla="*/ 101 w 136"/>
                  <a:gd name="T81" fmla="*/ 38 h 100"/>
                  <a:gd name="T82" fmla="*/ 100 w 136"/>
                  <a:gd name="T83" fmla="*/ 41 h 100"/>
                  <a:gd name="T84" fmla="*/ 96 w 136"/>
                  <a:gd name="T85" fmla="*/ 43 h 100"/>
                  <a:gd name="T86" fmla="*/ 96 w 136"/>
                  <a:gd name="T87" fmla="*/ 44 h 100"/>
                  <a:gd name="T88" fmla="*/ 100 w 136"/>
                  <a:gd name="T89" fmla="*/ 46 h 100"/>
                  <a:gd name="T90" fmla="*/ 101 w 136"/>
                  <a:gd name="T91" fmla="*/ 50 h 100"/>
                  <a:gd name="T92" fmla="*/ 99 w 136"/>
                  <a:gd name="T93" fmla="*/ 5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100">
                    <a:moveTo>
                      <a:pt x="109" y="0"/>
                    </a:moveTo>
                    <a:cubicBezTo>
                      <a:pt x="109" y="0"/>
                      <a:pt x="109" y="0"/>
                      <a:pt x="109" y="0"/>
                    </a:cubicBezTo>
                    <a:cubicBezTo>
                      <a:pt x="85" y="0"/>
                      <a:pt x="85" y="0"/>
                      <a:pt x="85" y="0"/>
                    </a:cubicBezTo>
                    <a:cubicBezTo>
                      <a:pt x="87" y="2"/>
                      <a:pt x="88" y="4"/>
                      <a:pt x="88" y="7"/>
                    </a:cubicBezTo>
                    <a:cubicBezTo>
                      <a:pt x="88" y="15"/>
                      <a:pt x="79" y="21"/>
                      <a:pt x="68" y="21"/>
                    </a:cubicBezTo>
                    <a:cubicBezTo>
                      <a:pt x="57" y="21"/>
                      <a:pt x="49" y="15"/>
                      <a:pt x="49" y="7"/>
                    </a:cubicBezTo>
                    <a:cubicBezTo>
                      <a:pt x="49" y="4"/>
                      <a:pt x="50" y="2"/>
                      <a:pt x="52" y="0"/>
                    </a:cubicBezTo>
                    <a:cubicBezTo>
                      <a:pt x="27" y="0"/>
                      <a:pt x="27" y="0"/>
                      <a:pt x="27" y="0"/>
                    </a:cubicBezTo>
                    <a:cubicBezTo>
                      <a:pt x="27" y="0"/>
                      <a:pt x="27" y="0"/>
                      <a:pt x="27" y="0"/>
                    </a:cubicBezTo>
                    <a:cubicBezTo>
                      <a:pt x="0" y="27"/>
                      <a:pt x="0" y="27"/>
                      <a:pt x="0" y="27"/>
                    </a:cubicBezTo>
                    <a:cubicBezTo>
                      <a:pt x="18" y="45"/>
                      <a:pt x="18" y="45"/>
                      <a:pt x="18" y="45"/>
                    </a:cubicBezTo>
                    <a:cubicBezTo>
                      <a:pt x="27" y="36"/>
                      <a:pt x="27" y="36"/>
                      <a:pt x="27" y="36"/>
                    </a:cubicBezTo>
                    <a:cubicBezTo>
                      <a:pt x="27" y="45"/>
                      <a:pt x="27" y="45"/>
                      <a:pt x="27" y="45"/>
                    </a:cubicBezTo>
                    <a:cubicBezTo>
                      <a:pt x="97" y="100"/>
                      <a:pt x="97" y="100"/>
                      <a:pt x="97" y="100"/>
                    </a:cubicBezTo>
                    <a:cubicBezTo>
                      <a:pt x="109" y="100"/>
                      <a:pt x="109" y="100"/>
                      <a:pt x="109" y="100"/>
                    </a:cubicBezTo>
                    <a:cubicBezTo>
                      <a:pt x="109" y="36"/>
                      <a:pt x="109" y="36"/>
                      <a:pt x="109" y="36"/>
                    </a:cubicBezTo>
                    <a:cubicBezTo>
                      <a:pt x="119" y="45"/>
                      <a:pt x="119" y="45"/>
                      <a:pt x="119" y="45"/>
                    </a:cubicBezTo>
                    <a:cubicBezTo>
                      <a:pt x="136" y="27"/>
                      <a:pt x="136" y="27"/>
                      <a:pt x="136" y="27"/>
                    </a:cubicBezTo>
                    <a:lnTo>
                      <a:pt x="109" y="0"/>
                    </a:lnTo>
                    <a:close/>
                    <a:moveTo>
                      <a:pt x="77" y="54"/>
                    </a:moveTo>
                    <a:cubicBezTo>
                      <a:pt x="76" y="56"/>
                      <a:pt x="74" y="57"/>
                      <a:pt x="71" y="57"/>
                    </a:cubicBezTo>
                    <a:cubicBezTo>
                      <a:pt x="68" y="57"/>
                      <a:pt x="66" y="56"/>
                      <a:pt x="64" y="54"/>
                    </a:cubicBezTo>
                    <a:cubicBezTo>
                      <a:pt x="63" y="52"/>
                      <a:pt x="62" y="49"/>
                      <a:pt x="62" y="44"/>
                    </a:cubicBezTo>
                    <a:cubicBezTo>
                      <a:pt x="62" y="40"/>
                      <a:pt x="63" y="37"/>
                      <a:pt x="64" y="35"/>
                    </a:cubicBezTo>
                    <a:cubicBezTo>
                      <a:pt x="66" y="32"/>
                      <a:pt x="68" y="31"/>
                      <a:pt x="71" y="31"/>
                    </a:cubicBezTo>
                    <a:cubicBezTo>
                      <a:pt x="74" y="31"/>
                      <a:pt x="76" y="32"/>
                      <a:pt x="77" y="35"/>
                    </a:cubicBezTo>
                    <a:cubicBezTo>
                      <a:pt x="79" y="37"/>
                      <a:pt x="79" y="40"/>
                      <a:pt x="79" y="44"/>
                    </a:cubicBezTo>
                    <a:cubicBezTo>
                      <a:pt x="79" y="49"/>
                      <a:pt x="79" y="52"/>
                      <a:pt x="77" y="54"/>
                    </a:cubicBezTo>
                    <a:close/>
                    <a:moveTo>
                      <a:pt x="99" y="55"/>
                    </a:moveTo>
                    <a:cubicBezTo>
                      <a:pt x="97" y="57"/>
                      <a:pt x="95" y="57"/>
                      <a:pt x="92" y="57"/>
                    </a:cubicBezTo>
                    <a:cubicBezTo>
                      <a:pt x="90" y="57"/>
                      <a:pt x="88" y="57"/>
                      <a:pt x="86" y="55"/>
                    </a:cubicBezTo>
                    <a:cubicBezTo>
                      <a:pt x="84" y="54"/>
                      <a:pt x="84" y="52"/>
                      <a:pt x="84" y="50"/>
                    </a:cubicBezTo>
                    <a:cubicBezTo>
                      <a:pt x="84" y="48"/>
                      <a:pt x="84" y="47"/>
                      <a:pt x="85" y="46"/>
                    </a:cubicBezTo>
                    <a:cubicBezTo>
                      <a:pt x="86" y="45"/>
                      <a:pt x="87" y="44"/>
                      <a:pt x="88" y="43"/>
                    </a:cubicBezTo>
                    <a:cubicBezTo>
                      <a:pt x="88" y="43"/>
                      <a:pt x="88" y="43"/>
                      <a:pt x="88" y="43"/>
                    </a:cubicBezTo>
                    <a:cubicBezTo>
                      <a:pt x="87" y="43"/>
                      <a:pt x="86" y="42"/>
                      <a:pt x="85" y="41"/>
                    </a:cubicBezTo>
                    <a:cubicBezTo>
                      <a:pt x="85" y="40"/>
                      <a:pt x="84" y="39"/>
                      <a:pt x="84" y="38"/>
                    </a:cubicBezTo>
                    <a:cubicBezTo>
                      <a:pt x="84" y="36"/>
                      <a:pt x="85" y="34"/>
                      <a:pt x="87" y="33"/>
                    </a:cubicBezTo>
                    <a:cubicBezTo>
                      <a:pt x="88" y="32"/>
                      <a:pt x="90" y="31"/>
                      <a:pt x="92" y="31"/>
                    </a:cubicBezTo>
                    <a:cubicBezTo>
                      <a:pt x="95" y="31"/>
                      <a:pt x="97" y="32"/>
                      <a:pt x="98" y="33"/>
                    </a:cubicBezTo>
                    <a:cubicBezTo>
                      <a:pt x="100" y="34"/>
                      <a:pt x="101" y="36"/>
                      <a:pt x="101" y="38"/>
                    </a:cubicBezTo>
                    <a:cubicBezTo>
                      <a:pt x="101" y="39"/>
                      <a:pt x="100" y="40"/>
                      <a:pt x="100" y="41"/>
                    </a:cubicBezTo>
                    <a:cubicBezTo>
                      <a:pt x="99" y="42"/>
                      <a:pt x="98" y="43"/>
                      <a:pt x="96" y="43"/>
                    </a:cubicBezTo>
                    <a:cubicBezTo>
                      <a:pt x="96" y="44"/>
                      <a:pt x="96" y="44"/>
                      <a:pt x="96" y="44"/>
                    </a:cubicBezTo>
                    <a:cubicBezTo>
                      <a:pt x="98" y="44"/>
                      <a:pt x="99" y="45"/>
                      <a:pt x="100" y="46"/>
                    </a:cubicBezTo>
                    <a:cubicBezTo>
                      <a:pt x="101" y="47"/>
                      <a:pt x="101" y="48"/>
                      <a:pt x="101" y="50"/>
                    </a:cubicBezTo>
                    <a:cubicBezTo>
                      <a:pt x="101" y="52"/>
                      <a:pt x="100" y="54"/>
                      <a:pt x="99"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76" name="Freeform 88"/>
              <p:cNvSpPr/>
              <p:nvPr/>
            </p:nvSpPr>
            <p:spPr bwMode="auto">
              <a:xfrm>
                <a:off x="186800" y="94767"/>
                <a:ext cx="23691" cy="23691"/>
              </a:xfrm>
              <a:custGeom>
                <a:avLst/>
                <a:gdLst>
                  <a:gd name="T0" fmla="*/ 7 w 11"/>
                  <a:gd name="T1" fmla="*/ 2 h 11"/>
                  <a:gd name="T2" fmla="*/ 6 w 11"/>
                  <a:gd name="T3" fmla="*/ 1 h 11"/>
                  <a:gd name="T4" fmla="*/ 3 w 11"/>
                  <a:gd name="T5" fmla="*/ 0 h 11"/>
                  <a:gd name="T6" fmla="*/ 1 w 11"/>
                  <a:gd name="T7" fmla="*/ 2 h 11"/>
                  <a:gd name="T8" fmla="*/ 0 w 11"/>
                  <a:gd name="T9" fmla="*/ 6 h 11"/>
                  <a:gd name="T10" fmla="*/ 2 w 11"/>
                  <a:gd name="T11" fmla="*/ 9 h 11"/>
                  <a:gd name="T12" fmla="*/ 5 w 11"/>
                  <a:gd name="T13" fmla="*/ 11 h 11"/>
                  <a:gd name="T14" fmla="*/ 9 w 11"/>
                  <a:gd name="T15" fmla="*/ 10 h 11"/>
                  <a:gd name="T16" fmla="*/ 11 w 11"/>
                  <a:gd name="T17" fmla="*/ 6 h 11"/>
                  <a:gd name="T18" fmla="*/ 10 w 11"/>
                  <a:gd name="T19" fmla="*/ 4 h 11"/>
                  <a:gd name="T20" fmla="*/ 7 w 11"/>
                  <a:gd name="T2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 h="11">
                    <a:moveTo>
                      <a:pt x="7" y="2"/>
                    </a:moveTo>
                    <a:cubicBezTo>
                      <a:pt x="7" y="2"/>
                      <a:pt x="6" y="1"/>
                      <a:pt x="6" y="1"/>
                    </a:cubicBezTo>
                    <a:cubicBezTo>
                      <a:pt x="5" y="1"/>
                      <a:pt x="4" y="1"/>
                      <a:pt x="3" y="0"/>
                    </a:cubicBezTo>
                    <a:cubicBezTo>
                      <a:pt x="2" y="1"/>
                      <a:pt x="1" y="2"/>
                      <a:pt x="1" y="2"/>
                    </a:cubicBezTo>
                    <a:cubicBezTo>
                      <a:pt x="0" y="3"/>
                      <a:pt x="0" y="4"/>
                      <a:pt x="0" y="6"/>
                    </a:cubicBezTo>
                    <a:cubicBezTo>
                      <a:pt x="0" y="7"/>
                      <a:pt x="0" y="8"/>
                      <a:pt x="2" y="9"/>
                    </a:cubicBezTo>
                    <a:cubicBezTo>
                      <a:pt x="3" y="10"/>
                      <a:pt x="4" y="11"/>
                      <a:pt x="5" y="11"/>
                    </a:cubicBezTo>
                    <a:cubicBezTo>
                      <a:pt x="7" y="11"/>
                      <a:pt x="8" y="10"/>
                      <a:pt x="9" y="10"/>
                    </a:cubicBezTo>
                    <a:cubicBezTo>
                      <a:pt x="10" y="9"/>
                      <a:pt x="11" y="8"/>
                      <a:pt x="11" y="6"/>
                    </a:cubicBezTo>
                    <a:cubicBezTo>
                      <a:pt x="11" y="5"/>
                      <a:pt x="11" y="4"/>
                      <a:pt x="10" y="4"/>
                    </a:cubicBezTo>
                    <a:cubicBezTo>
                      <a:pt x="10" y="3"/>
                      <a:pt x="9" y="2"/>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77" name="Freeform 89"/>
              <p:cNvSpPr/>
              <p:nvPr/>
            </p:nvSpPr>
            <p:spPr bwMode="auto">
              <a:xfrm>
                <a:off x="58318" y="156730"/>
                <a:ext cx="72898" cy="58318"/>
              </a:xfrm>
              <a:custGeom>
                <a:avLst/>
                <a:gdLst>
                  <a:gd name="T0" fmla="*/ 0 w 80"/>
                  <a:gd name="T1" fmla="*/ 64 h 64"/>
                  <a:gd name="T2" fmla="*/ 80 w 80"/>
                  <a:gd name="T3" fmla="*/ 64 h 64"/>
                  <a:gd name="T4" fmla="*/ 0 w 80"/>
                  <a:gd name="T5" fmla="*/ 0 h 64"/>
                  <a:gd name="T6" fmla="*/ 0 w 80"/>
                  <a:gd name="T7" fmla="*/ 64 h 64"/>
                </a:gdLst>
                <a:ahLst/>
                <a:cxnLst>
                  <a:cxn ang="0">
                    <a:pos x="T0" y="T1"/>
                  </a:cxn>
                  <a:cxn ang="0">
                    <a:pos x="T2" y="T3"/>
                  </a:cxn>
                  <a:cxn ang="0">
                    <a:pos x="T4" y="T5"/>
                  </a:cxn>
                  <a:cxn ang="0">
                    <a:pos x="T6" y="T7"/>
                  </a:cxn>
                </a:cxnLst>
                <a:rect l="0" t="0" r="r" b="b"/>
                <a:pathLst>
                  <a:path w="80" h="64">
                    <a:moveTo>
                      <a:pt x="0" y="64"/>
                    </a:moveTo>
                    <a:lnTo>
                      <a:pt x="80" y="64"/>
                    </a:lnTo>
                    <a:lnTo>
                      <a:pt x="0" y="0"/>
                    </a:lnTo>
                    <a:lnTo>
                      <a:pt x="0"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78" name="Rectangle 90"/>
              <p:cNvSpPr>
                <a:spLocks noChangeArrowheads="1"/>
              </p:cNvSpPr>
              <p:nvPr/>
            </p:nvSpPr>
            <p:spPr bwMode="auto">
              <a:xfrm>
                <a:off x="58318" y="219604"/>
                <a:ext cx="175865" cy="2551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79" name="Freeform 91"/>
              <p:cNvSpPr/>
              <p:nvPr/>
            </p:nvSpPr>
            <p:spPr bwMode="auto">
              <a:xfrm>
                <a:off x="42827" y="249675"/>
                <a:ext cx="206847" cy="112080"/>
              </a:xfrm>
              <a:custGeom>
                <a:avLst/>
                <a:gdLst>
                  <a:gd name="T0" fmla="*/ 113 w 227"/>
                  <a:gd name="T1" fmla="*/ 0 h 123"/>
                  <a:gd name="T2" fmla="*/ 113 w 227"/>
                  <a:gd name="T3" fmla="*/ 0 h 123"/>
                  <a:gd name="T4" fmla="*/ 17 w 227"/>
                  <a:gd name="T5" fmla="*/ 0 h 123"/>
                  <a:gd name="T6" fmla="*/ 0 w 227"/>
                  <a:gd name="T7" fmla="*/ 123 h 123"/>
                  <a:gd name="T8" fmla="*/ 97 w 227"/>
                  <a:gd name="T9" fmla="*/ 123 h 123"/>
                  <a:gd name="T10" fmla="*/ 113 w 227"/>
                  <a:gd name="T11" fmla="*/ 78 h 123"/>
                  <a:gd name="T12" fmla="*/ 130 w 227"/>
                  <a:gd name="T13" fmla="*/ 123 h 123"/>
                  <a:gd name="T14" fmla="*/ 227 w 227"/>
                  <a:gd name="T15" fmla="*/ 123 h 123"/>
                  <a:gd name="T16" fmla="*/ 210 w 227"/>
                  <a:gd name="T17" fmla="*/ 0 h 123"/>
                  <a:gd name="T18" fmla="*/ 113 w 227"/>
                  <a:gd name="T1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23">
                    <a:moveTo>
                      <a:pt x="113" y="0"/>
                    </a:moveTo>
                    <a:lnTo>
                      <a:pt x="113" y="0"/>
                    </a:lnTo>
                    <a:lnTo>
                      <a:pt x="17" y="0"/>
                    </a:lnTo>
                    <a:lnTo>
                      <a:pt x="0" y="123"/>
                    </a:lnTo>
                    <a:lnTo>
                      <a:pt x="97" y="123"/>
                    </a:lnTo>
                    <a:lnTo>
                      <a:pt x="113" y="78"/>
                    </a:lnTo>
                    <a:lnTo>
                      <a:pt x="130" y="123"/>
                    </a:lnTo>
                    <a:lnTo>
                      <a:pt x="227" y="123"/>
                    </a:lnTo>
                    <a:lnTo>
                      <a:pt x="210" y="0"/>
                    </a:lnTo>
                    <a:lnTo>
                      <a:pt x="11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33" name="组合 125"/>
            <p:cNvGrpSpPr/>
            <p:nvPr/>
          </p:nvGrpSpPr>
          <p:grpSpPr bwMode="auto">
            <a:xfrm>
              <a:off x="2273300" y="3844925"/>
              <a:ext cx="395288" cy="411163"/>
              <a:chOff x="0" y="0"/>
              <a:chExt cx="355376" cy="370867"/>
            </a:xfrm>
            <a:grpFill/>
          </p:grpSpPr>
          <p:sp>
            <p:nvSpPr>
              <p:cNvPr id="367" name="Freeform 92"/>
              <p:cNvSpPr/>
              <p:nvPr/>
            </p:nvSpPr>
            <p:spPr bwMode="auto">
              <a:xfrm>
                <a:off x="0" y="176777"/>
                <a:ext cx="176777" cy="176777"/>
              </a:xfrm>
              <a:custGeom>
                <a:avLst/>
                <a:gdLst>
                  <a:gd name="T0" fmla="*/ 8 w 82"/>
                  <a:gd name="T1" fmla="*/ 1 h 82"/>
                  <a:gd name="T2" fmla="*/ 6 w 82"/>
                  <a:gd name="T3" fmla="*/ 0 h 82"/>
                  <a:gd name="T4" fmla="*/ 0 w 82"/>
                  <a:gd name="T5" fmla="*/ 6 h 82"/>
                  <a:gd name="T6" fmla="*/ 1 w 82"/>
                  <a:gd name="T7" fmla="*/ 8 h 82"/>
                  <a:gd name="T8" fmla="*/ 5 w 82"/>
                  <a:gd name="T9" fmla="*/ 12 h 82"/>
                  <a:gd name="T10" fmla="*/ 4 w 82"/>
                  <a:gd name="T11" fmla="*/ 18 h 82"/>
                  <a:gd name="T12" fmla="*/ 10 w 82"/>
                  <a:gd name="T13" fmla="*/ 17 h 82"/>
                  <a:gd name="T14" fmla="*/ 13 w 82"/>
                  <a:gd name="T15" fmla="*/ 20 h 82"/>
                  <a:gd name="T16" fmla="*/ 12 w 82"/>
                  <a:gd name="T17" fmla="*/ 26 h 82"/>
                  <a:gd name="T18" fmla="*/ 18 w 82"/>
                  <a:gd name="T19" fmla="*/ 25 h 82"/>
                  <a:gd name="T20" fmla="*/ 51 w 82"/>
                  <a:gd name="T21" fmla="*/ 58 h 82"/>
                  <a:gd name="T22" fmla="*/ 49 w 82"/>
                  <a:gd name="T23" fmla="*/ 64 h 82"/>
                  <a:gd name="T24" fmla="*/ 55 w 82"/>
                  <a:gd name="T25" fmla="*/ 63 h 82"/>
                  <a:gd name="T26" fmla="*/ 59 w 82"/>
                  <a:gd name="T27" fmla="*/ 67 h 82"/>
                  <a:gd name="T28" fmla="*/ 58 w 82"/>
                  <a:gd name="T29" fmla="*/ 73 h 82"/>
                  <a:gd name="T30" fmla="*/ 64 w 82"/>
                  <a:gd name="T31" fmla="*/ 72 h 82"/>
                  <a:gd name="T32" fmla="*/ 67 w 82"/>
                  <a:gd name="T33" fmla="*/ 74 h 82"/>
                  <a:gd name="T34" fmla="*/ 66 w 82"/>
                  <a:gd name="T35" fmla="*/ 80 h 82"/>
                  <a:gd name="T36" fmla="*/ 72 w 82"/>
                  <a:gd name="T37" fmla="*/ 79 h 82"/>
                  <a:gd name="T38" fmla="*/ 74 w 82"/>
                  <a:gd name="T39" fmla="*/ 81 h 82"/>
                  <a:gd name="T40" fmla="*/ 76 w 82"/>
                  <a:gd name="T41" fmla="*/ 82 h 82"/>
                  <a:gd name="T42" fmla="*/ 82 w 82"/>
                  <a:gd name="T43" fmla="*/ 77 h 82"/>
                  <a:gd name="T44" fmla="*/ 81 w 82"/>
                  <a:gd name="T45" fmla="*/ 74 h 82"/>
                  <a:gd name="T46" fmla="*/ 8 w 82"/>
                  <a:gd name="T4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2">
                    <a:moveTo>
                      <a:pt x="8" y="1"/>
                    </a:moveTo>
                    <a:cubicBezTo>
                      <a:pt x="7" y="0"/>
                      <a:pt x="6" y="0"/>
                      <a:pt x="6" y="0"/>
                    </a:cubicBezTo>
                    <a:cubicBezTo>
                      <a:pt x="0" y="6"/>
                      <a:pt x="0" y="6"/>
                      <a:pt x="0" y="6"/>
                    </a:cubicBezTo>
                    <a:cubicBezTo>
                      <a:pt x="0" y="6"/>
                      <a:pt x="0" y="7"/>
                      <a:pt x="1" y="8"/>
                    </a:cubicBezTo>
                    <a:cubicBezTo>
                      <a:pt x="5" y="12"/>
                      <a:pt x="5" y="12"/>
                      <a:pt x="5" y="12"/>
                    </a:cubicBezTo>
                    <a:cubicBezTo>
                      <a:pt x="4" y="18"/>
                      <a:pt x="4" y="18"/>
                      <a:pt x="4" y="18"/>
                    </a:cubicBezTo>
                    <a:cubicBezTo>
                      <a:pt x="10" y="17"/>
                      <a:pt x="10" y="17"/>
                      <a:pt x="10" y="17"/>
                    </a:cubicBezTo>
                    <a:cubicBezTo>
                      <a:pt x="13" y="20"/>
                      <a:pt x="13" y="20"/>
                      <a:pt x="13" y="20"/>
                    </a:cubicBezTo>
                    <a:cubicBezTo>
                      <a:pt x="12" y="26"/>
                      <a:pt x="12" y="26"/>
                      <a:pt x="12" y="26"/>
                    </a:cubicBezTo>
                    <a:cubicBezTo>
                      <a:pt x="18" y="25"/>
                      <a:pt x="18" y="25"/>
                      <a:pt x="18" y="25"/>
                    </a:cubicBezTo>
                    <a:cubicBezTo>
                      <a:pt x="51" y="58"/>
                      <a:pt x="51" y="58"/>
                      <a:pt x="51" y="58"/>
                    </a:cubicBezTo>
                    <a:cubicBezTo>
                      <a:pt x="49" y="64"/>
                      <a:pt x="49" y="64"/>
                      <a:pt x="49" y="64"/>
                    </a:cubicBezTo>
                    <a:cubicBezTo>
                      <a:pt x="55" y="63"/>
                      <a:pt x="55" y="63"/>
                      <a:pt x="55" y="63"/>
                    </a:cubicBezTo>
                    <a:cubicBezTo>
                      <a:pt x="59" y="67"/>
                      <a:pt x="59" y="67"/>
                      <a:pt x="59" y="67"/>
                    </a:cubicBezTo>
                    <a:cubicBezTo>
                      <a:pt x="58" y="73"/>
                      <a:pt x="58" y="73"/>
                      <a:pt x="58" y="73"/>
                    </a:cubicBezTo>
                    <a:cubicBezTo>
                      <a:pt x="64" y="72"/>
                      <a:pt x="64" y="72"/>
                      <a:pt x="64" y="72"/>
                    </a:cubicBezTo>
                    <a:cubicBezTo>
                      <a:pt x="67" y="74"/>
                      <a:pt x="67" y="74"/>
                      <a:pt x="67" y="74"/>
                    </a:cubicBezTo>
                    <a:cubicBezTo>
                      <a:pt x="66" y="80"/>
                      <a:pt x="66" y="80"/>
                      <a:pt x="66" y="80"/>
                    </a:cubicBezTo>
                    <a:cubicBezTo>
                      <a:pt x="72" y="79"/>
                      <a:pt x="72" y="79"/>
                      <a:pt x="72" y="79"/>
                    </a:cubicBezTo>
                    <a:cubicBezTo>
                      <a:pt x="74" y="81"/>
                      <a:pt x="74" y="81"/>
                      <a:pt x="74" y="81"/>
                    </a:cubicBezTo>
                    <a:cubicBezTo>
                      <a:pt x="75" y="82"/>
                      <a:pt x="76" y="82"/>
                      <a:pt x="76" y="82"/>
                    </a:cubicBezTo>
                    <a:cubicBezTo>
                      <a:pt x="82" y="77"/>
                      <a:pt x="82" y="77"/>
                      <a:pt x="82" y="77"/>
                    </a:cubicBezTo>
                    <a:cubicBezTo>
                      <a:pt x="82" y="76"/>
                      <a:pt x="82" y="75"/>
                      <a:pt x="81" y="74"/>
                    </a:cubicBezTo>
                    <a:lnTo>
                      <a:pt x="8"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68" name="Freeform 93"/>
              <p:cNvSpPr/>
              <p:nvPr/>
            </p:nvSpPr>
            <p:spPr bwMode="auto">
              <a:xfrm>
                <a:off x="19136" y="0"/>
                <a:ext cx="194090" cy="334418"/>
              </a:xfrm>
              <a:custGeom>
                <a:avLst/>
                <a:gdLst>
                  <a:gd name="T0" fmla="*/ 54 w 90"/>
                  <a:gd name="T1" fmla="*/ 103 h 155"/>
                  <a:gd name="T2" fmla="*/ 58 w 90"/>
                  <a:gd name="T3" fmla="*/ 107 h 155"/>
                  <a:gd name="T4" fmla="*/ 36 w 90"/>
                  <a:gd name="T5" fmla="*/ 114 h 155"/>
                  <a:gd name="T6" fmla="*/ 41 w 90"/>
                  <a:gd name="T7" fmla="*/ 119 h 155"/>
                  <a:gd name="T8" fmla="*/ 55 w 90"/>
                  <a:gd name="T9" fmla="*/ 115 h 155"/>
                  <a:gd name="T10" fmla="*/ 59 w 90"/>
                  <a:gd name="T11" fmla="*/ 120 h 155"/>
                  <a:gd name="T12" fmla="*/ 45 w 90"/>
                  <a:gd name="T13" fmla="*/ 123 h 155"/>
                  <a:gd name="T14" fmla="*/ 50 w 90"/>
                  <a:gd name="T15" fmla="*/ 128 h 155"/>
                  <a:gd name="T16" fmla="*/ 57 w 90"/>
                  <a:gd name="T17" fmla="*/ 126 h 155"/>
                  <a:gd name="T18" fmla="*/ 61 w 90"/>
                  <a:gd name="T19" fmla="*/ 130 h 155"/>
                  <a:gd name="T20" fmla="*/ 54 w 90"/>
                  <a:gd name="T21" fmla="*/ 132 h 155"/>
                  <a:gd name="T22" fmla="*/ 77 w 90"/>
                  <a:gd name="T23" fmla="*/ 155 h 155"/>
                  <a:gd name="T24" fmla="*/ 83 w 90"/>
                  <a:gd name="T25" fmla="*/ 142 h 155"/>
                  <a:gd name="T26" fmla="*/ 61 w 90"/>
                  <a:gd name="T27" fmla="*/ 80 h 155"/>
                  <a:gd name="T28" fmla="*/ 56 w 90"/>
                  <a:gd name="T29" fmla="*/ 79 h 155"/>
                  <a:gd name="T30" fmla="*/ 85 w 90"/>
                  <a:gd name="T31" fmla="*/ 0 h 155"/>
                  <a:gd name="T32" fmla="*/ 54 w 90"/>
                  <a:gd name="T33" fmla="*/ 0 h 155"/>
                  <a:gd name="T34" fmla="*/ 34 w 90"/>
                  <a:gd name="T35" fmla="*/ 53 h 155"/>
                  <a:gd name="T36" fmla="*/ 33 w 90"/>
                  <a:gd name="T37" fmla="*/ 52 h 155"/>
                  <a:gd name="T38" fmla="*/ 23 w 90"/>
                  <a:gd name="T39" fmla="*/ 56 h 155"/>
                  <a:gd name="T40" fmla="*/ 0 w 90"/>
                  <a:gd name="T41" fmla="*/ 79 h 155"/>
                  <a:gd name="T42" fmla="*/ 31 w 90"/>
                  <a:gd name="T43" fmla="*/ 109 h 155"/>
                  <a:gd name="T44" fmla="*/ 54 w 90"/>
                  <a:gd name="T45" fmla="*/ 103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0" h="155">
                    <a:moveTo>
                      <a:pt x="54" y="103"/>
                    </a:moveTo>
                    <a:cubicBezTo>
                      <a:pt x="58" y="107"/>
                      <a:pt x="58" y="107"/>
                      <a:pt x="58" y="107"/>
                    </a:cubicBezTo>
                    <a:cubicBezTo>
                      <a:pt x="36" y="114"/>
                      <a:pt x="36" y="114"/>
                      <a:pt x="36" y="114"/>
                    </a:cubicBezTo>
                    <a:cubicBezTo>
                      <a:pt x="41" y="119"/>
                      <a:pt x="41" y="119"/>
                      <a:pt x="41" y="119"/>
                    </a:cubicBezTo>
                    <a:cubicBezTo>
                      <a:pt x="55" y="115"/>
                      <a:pt x="55" y="115"/>
                      <a:pt x="55" y="115"/>
                    </a:cubicBezTo>
                    <a:cubicBezTo>
                      <a:pt x="59" y="120"/>
                      <a:pt x="59" y="120"/>
                      <a:pt x="59" y="120"/>
                    </a:cubicBezTo>
                    <a:cubicBezTo>
                      <a:pt x="45" y="123"/>
                      <a:pt x="45" y="123"/>
                      <a:pt x="45" y="123"/>
                    </a:cubicBezTo>
                    <a:cubicBezTo>
                      <a:pt x="50" y="128"/>
                      <a:pt x="50" y="128"/>
                      <a:pt x="50" y="128"/>
                    </a:cubicBezTo>
                    <a:cubicBezTo>
                      <a:pt x="57" y="126"/>
                      <a:pt x="57" y="126"/>
                      <a:pt x="57" y="126"/>
                    </a:cubicBezTo>
                    <a:cubicBezTo>
                      <a:pt x="61" y="130"/>
                      <a:pt x="61" y="130"/>
                      <a:pt x="61" y="130"/>
                    </a:cubicBezTo>
                    <a:cubicBezTo>
                      <a:pt x="54" y="132"/>
                      <a:pt x="54" y="132"/>
                      <a:pt x="54" y="132"/>
                    </a:cubicBezTo>
                    <a:cubicBezTo>
                      <a:pt x="77" y="155"/>
                      <a:pt x="77" y="155"/>
                      <a:pt x="77" y="155"/>
                    </a:cubicBezTo>
                    <a:cubicBezTo>
                      <a:pt x="77" y="155"/>
                      <a:pt x="90" y="154"/>
                      <a:pt x="83" y="142"/>
                    </a:cubicBezTo>
                    <a:cubicBezTo>
                      <a:pt x="83" y="142"/>
                      <a:pt x="57" y="110"/>
                      <a:pt x="61" y="80"/>
                    </a:cubicBezTo>
                    <a:cubicBezTo>
                      <a:pt x="61" y="80"/>
                      <a:pt x="62" y="72"/>
                      <a:pt x="56" y="79"/>
                    </a:cubicBezTo>
                    <a:cubicBezTo>
                      <a:pt x="85" y="0"/>
                      <a:pt x="85" y="0"/>
                      <a:pt x="85" y="0"/>
                    </a:cubicBezTo>
                    <a:cubicBezTo>
                      <a:pt x="54" y="0"/>
                      <a:pt x="54" y="0"/>
                      <a:pt x="54" y="0"/>
                    </a:cubicBezTo>
                    <a:cubicBezTo>
                      <a:pt x="34" y="53"/>
                      <a:pt x="34" y="53"/>
                      <a:pt x="34" y="53"/>
                    </a:cubicBezTo>
                    <a:cubicBezTo>
                      <a:pt x="34" y="53"/>
                      <a:pt x="33" y="52"/>
                      <a:pt x="33" y="52"/>
                    </a:cubicBezTo>
                    <a:cubicBezTo>
                      <a:pt x="31" y="51"/>
                      <a:pt x="28" y="51"/>
                      <a:pt x="23" y="56"/>
                    </a:cubicBezTo>
                    <a:cubicBezTo>
                      <a:pt x="0" y="79"/>
                      <a:pt x="0" y="79"/>
                      <a:pt x="0" y="79"/>
                    </a:cubicBezTo>
                    <a:cubicBezTo>
                      <a:pt x="31" y="109"/>
                      <a:pt x="31" y="109"/>
                      <a:pt x="31" y="109"/>
                    </a:cubicBezTo>
                    <a:lnTo>
                      <a:pt x="54" y="10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69" name="Freeform 94"/>
              <p:cNvSpPr>
                <a:spLocks noEditPoints="1"/>
              </p:cNvSpPr>
              <p:nvPr/>
            </p:nvSpPr>
            <p:spPr bwMode="auto">
              <a:xfrm>
                <a:off x="200469" y="146707"/>
                <a:ext cx="154907" cy="154907"/>
              </a:xfrm>
              <a:custGeom>
                <a:avLst/>
                <a:gdLst>
                  <a:gd name="T0" fmla="*/ 36 w 72"/>
                  <a:gd name="T1" fmla="*/ 0 h 72"/>
                  <a:gd name="T2" fmla="*/ 25 w 72"/>
                  <a:gd name="T3" fmla="*/ 66 h 72"/>
                  <a:gd name="T4" fmla="*/ 11 w 72"/>
                  <a:gd name="T5" fmla="*/ 57 h 72"/>
                  <a:gd name="T6" fmla="*/ 14 w 72"/>
                  <a:gd name="T7" fmla="*/ 51 h 72"/>
                  <a:gd name="T8" fmla="*/ 24 w 72"/>
                  <a:gd name="T9" fmla="*/ 55 h 72"/>
                  <a:gd name="T10" fmla="*/ 29 w 72"/>
                  <a:gd name="T11" fmla="*/ 63 h 72"/>
                  <a:gd name="T12" fmla="*/ 37 w 72"/>
                  <a:gd name="T13" fmla="*/ 25 h 72"/>
                  <a:gd name="T14" fmla="*/ 47 w 72"/>
                  <a:gd name="T15" fmla="*/ 32 h 72"/>
                  <a:gd name="T16" fmla="*/ 40 w 72"/>
                  <a:gd name="T17" fmla="*/ 45 h 72"/>
                  <a:gd name="T18" fmla="*/ 25 w 72"/>
                  <a:gd name="T19" fmla="*/ 32 h 72"/>
                  <a:gd name="T20" fmla="*/ 36 w 72"/>
                  <a:gd name="T21" fmla="*/ 24 h 72"/>
                  <a:gd name="T22" fmla="*/ 36 w 72"/>
                  <a:gd name="T23" fmla="*/ 14 h 72"/>
                  <a:gd name="T24" fmla="*/ 36 w 72"/>
                  <a:gd name="T25" fmla="*/ 23 h 72"/>
                  <a:gd name="T26" fmla="*/ 48 w 72"/>
                  <a:gd name="T27" fmla="*/ 53 h 72"/>
                  <a:gd name="T28" fmla="*/ 43 w 72"/>
                  <a:gd name="T29" fmla="*/ 46 h 72"/>
                  <a:gd name="T30" fmla="*/ 31 w 72"/>
                  <a:gd name="T31" fmla="*/ 46 h 72"/>
                  <a:gd name="T32" fmla="*/ 29 w 72"/>
                  <a:gd name="T33" fmla="*/ 46 h 72"/>
                  <a:gd name="T34" fmla="*/ 29 w 72"/>
                  <a:gd name="T35" fmla="*/ 61 h 72"/>
                  <a:gd name="T36" fmla="*/ 41 w 72"/>
                  <a:gd name="T37" fmla="*/ 63 h 72"/>
                  <a:gd name="T38" fmla="*/ 47 w 72"/>
                  <a:gd name="T39" fmla="*/ 66 h 72"/>
                  <a:gd name="T40" fmla="*/ 44 w 72"/>
                  <a:gd name="T41" fmla="*/ 61 h 72"/>
                  <a:gd name="T42" fmla="*/ 59 w 72"/>
                  <a:gd name="T43" fmla="*/ 51 h 72"/>
                  <a:gd name="T44" fmla="*/ 61 w 72"/>
                  <a:gd name="T45" fmla="*/ 58 h 72"/>
                  <a:gd name="T46" fmla="*/ 58 w 72"/>
                  <a:gd name="T47" fmla="*/ 50 h 72"/>
                  <a:gd name="T48" fmla="*/ 60 w 72"/>
                  <a:gd name="T49" fmla="*/ 49 h 72"/>
                  <a:gd name="T50" fmla="*/ 58 w 72"/>
                  <a:gd name="T51" fmla="*/ 18 h 72"/>
                  <a:gd name="T52" fmla="*/ 65 w 72"/>
                  <a:gd name="T53" fmla="*/ 19 h 72"/>
                  <a:gd name="T54" fmla="*/ 64 w 72"/>
                  <a:gd name="T55" fmla="*/ 38 h 72"/>
                  <a:gd name="T56" fmla="*/ 58 w 72"/>
                  <a:gd name="T57" fmla="*/ 30 h 72"/>
                  <a:gd name="T58" fmla="*/ 48 w 72"/>
                  <a:gd name="T59" fmla="*/ 32 h 72"/>
                  <a:gd name="T60" fmla="*/ 47 w 72"/>
                  <a:gd name="T61" fmla="*/ 33 h 72"/>
                  <a:gd name="T62" fmla="*/ 45 w 72"/>
                  <a:gd name="T63" fmla="*/ 11 h 72"/>
                  <a:gd name="T64" fmla="*/ 28 w 72"/>
                  <a:gd name="T65" fmla="*/ 4 h 72"/>
                  <a:gd name="T66" fmla="*/ 43 w 72"/>
                  <a:gd name="T67" fmla="*/ 2 h 72"/>
                  <a:gd name="T68" fmla="*/ 46 w 72"/>
                  <a:gd name="T69" fmla="*/ 9 h 72"/>
                  <a:gd name="T70" fmla="*/ 36 w 72"/>
                  <a:gd name="T71" fmla="*/ 13 h 72"/>
                  <a:gd name="T72" fmla="*/ 26 w 72"/>
                  <a:gd name="T73" fmla="*/ 9 h 72"/>
                  <a:gd name="T74" fmla="*/ 24 w 72"/>
                  <a:gd name="T75" fmla="*/ 10 h 72"/>
                  <a:gd name="T76" fmla="*/ 15 w 72"/>
                  <a:gd name="T77" fmla="*/ 16 h 72"/>
                  <a:gd name="T78" fmla="*/ 24 w 72"/>
                  <a:gd name="T79" fmla="*/ 32 h 72"/>
                  <a:gd name="T80" fmla="*/ 16 w 72"/>
                  <a:gd name="T81" fmla="*/ 29 h 72"/>
                  <a:gd name="T82" fmla="*/ 2 w 72"/>
                  <a:gd name="T83" fmla="*/ 32 h 72"/>
                  <a:gd name="T84" fmla="*/ 14 w 72"/>
                  <a:gd name="T85" fmla="*/ 17 h 72"/>
                  <a:gd name="T86" fmla="*/ 15 w 72"/>
                  <a:gd name="T87" fmla="*/ 29 h 72"/>
                  <a:gd name="T88" fmla="*/ 9 w 72"/>
                  <a:gd name="T89" fmla="*/ 36 h 72"/>
                  <a:gd name="T90" fmla="*/ 9 w 72"/>
                  <a:gd name="T91" fmla="*/ 37 h 72"/>
                  <a:gd name="T92" fmla="*/ 8 w 72"/>
                  <a:gd name="T93" fmla="*/ 3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2" h="72">
                    <a:moveTo>
                      <a:pt x="36" y="72"/>
                    </a:moveTo>
                    <a:cubicBezTo>
                      <a:pt x="56" y="72"/>
                      <a:pt x="72" y="56"/>
                      <a:pt x="72" y="36"/>
                    </a:cubicBezTo>
                    <a:cubicBezTo>
                      <a:pt x="72" y="16"/>
                      <a:pt x="56" y="0"/>
                      <a:pt x="36" y="0"/>
                    </a:cubicBezTo>
                    <a:cubicBezTo>
                      <a:pt x="16" y="0"/>
                      <a:pt x="0" y="16"/>
                      <a:pt x="0" y="36"/>
                    </a:cubicBezTo>
                    <a:cubicBezTo>
                      <a:pt x="0" y="56"/>
                      <a:pt x="16" y="72"/>
                      <a:pt x="36" y="72"/>
                    </a:cubicBezTo>
                    <a:close/>
                    <a:moveTo>
                      <a:pt x="25" y="66"/>
                    </a:moveTo>
                    <a:cubicBezTo>
                      <a:pt x="24" y="66"/>
                      <a:pt x="23" y="66"/>
                      <a:pt x="23" y="67"/>
                    </a:cubicBezTo>
                    <a:cubicBezTo>
                      <a:pt x="18" y="65"/>
                      <a:pt x="14" y="62"/>
                      <a:pt x="11" y="59"/>
                    </a:cubicBezTo>
                    <a:cubicBezTo>
                      <a:pt x="11" y="58"/>
                      <a:pt x="11" y="57"/>
                      <a:pt x="11" y="57"/>
                    </a:cubicBezTo>
                    <a:cubicBezTo>
                      <a:pt x="12" y="54"/>
                      <a:pt x="12" y="52"/>
                      <a:pt x="12" y="51"/>
                    </a:cubicBezTo>
                    <a:cubicBezTo>
                      <a:pt x="12" y="51"/>
                      <a:pt x="12" y="51"/>
                      <a:pt x="12" y="51"/>
                    </a:cubicBezTo>
                    <a:cubicBezTo>
                      <a:pt x="13" y="51"/>
                      <a:pt x="13" y="51"/>
                      <a:pt x="14" y="51"/>
                    </a:cubicBezTo>
                    <a:cubicBezTo>
                      <a:pt x="17" y="52"/>
                      <a:pt x="22" y="53"/>
                      <a:pt x="23" y="54"/>
                    </a:cubicBezTo>
                    <a:cubicBezTo>
                      <a:pt x="23" y="54"/>
                      <a:pt x="23" y="54"/>
                      <a:pt x="23" y="54"/>
                    </a:cubicBezTo>
                    <a:cubicBezTo>
                      <a:pt x="23" y="54"/>
                      <a:pt x="24" y="54"/>
                      <a:pt x="24" y="55"/>
                    </a:cubicBezTo>
                    <a:cubicBezTo>
                      <a:pt x="25" y="56"/>
                      <a:pt x="27" y="59"/>
                      <a:pt x="28" y="61"/>
                    </a:cubicBezTo>
                    <a:cubicBezTo>
                      <a:pt x="28" y="62"/>
                      <a:pt x="29" y="62"/>
                      <a:pt x="29" y="63"/>
                    </a:cubicBezTo>
                    <a:cubicBezTo>
                      <a:pt x="29" y="63"/>
                      <a:pt x="29" y="63"/>
                      <a:pt x="29" y="63"/>
                    </a:cubicBezTo>
                    <a:cubicBezTo>
                      <a:pt x="29" y="64"/>
                      <a:pt x="26" y="65"/>
                      <a:pt x="25" y="66"/>
                    </a:cubicBezTo>
                    <a:close/>
                    <a:moveTo>
                      <a:pt x="36" y="24"/>
                    </a:moveTo>
                    <a:cubicBezTo>
                      <a:pt x="36" y="24"/>
                      <a:pt x="36" y="25"/>
                      <a:pt x="37" y="25"/>
                    </a:cubicBezTo>
                    <a:cubicBezTo>
                      <a:pt x="39" y="27"/>
                      <a:pt x="46" y="32"/>
                      <a:pt x="47" y="32"/>
                    </a:cubicBezTo>
                    <a:cubicBezTo>
                      <a:pt x="47" y="32"/>
                      <a:pt x="47" y="32"/>
                      <a:pt x="47" y="32"/>
                    </a:cubicBezTo>
                    <a:cubicBezTo>
                      <a:pt x="47" y="32"/>
                      <a:pt x="47" y="32"/>
                      <a:pt x="47" y="32"/>
                    </a:cubicBezTo>
                    <a:cubicBezTo>
                      <a:pt x="46" y="34"/>
                      <a:pt x="43" y="44"/>
                      <a:pt x="42" y="45"/>
                    </a:cubicBezTo>
                    <a:cubicBezTo>
                      <a:pt x="42" y="45"/>
                      <a:pt x="42" y="45"/>
                      <a:pt x="42" y="45"/>
                    </a:cubicBezTo>
                    <a:cubicBezTo>
                      <a:pt x="42" y="45"/>
                      <a:pt x="41" y="45"/>
                      <a:pt x="40" y="45"/>
                    </a:cubicBezTo>
                    <a:cubicBezTo>
                      <a:pt x="37" y="45"/>
                      <a:pt x="30" y="45"/>
                      <a:pt x="29" y="45"/>
                    </a:cubicBezTo>
                    <a:cubicBezTo>
                      <a:pt x="29" y="44"/>
                      <a:pt x="26" y="34"/>
                      <a:pt x="25" y="32"/>
                    </a:cubicBezTo>
                    <a:cubicBezTo>
                      <a:pt x="25" y="32"/>
                      <a:pt x="25" y="32"/>
                      <a:pt x="25" y="32"/>
                    </a:cubicBezTo>
                    <a:cubicBezTo>
                      <a:pt x="25" y="32"/>
                      <a:pt x="25" y="32"/>
                      <a:pt x="25" y="32"/>
                    </a:cubicBezTo>
                    <a:cubicBezTo>
                      <a:pt x="26" y="32"/>
                      <a:pt x="33" y="27"/>
                      <a:pt x="35" y="25"/>
                    </a:cubicBezTo>
                    <a:cubicBezTo>
                      <a:pt x="36" y="25"/>
                      <a:pt x="36" y="24"/>
                      <a:pt x="36" y="24"/>
                    </a:cubicBezTo>
                    <a:close/>
                    <a:moveTo>
                      <a:pt x="35" y="24"/>
                    </a:moveTo>
                    <a:cubicBezTo>
                      <a:pt x="35" y="14"/>
                      <a:pt x="35" y="14"/>
                      <a:pt x="35" y="14"/>
                    </a:cubicBezTo>
                    <a:cubicBezTo>
                      <a:pt x="36" y="14"/>
                      <a:pt x="36" y="14"/>
                      <a:pt x="36" y="14"/>
                    </a:cubicBezTo>
                    <a:cubicBezTo>
                      <a:pt x="37" y="14"/>
                      <a:pt x="37" y="14"/>
                      <a:pt x="37" y="14"/>
                    </a:cubicBezTo>
                    <a:cubicBezTo>
                      <a:pt x="37" y="24"/>
                      <a:pt x="37" y="24"/>
                      <a:pt x="37" y="24"/>
                    </a:cubicBezTo>
                    <a:cubicBezTo>
                      <a:pt x="36" y="23"/>
                      <a:pt x="36" y="23"/>
                      <a:pt x="36" y="23"/>
                    </a:cubicBezTo>
                    <a:lnTo>
                      <a:pt x="35" y="24"/>
                    </a:lnTo>
                    <a:close/>
                    <a:moveTo>
                      <a:pt x="48" y="53"/>
                    </a:moveTo>
                    <a:cubicBezTo>
                      <a:pt x="48" y="53"/>
                      <a:pt x="48" y="53"/>
                      <a:pt x="48" y="53"/>
                    </a:cubicBezTo>
                    <a:cubicBezTo>
                      <a:pt x="47" y="54"/>
                      <a:pt x="47" y="54"/>
                      <a:pt x="47" y="54"/>
                    </a:cubicBezTo>
                    <a:cubicBezTo>
                      <a:pt x="41" y="46"/>
                      <a:pt x="41" y="46"/>
                      <a:pt x="41" y="46"/>
                    </a:cubicBezTo>
                    <a:cubicBezTo>
                      <a:pt x="43" y="46"/>
                      <a:pt x="43" y="46"/>
                      <a:pt x="43" y="46"/>
                    </a:cubicBezTo>
                    <a:lnTo>
                      <a:pt x="48" y="53"/>
                    </a:lnTo>
                    <a:close/>
                    <a:moveTo>
                      <a:pt x="29" y="46"/>
                    </a:moveTo>
                    <a:cubicBezTo>
                      <a:pt x="31" y="46"/>
                      <a:pt x="31" y="46"/>
                      <a:pt x="31" y="46"/>
                    </a:cubicBezTo>
                    <a:cubicBezTo>
                      <a:pt x="25" y="54"/>
                      <a:pt x="25" y="54"/>
                      <a:pt x="25" y="54"/>
                    </a:cubicBezTo>
                    <a:cubicBezTo>
                      <a:pt x="24" y="53"/>
                      <a:pt x="24" y="53"/>
                      <a:pt x="24" y="53"/>
                    </a:cubicBezTo>
                    <a:lnTo>
                      <a:pt x="29" y="46"/>
                    </a:lnTo>
                    <a:close/>
                    <a:moveTo>
                      <a:pt x="36" y="64"/>
                    </a:moveTo>
                    <a:cubicBezTo>
                      <a:pt x="34" y="64"/>
                      <a:pt x="32" y="63"/>
                      <a:pt x="31" y="63"/>
                    </a:cubicBezTo>
                    <a:cubicBezTo>
                      <a:pt x="29" y="61"/>
                      <a:pt x="29" y="61"/>
                      <a:pt x="29" y="61"/>
                    </a:cubicBezTo>
                    <a:cubicBezTo>
                      <a:pt x="31" y="62"/>
                      <a:pt x="34" y="62"/>
                      <a:pt x="36" y="62"/>
                    </a:cubicBezTo>
                    <a:cubicBezTo>
                      <a:pt x="38" y="62"/>
                      <a:pt x="40" y="62"/>
                      <a:pt x="43" y="61"/>
                    </a:cubicBezTo>
                    <a:cubicBezTo>
                      <a:pt x="41" y="63"/>
                      <a:pt x="41" y="63"/>
                      <a:pt x="41" y="63"/>
                    </a:cubicBezTo>
                    <a:cubicBezTo>
                      <a:pt x="40" y="63"/>
                      <a:pt x="38" y="64"/>
                      <a:pt x="36" y="64"/>
                    </a:cubicBezTo>
                    <a:close/>
                    <a:moveTo>
                      <a:pt x="49" y="67"/>
                    </a:moveTo>
                    <a:cubicBezTo>
                      <a:pt x="49" y="66"/>
                      <a:pt x="48" y="66"/>
                      <a:pt x="47" y="66"/>
                    </a:cubicBezTo>
                    <a:cubicBezTo>
                      <a:pt x="45" y="65"/>
                      <a:pt x="43" y="63"/>
                      <a:pt x="43" y="63"/>
                    </a:cubicBezTo>
                    <a:cubicBezTo>
                      <a:pt x="43" y="63"/>
                      <a:pt x="43" y="63"/>
                      <a:pt x="43" y="63"/>
                    </a:cubicBezTo>
                    <a:cubicBezTo>
                      <a:pt x="43" y="62"/>
                      <a:pt x="44" y="62"/>
                      <a:pt x="44" y="61"/>
                    </a:cubicBezTo>
                    <a:cubicBezTo>
                      <a:pt x="46" y="58"/>
                      <a:pt x="48" y="54"/>
                      <a:pt x="49" y="54"/>
                    </a:cubicBezTo>
                    <a:cubicBezTo>
                      <a:pt x="49" y="54"/>
                      <a:pt x="54" y="52"/>
                      <a:pt x="57" y="51"/>
                    </a:cubicBezTo>
                    <a:cubicBezTo>
                      <a:pt x="58" y="51"/>
                      <a:pt x="59" y="51"/>
                      <a:pt x="59" y="51"/>
                    </a:cubicBezTo>
                    <a:cubicBezTo>
                      <a:pt x="60" y="51"/>
                      <a:pt x="60" y="51"/>
                      <a:pt x="60" y="51"/>
                    </a:cubicBezTo>
                    <a:cubicBezTo>
                      <a:pt x="60" y="51"/>
                      <a:pt x="60" y="54"/>
                      <a:pt x="61" y="56"/>
                    </a:cubicBezTo>
                    <a:cubicBezTo>
                      <a:pt x="61" y="57"/>
                      <a:pt x="61" y="58"/>
                      <a:pt x="61" y="58"/>
                    </a:cubicBezTo>
                    <a:cubicBezTo>
                      <a:pt x="58" y="62"/>
                      <a:pt x="54" y="65"/>
                      <a:pt x="49" y="67"/>
                    </a:cubicBezTo>
                    <a:close/>
                    <a:moveTo>
                      <a:pt x="60" y="49"/>
                    </a:moveTo>
                    <a:cubicBezTo>
                      <a:pt x="58" y="50"/>
                      <a:pt x="58" y="50"/>
                      <a:pt x="58" y="50"/>
                    </a:cubicBezTo>
                    <a:cubicBezTo>
                      <a:pt x="61" y="46"/>
                      <a:pt x="62" y="42"/>
                      <a:pt x="62" y="37"/>
                    </a:cubicBezTo>
                    <a:cubicBezTo>
                      <a:pt x="64" y="39"/>
                      <a:pt x="64" y="39"/>
                      <a:pt x="64" y="39"/>
                    </a:cubicBezTo>
                    <a:cubicBezTo>
                      <a:pt x="63" y="43"/>
                      <a:pt x="62" y="46"/>
                      <a:pt x="60" y="49"/>
                    </a:cubicBezTo>
                    <a:close/>
                    <a:moveTo>
                      <a:pt x="57" y="29"/>
                    </a:moveTo>
                    <a:cubicBezTo>
                      <a:pt x="57" y="27"/>
                      <a:pt x="57" y="23"/>
                      <a:pt x="58" y="20"/>
                    </a:cubicBezTo>
                    <a:cubicBezTo>
                      <a:pt x="58" y="19"/>
                      <a:pt x="58" y="18"/>
                      <a:pt x="58" y="18"/>
                    </a:cubicBezTo>
                    <a:cubicBezTo>
                      <a:pt x="58" y="17"/>
                      <a:pt x="58" y="17"/>
                      <a:pt x="58" y="17"/>
                    </a:cubicBezTo>
                    <a:cubicBezTo>
                      <a:pt x="58" y="18"/>
                      <a:pt x="61" y="18"/>
                      <a:pt x="63" y="18"/>
                    </a:cubicBezTo>
                    <a:cubicBezTo>
                      <a:pt x="64" y="19"/>
                      <a:pt x="65" y="19"/>
                      <a:pt x="65" y="19"/>
                    </a:cubicBezTo>
                    <a:cubicBezTo>
                      <a:pt x="68" y="23"/>
                      <a:pt x="69" y="28"/>
                      <a:pt x="70" y="32"/>
                    </a:cubicBezTo>
                    <a:cubicBezTo>
                      <a:pt x="69" y="33"/>
                      <a:pt x="69" y="33"/>
                      <a:pt x="68" y="34"/>
                    </a:cubicBezTo>
                    <a:cubicBezTo>
                      <a:pt x="66" y="35"/>
                      <a:pt x="65" y="37"/>
                      <a:pt x="64" y="38"/>
                    </a:cubicBezTo>
                    <a:cubicBezTo>
                      <a:pt x="64" y="37"/>
                      <a:pt x="64" y="37"/>
                      <a:pt x="64" y="37"/>
                    </a:cubicBezTo>
                    <a:cubicBezTo>
                      <a:pt x="64" y="37"/>
                      <a:pt x="63" y="36"/>
                      <a:pt x="62" y="35"/>
                    </a:cubicBezTo>
                    <a:cubicBezTo>
                      <a:pt x="61" y="34"/>
                      <a:pt x="59" y="31"/>
                      <a:pt x="58" y="30"/>
                    </a:cubicBezTo>
                    <a:cubicBezTo>
                      <a:pt x="57" y="29"/>
                      <a:pt x="57" y="29"/>
                      <a:pt x="57" y="29"/>
                    </a:cubicBezTo>
                    <a:close/>
                    <a:moveTo>
                      <a:pt x="47" y="33"/>
                    </a:moveTo>
                    <a:cubicBezTo>
                      <a:pt x="48" y="32"/>
                      <a:pt x="48" y="32"/>
                      <a:pt x="48" y="32"/>
                    </a:cubicBezTo>
                    <a:cubicBezTo>
                      <a:pt x="56" y="29"/>
                      <a:pt x="56" y="29"/>
                      <a:pt x="56" y="29"/>
                    </a:cubicBezTo>
                    <a:cubicBezTo>
                      <a:pt x="57" y="30"/>
                      <a:pt x="57" y="30"/>
                      <a:pt x="57" y="30"/>
                    </a:cubicBezTo>
                    <a:lnTo>
                      <a:pt x="47" y="33"/>
                    </a:lnTo>
                    <a:close/>
                    <a:moveTo>
                      <a:pt x="57" y="17"/>
                    </a:moveTo>
                    <a:cubicBezTo>
                      <a:pt x="57" y="19"/>
                      <a:pt x="57" y="19"/>
                      <a:pt x="57" y="19"/>
                    </a:cubicBezTo>
                    <a:cubicBezTo>
                      <a:pt x="54" y="15"/>
                      <a:pt x="50" y="12"/>
                      <a:pt x="45" y="11"/>
                    </a:cubicBezTo>
                    <a:cubicBezTo>
                      <a:pt x="47" y="10"/>
                      <a:pt x="47" y="10"/>
                      <a:pt x="47" y="10"/>
                    </a:cubicBezTo>
                    <a:cubicBezTo>
                      <a:pt x="51" y="11"/>
                      <a:pt x="54" y="14"/>
                      <a:pt x="57" y="17"/>
                    </a:cubicBezTo>
                    <a:close/>
                    <a:moveTo>
                      <a:pt x="28" y="4"/>
                    </a:moveTo>
                    <a:cubicBezTo>
                      <a:pt x="28" y="3"/>
                      <a:pt x="28" y="3"/>
                      <a:pt x="29" y="2"/>
                    </a:cubicBezTo>
                    <a:cubicBezTo>
                      <a:pt x="31" y="2"/>
                      <a:pt x="33" y="2"/>
                      <a:pt x="36" y="2"/>
                    </a:cubicBezTo>
                    <a:cubicBezTo>
                      <a:pt x="38" y="2"/>
                      <a:pt x="41" y="2"/>
                      <a:pt x="43" y="2"/>
                    </a:cubicBezTo>
                    <a:cubicBezTo>
                      <a:pt x="43" y="3"/>
                      <a:pt x="43" y="3"/>
                      <a:pt x="44" y="4"/>
                    </a:cubicBezTo>
                    <a:cubicBezTo>
                      <a:pt x="45" y="6"/>
                      <a:pt x="46" y="8"/>
                      <a:pt x="46" y="9"/>
                    </a:cubicBezTo>
                    <a:cubicBezTo>
                      <a:pt x="46" y="9"/>
                      <a:pt x="46" y="9"/>
                      <a:pt x="46" y="9"/>
                    </a:cubicBezTo>
                    <a:cubicBezTo>
                      <a:pt x="45" y="9"/>
                      <a:pt x="45" y="10"/>
                      <a:pt x="44" y="10"/>
                    </a:cubicBezTo>
                    <a:cubicBezTo>
                      <a:pt x="41" y="11"/>
                      <a:pt x="38" y="12"/>
                      <a:pt x="37" y="13"/>
                    </a:cubicBezTo>
                    <a:cubicBezTo>
                      <a:pt x="36" y="13"/>
                      <a:pt x="36" y="13"/>
                      <a:pt x="36" y="13"/>
                    </a:cubicBezTo>
                    <a:cubicBezTo>
                      <a:pt x="36" y="13"/>
                      <a:pt x="36" y="13"/>
                      <a:pt x="35" y="13"/>
                    </a:cubicBezTo>
                    <a:cubicBezTo>
                      <a:pt x="34" y="12"/>
                      <a:pt x="30" y="11"/>
                      <a:pt x="28" y="10"/>
                    </a:cubicBezTo>
                    <a:cubicBezTo>
                      <a:pt x="27" y="10"/>
                      <a:pt x="26" y="9"/>
                      <a:pt x="26" y="9"/>
                    </a:cubicBezTo>
                    <a:cubicBezTo>
                      <a:pt x="25" y="9"/>
                      <a:pt x="25" y="9"/>
                      <a:pt x="25" y="9"/>
                    </a:cubicBezTo>
                    <a:cubicBezTo>
                      <a:pt x="26" y="8"/>
                      <a:pt x="27" y="6"/>
                      <a:pt x="28" y="4"/>
                    </a:cubicBezTo>
                    <a:close/>
                    <a:moveTo>
                      <a:pt x="24" y="10"/>
                    </a:moveTo>
                    <a:cubicBezTo>
                      <a:pt x="26" y="10"/>
                      <a:pt x="26" y="10"/>
                      <a:pt x="26" y="10"/>
                    </a:cubicBezTo>
                    <a:cubicBezTo>
                      <a:pt x="22" y="12"/>
                      <a:pt x="18" y="15"/>
                      <a:pt x="15" y="19"/>
                    </a:cubicBezTo>
                    <a:cubicBezTo>
                      <a:pt x="15" y="16"/>
                      <a:pt x="15" y="16"/>
                      <a:pt x="15" y="16"/>
                    </a:cubicBezTo>
                    <a:cubicBezTo>
                      <a:pt x="18" y="14"/>
                      <a:pt x="21" y="11"/>
                      <a:pt x="24" y="10"/>
                    </a:cubicBezTo>
                    <a:close/>
                    <a:moveTo>
                      <a:pt x="16" y="29"/>
                    </a:moveTo>
                    <a:cubicBezTo>
                      <a:pt x="24" y="32"/>
                      <a:pt x="24" y="32"/>
                      <a:pt x="24" y="32"/>
                    </a:cubicBezTo>
                    <a:cubicBezTo>
                      <a:pt x="25" y="33"/>
                      <a:pt x="25" y="33"/>
                      <a:pt x="25" y="33"/>
                    </a:cubicBezTo>
                    <a:cubicBezTo>
                      <a:pt x="15" y="30"/>
                      <a:pt x="15" y="30"/>
                      <a:pt x="15" y="30"/>
                    </a:cubicBezTo>
                    <a:lnTo>
                      <a:pt x="16" y="29"/>
                    </a:lnTo>
                    <a:close/>
                    <a:moveTo>
                      <a:pt x="8" y="38"/>
                    </a:moveTo>
                    <a:cubicBezTo>
                      <a:pt x="7" y="37"/>
                      <a:pt x="5" y="35"/>
                      <a:pt x="4" y="34"/>
                    </a:cubicBezTo>
                    <a:cubicBezTo>
                      <a:pt x="3" y="33"/>
                      <a:pt x="2" y="33"/>
                      <a:pt x="2" y="32"/>
                    </a:cubicBezTo>
                    <a:cubicBezTo>
                      <a:pt x="3" y="27"/>
                      <a:pt x="4" y="23"/>
                      <a:pt x="6" y="19"/>
                    </a:cubicBezTo>
                    <a:cubicBezTo>
                      <a:pt x="7" y="19"/>
                      <a:pt x="8" y="19"/>
                      <a:pt x="8" y="18"/>
                    </a:cubicBezTo>
                    <a:cubicBezTo>
                      <a:pt x="11" y="18"/>
                      <a:pt x="13" y="18"/>
                      <a:pt x="14" y="17"/>
                    </a:cubicBezTo>
                    <a:cubicBezTo>
                      <a:pt x="14" y="18"/>
                      <a:pt x="14" y="18"/>
                      <a:pt x="14" y="18"/>
                    </a:cubicBezTo>
                    <a:cubicBezTo>
                      <a:pt x="14" y="18"/>
                      <a:pt x="14" y="19"/>
                      <a:pt x="14" y="20"/>
                    </a:cubicBezTo>
                    <a:cubicBezTo>
                      <a:pt x="14" y="23"/>
                      <a:pt x="15" y="27"/>
                      <a:pt x="15" y="29"/>
                    </a:cubicBezTo>
                    <a:cubicBezTo>
                      <a:pt x="15" y="29"/>
                      <a:pt x="15" y="29"/>
                      <a:pt x="15" y="29"/>
                    </a:cubicBezTo>
                    <a:cubicBezTo>
                      <a:pt x="15" y="29"/>
                      <a:pt x="14" y="29"/>
                      <a:pt x="14" y="30"/>
                    </a:cubicBezTo>
                    <a:cubicBezTo>
                      <a:pt x="13" y="31"/>
                      <a:pt x="11" y="34"/>
                      <a:pt x="9" y="36"/>
                    </a:cubicBezTo>
                    <a:cubicBezTo>
                      <a:pt x="8" y="37"/>
                      <a:pt x="8" y="37"/>
                      <a:pt x="8" y="38"/>
                    </a:cubicBezTo>
                    <a:close/>
                    <a:moveTo>
                      <a:pt x="8" y="39"/>
                    </a:moveTo>
                    <a:cubicBezTo>
                      <a:pt x="9" y="37"/>
                      <a:pt x="9" y="37"/>
                      <a:pt x="9" y="37"/>
                    </a:cubicBezTo>
                    <a:cubicBezTo>
                      <a:pt x="10" y="42"/>
                      <a:pt x="11" y="46"/>
                      <a:pt x="13" y="50"/>
                    </a:cubicBezTo>
                    <a:cubicBezTo>
                      <a:pt x="11" y="49"/>
                      <a:pt x="11" y="49"/>
                      <a:pt x="11" y="49"/>
                    </a:cubicBezTo>
                    <a:cubicBezTo>
                      <a:pt x="9" y="46"/>
                      <a:pt x="8" y="43"/>
                      <a:pt x="8"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70" name="Freeform 95"/>
              <p:cNvSpPr/>
              <p:nvPr/>
            </p:nvSpPr>
            <p:spPr bwMode="auto">
              <a:xfrm>
                <a:off x="183155" y="299792"/>
                <a:ext cx="154907" cy="71075"/>
              </a:xfrm>
              <a:custGeom>
                <a:avLst/>
                <a:gdLst>
                  <a:gd name="T0" fmla="*/ 57 w 72"/>
                  <a:gd name="T1" fmla="*/ 13 h 33"/>
                  <a:gd name="T2" fmla="*/ 41 w 72"/>
                  <a:gd name="T3" fmla="*/ 23 h 33"/>
                  <a:gd name="T4" fmla="*/ 21 w 72"/>
                  <a:gd name="T5" fmla="*/ 29 h 33"/>
                  <a:gd name="T6" fmla="*/ 0 w 72"/>
                  <a:gd name="T7" fmla="*/ 31 h 33"/>
                  <a:gd name="T8" fmla="*/ 0 w 72"/>
                  <a:gd name="T9" fmla="*/ 32 h 33"/>
                  <a:gd name="T10" fmla="*/ 21 w 72"/>
                  <a:gd name="T11" fmla="*/ 33 h 33"/>
                  <a:gd name="T12" fmla="*/ 43 w 72"/>
                  <a:gd name="T13" fmla="*/ 30 h 33"/>
                  <a:gd name="T14" fmla="*/ 63 w 72"/>
                  <a:gd name="T15" fmla="*/ 20 h 33"/>
                  <a:gd name="T16" fmla="*/ 72 w 72"/>
                  <a:gd name="T17" fmla="*/ 0 h 33"/>
                  <a:gd name="T18" fmla="*/ 72 w 72"/>
                  <a:gd name="T19" fmla="*/ 0 h 33"/>
                  <a:gd name="T20" fmla="*/ 57 w 72"/>
                  <a:gd name="T21"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33">
                    <a:moveTo>
                      <a:pt x="57" y="13"/>
                    </a:moveTo>
                    <a:cubicBezTo>
                      <a:pt x="52" y="17"/>
                      <a:pt x="47" y="21"/>
                      <a:pt x="41" y="23"/>
                    </a:cubicBezTo>
                    <a:cubicBezTo>
                      <a:pt x="34" y="26"/>
                      <a:pt x="28" y="28"/>
                      <a:pt x="21" y="29"/>
                    </a:cubicBezTo>
                    <a:cubicBezTo>
                      <a:pt x="14" y="30"/>
                      <a:pt x="7" y="31"/>
                      <a:pt x="0" y="31"/>
                    </a:cubicBezTo>
                    <a:cubicBezTo>
                      <a:pt x="0" y="32"/>
                      <a:pt x="0" y="32"/>
                      <a:pt x="0" y="32"/>
                    </a:cubicBezTo>
                    <a:cubicBezTo>
                      <a:pt x="7" y="33"/>
                      <a:pt x="14" y="33"/>
                      <a:pt x="21" y="33"/>
                    </a:cubicBezTo>
                    <a:cubicBezTo>
                      <a:pt x="29" y="33"/>
                      <a:pt x="36" y="32"/>
                      <a:pt x="43" y="30"/>
                    </a:cubicBezTo>
                    <a:cubicBezTo>
                      <a:pt x="50" y="28"/>
                      <a:pt x="57" y="25"/>
                      <a:pt x="63" y="20"/>
                    </a:cubicBezTo>
                    <a:cubicBezTo>
                      <a:pt x="68" y="15"/>
                      <a:pt x="72" y="7"/>
                      <a:pt x="72" y="0"/>
                    </a:cubicBezTo>
                    <a:cubicBezTo>
                      <a:pt x="72" y="0"/>
                      <a:pt x="72" y="0"/>
                      <a:pt x="72" y="0"/>
                    </a:cubicBezTo>
                    <a:cubicBezTo>
                      <a:pt x="67" y="5"/>
                      <a:pt x="62" y="10"/>
                      <a:pt x="5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34" name="组合 232"/>
            <p:cNvGrpSpPr/>
            <p:nvPr/>
          </p:nvGrpSpPr>
          <p:grpSpPr bwMode="auto">
            <a:xfrm>
              <a:off x="3016250" y="3922713"/>
              <a:ext cx="427038" cy="261937"/>
              <a:chOff x="0" y="0"/>
              <a:chExt cx="385446" cy="236917"/>
            </a:xfrm>
            <a:grpFill/>
          </p:grpSpPr>
          <p:sp>
            <p:nvSpPr>
              <p:cNvPr id="361" name="Freeform 96"/>
              <p:cNvSpPr>
                <a:spLocks noEditPoints="1"/>
              </p:cNvSpPr>
              <p:nvPr/>
            </p:nvSpPr>
            <p:spPr bwMode="auto">
              <a:xfrm>
                <a:off x="0" y="0"/>
                <a:ext cx="385446" cy="236917"/>
              </a:xfrm>
              <a:custGeom>
                <a:avLst/>
                <a:gdLst>
                  <a:gd name="T0" fmla="*/ 0 w 423"/>
                  <a:gd name="T1" fmla="*/ 0 h 260"/>
                  <a:gd name="T2" fmla="*/ 0 w 423"/>
                  <a:gd name="T3" fmla="*/ 260 h 260"/>
                  <a:gd name="T4" fmla="*/ 423 w 423"/>
                  <a:gd name="T5" fmla="*/ 260 h 260"/>
                  <a:gd name="T6" fmla="*/ 423 w 423"/>
                  <a:gd name="T7" fmla="*/ 0 h 260"/>
                  <a:gd name="T8" fmla="*/ 0 w 423"/>
                  <a:gd name="T9" fmla="*/ 0 h 260"/>
                  <a:gd name="T10" fmla="*/ 409 w 423"/>
                  <a:gd name="T11" fmla="*/ 246 h 260"/>
                  <a:gd name="T12" fmla="*/ 14 w 423"/>
                  <a:gd name="T13" fmla="*/ 246 h 260"/>
                  <a:gd name="T14" fmla="*/ 14 w 423"/>
                  <a:gd name="T15" fmla="*/ 14 h 260"/>
                  <a:gd name="T16" fmla="*/ 409 w 423"/>
                  <a:gd name="T17" fmla="*/ 14 h 260"/>
                  <a:gd name="T18" fmla="*/ 409 w 423"/>
                  <a:gd name="T19" fmla="*/ 24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260">
                    <a:moveTo>
                      <a:pt x="0" y="0"/>
                    </a:moveTo>
                    <a:lnTo>
                      <a:pt x="0" y="260"/>
                    </a:lnTo>
                    <a:lnTo>
                      <a:pt x="423" y="260"/>
                    </a:lnTo>
                    <a:lnTo>
                      <a:pt x="423" y="0"/>
                    </a:lnTo>
                    <a:lnTo>
                      <a:pt x="0" y="0"/>
                    </a:lnTo>
                    <a:close/>
                    <a:moveTo>
                      <a:pt x="409" y="246"/>
                    </a:moveTo>
                    <a:lnTo>
                      <a:pt x="14" y="246"/>
                    </a:lnTo>
                    <a:lnTo>
                      <a:pt x="14" y="14"/>
                    </a:lnTo>
                    <a:lnTo>
                      <a:pt x="409" y="14"/>
                    </a:lnTo>
                    <a:lnTo>
                      <a:pt x="409" y="2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62" name="Freeform 97"/>
              <p:cNvSpPr/>
              <p:nvPr/>
            </p:nvSpPr>
            <p:spPr bwMode="auto">
              <a:xfrm>
                <a:off x="159463" y="83833"/>
                <a:ext cx="28248" cy="69253"/>
              </a:xfrm>
              <a:custGeom>
                <a:avLst/>
                <a:gdLst>
                  <a:gd name="T0" fmla="*/ 0 w 13"/>
                  <a:gd name="T1" fmla="*/ 16 h 32"/>
                  <a:gd name="T2" fmla="*/ 13 w 13"/>
                  <a:gd name="T3" fmla="*/ 32 h 32"/>
                  <a:gd name="T4" fmla="*/ 13 w 13"/>
                  <a:gd name="T5" fmla="*/ 0 h 32"/>
                  <a:gd name="T6" fmla="*/ 0 w 13"/>
                  <a:gd name="T7" fmla="*/ 16 h 32"/>
                </a:gdLst>
                <a:ahLst/>
                <a:cxnLst>
                  <a:cxn ang="0">
                    <a:pos x="T0" y="T1"/>
                  </a:cxn>
                  <a:cxn ang="0">
                    <a:pos x="T2" y="T3"/>
                  </a:cxn>
                  <a:cxn ang="0">
                    <a:pos x="T4" y="T5"/>
                  </a:cxn>
                  <a:cxn ang="0">
                    <a:pos x="T6" y="T7"/>
                  </a:cxn>
                </a:cxnLst>
                <a:rect l="0" t="0" r="r" b="b"/>
                <a:pathLst>
                  <a:path w="13" h="32">
                    <a:moveTo>
                      <a:pt x="0" y="16"/>
                    </a:moveTo>
                    <a:cubicBezTo>
                      <a:pt x="0" y="24"/>
                      <a:pt x="6" y="31"/>
                      <a:pt x="13" y="32"/>
                    </a:cubicBezTo>
                    <a:cubicBezTo>
                      <a:pt x="13" y="0"/>
                      <a:pt x="13" y="0"/>
                      <a:pt x="13" y="0"/>
                    </a:cubicBezTo>
                    <a:cubicBezTo>
                      <a:pt x="6" y="2"/>
                      <a:pt x="0" y="8"/>
                      <a:pt x="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63" name="Rectangle 98"/>
              <p:cNvSpPr>
                <a:spLocks noChangeArrowheads="1"/>
              </p:cNvSpPr>
              <p:nvPr/>
            </p:nvSpPr>
            <p:spPr bwMode="auto">
              <a:xfrm>
                <a:off x="307993" y="79276"/>
                <a:ext cx="36449" cy="77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64" name="Freeform 99"/>
              <p:cNvSpPr/>
              <p:nvPr/>
            </p:nvSpPr>
            <p:spPr bwMode="auto">
              <a:xfrm>
                <a:off x="198646" y="83833"/>
                <a:ext cx="30070" cy="69253"/>
              </a:xfrm>
              <a:custGeom>
                <a:avLst/>
                <a:gdLst>
                  <a:gd name="T0" fmla="*/ 14 w 14"/>
                  <a:gd name="T1" fmla="*/ 16 h 32"/>
                  <a:gd name="T2" fmla="*/ 0 w 14"/>
                  <a:gd name="T3" fmla="*/ 0 h 32"/>
                  <a:gd name="T4" fmla="*/ 0 w 14"/>
                  <a:gd name="T5" fmla="*/ 32 h 32"/>
                  <a:gd name="T6" fmla="*/ 14 w 14"/>
                  <a:gd name="T7" fmla="*/ 16 h 32"/>
                </a:gdLst>
                <a:ahLst/>
                <a:cxnLst>
                  <a:cxn ang="0">
                    <a:pos x="T0" y="T1"/>
                  </a:cxn>
                  <a:cxn ang="0">
                    <a:pos x="T2" y="T3"/>
                  </a:cxn>
                  <a:cxn ang="0">
                    <a:pos x="T4" y="T5"/>
                  </a:cxn>
                  <a:cxn ang="0">
                    <a:pos x="T6" y="T7"/>
                  </a:cxn>
                </a:cxnLst>
                <a:rect l="0" t="0" r="r" b="b"/>
                <a:pathLst>
                  <a:path w="14" h="32">
                    <a:moveTo>
                      <a:pt x="14" y="16"/>
                    </a:moveTo>
                    <a:cubicBezTo>
                      <a:pt x="14" y="8"/>
                      <a:pt x="8" y="1"/>
                      <a:pt x="0" y="0"/>
                    </a:cubicBezTo>
                    <a:cubicBezTo>
                      <a:pt x="0" y="32"/>
                      <a:pt x="0" y="32"/>
                      <a:pt x="0" y="32"/>
                    </a:cubicBezTo>
                    <a:cubicBezTo>
                      <a:pt x="8" y="31"/>
                      <a:pt x="14" y="24"/>
                      <a:pt x="14"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65" name="Rectangle 100"/>
              <p:cNvSpPr>
                <a:spLocks noChangeArrowheads="1"/>
              </p:cNvSpPr>
              <p:nvPr/>
            </p:nvSpPr>
            <p:spPr bwMode="auto">
              <a:xfrm>
                <a:off x="42828" y="79276"/>
                <a:ext cx="37360" cy="774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66" name="Freeform 101"/>
              <p:cNvSpPr/>
              <p:nvPr/>
            </p:nvSpPr>
            <p:spPr bwMode="auto">
              <a:xfrm>
                <a:off x="30070" y="28248"/>
                <a:ext cx="328039" cy="183156"/>
              </a:xfrm>
              <a:custGeom>
                <a:avLst/>
                <a:gdLst>
                  <a:gd name="T0" fmla="*/ 152 w 152"/>
                  <a:gd name="T1" fmla="*/ 18 h 85"/>
                  <a:gd name="T2" fmla="*/ 152 w 152"/>
                  <a:gd name="T3" fmla="*/ 0 h 85"/>
                  <a:gd name="T4" fmla="*/ 0 w 152"/>
                  <a:gd name="T5" fmla="*/ 0 h 85"/>
                  <a:gd name="T6" fmla="*/ 0 w 152"/>
                  <a:gd name="T7" fmla="*/ 18 h 85"/>
                  <a:gd name="T8" fmla="*/ 29 w 152"/>
                  <a:gd name="T9" fmla="*/ 18 h 85"/>
                  <a:gd name="T10" fmla="*/ 29 w 152"/>
                  <a:gd name="T11" fmla="*/ 66 h 85"/>
                  <a:gd name="T12" fmla="*/ 0 w 152"/>
                  <a:gd name="T13" fmla="*/ 66 h 85"/>
                  <a:gd name="T14" fmla="*/ 0 w 152"/>
                  <a:gd name="T15" fmla="*/ 85 h 85"/>
                  <a:gd name="T16" fmla="*/ 73 w 152"/>
                  <a:gd name="T17" fmla="*/ 85 h 85"/>
                  <a:gd name="T18" fmla="*/ 73 w 152"/>
                  <a:gd name="T19" fmla="*/ 64 h 85"/>
                  <a:gd name="T20" fmla="*/ 54 w 152"/>
                  <a:gd name="T21" fmla="*/ 42 h 85"/>
                  <a:gd name="T22" fmla="*/ 73 w 152"/>
                  <a:gd name="T23" fmla="*/ 20 h 85"/>
                  <a:gd name="T24" fmla="*/ 73 w 152"/>
                  <a:gd name="T25" fmla="*/ 0 h 85"/>
                  <a:gd name="T26" fmla="*/ 78 w 152"/>
                  <a:gd name="T27" fmla="*/ 0 h 85"/>
                  <a:gd name="T28" fmla="*/ 78 w 152"/>
                  <a:gd name="T29" fmla="*/ 20 h 85"/>
                  <a:gd name="T30" fmla="*/ 98 w 152"/>
                  <a:gd name="T31" fmla="*/ 42 h 85"/>
                  <a:gd name="T32" fmla="*/ 78 w 152"/>
                  <a:gd name="T33" fmla="*/ 64 h 85"/>
                  <a:gd name="T34" fmla="*/ 78 w 152"/>
                  <a:gd name="T35" fmla="*/ 85 h 85"/>
                  <a:gd name="T36" fmla="*/ 152 w 152"/>
                  <a:gd name="T37" fmla="*/ 85 h 85"/>
                  <a:gd name="T38" fmla="*/ 152 w 152"/>
                  <a:gd name="T39" fmla="*/ 66 h 85"/>
                  <a:gd name="T40" fmla="*/ 123 w 152"/>
                  <a:gd name="T41" fmla="*/ 66 h 85"/>
                  <a:gd name="T42" fmla="*/ 123 w 152"/>
                  <a:gd name="T43" fmla="*/ 18 h 85"/>
                  <a:gd name="T44" fmla="*/ 152 w 152"/>
                  <a:gd name="T45"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2" h="85">
                    <a:moveTo>
                      <a:pt x="152" y="18"/>
                    </a:moveTo>
                    <a:cubicBezTo>
                      <a:pt x="152" y="0"/>
                      <a:pt x="152" y="0"/>
                      <a:pt x="152" y="0"/>
                    </a:cubicBezTo>
                    <a:cubicBezTo>
                      <a:pt x="0" y="0"/>
                      <a:pt x="0" y="0"/>
                      <a:pt x="0" y="0"/>
                    </a:cubicBezTo>
                    <a:cubicBezTo>
                      <a:pt x="0" y="18"/>
                      <a:pt x="0" y="18"/>
                      <a:pt x="0" y="18"/>
                    </a:cubicBezTo>
                    <a:cubicBezTo>
                      <a:pt x="29" y="18"/>
                      <a:pt x="29" y="18"/>
                      <a:pt x="29" y="18"/>
                    </a:cubicBezTo>
                    <a:cubicBezTo>
                      <a:pt x="29" y="66"/>
                      <a:pt x="29" y="66"/>
                      <a:pt x="29" y="66"/>
                    </a:cubicBezTo>
                    <a:cubicBezTo>
                      <a:pt x="0" y="66"/>
                      <a:pt x="0" y="66"/>
                      <a:pt x="0" y="66"/>
                    </a:cubicBezTo>
                    <a:cubicBezTo>
                      <a:pt x="0" y="85"/>
                      <a:pt x="0" y="85"/>
                      <a:pt x="0" y="85"/>
                    </a:cubicBezTo>
                    <a:cubicBezTo>
                      <a:pt x="73" y="85"/>
                      <a:pt x="73" y="85"/>
                      <a:pt x="73" y="85"/>
                    </a:cubicBezTo>
                    <a:cubicBezTo>
                      <a:pt x="73" y="64"/>
                      <a:pt x="73" y="64"/>
                      <a:pt x="73" y="64"/>
                    </a:cubicBezTo>
                    <a:cubicBezTo>
                      <a:pt x="62" y="63"/>
                      <a:pt x="54" y="53"/>
                      <a:pt x="54" y="42"/>
                    </a:cubicBezTo>
                    <a:cubicBezTo>
                      <a:pt x="54" y="31"/>
                      <a:pt x="62" y="22"/>
                      <a:pt x="73" y="20"/>
                    </a:cubicBezTo>
                    <a:cubicBezTo>
                      <a:pt x="73" y="0"/>
                      <a:pt x="73" y="0"/>
                      <a:pt x="73" y="0"/>
                    </a:cubicBezTo>
                    <a:cubicBezTo>
                      <a:pt x="78" y="0"/>
                      <a:pt x="78" y="0"/>
                      <a:pt x="78" y="0"/>
                    </a:cubicBezTo>
                    <a:cubicBezTo>
                      <a:pt x="78" y="20"/>
                      <a:pt x="78" y="20"/>
                      <a:pt x="78" y="20"/>
                    </a:cubicBezTo>
                    <a:cubicBezTo>
                      <a:pt x="89" y="21"/>
                      <a:pt x="98" y="31"/>
                      <a:pt x="98" y="42"/>
                    </a:cubicBezTo>
                    <a:cubicBezTo>
                      <a:pt x="98" y="54"/>
                      <a:pt x="89" y="63"/>
                      <a:pt x="78" y="64"/>
                    </a:cubicBezTo>
                    <a:cubicBezTo>
                      <a:pt x="78" y="85"/>
                      <a:pt x="78" y="85"/>
                      <a:pt x="78" y="85"/>
                    </a:cubicBezTo>
                    <a:cubicBezTo>
                      <a:pt x="152" y="85"/>
                      <a:pt x="152" y="85"/>
                      <a:pt x="152" y="85"/>
                    </a:cubicBezTo>
                    <a:cubicBezTo>
                      <a:pt x="152" y="66"/>
                      <a:pt x="152" y="66"/>
                      <a:pt x="152" y="66"/>
                    </a:cubicBezTo>
                    <a:cubicBezTo>
                      <a:pt x="123" y="66"/>
                      <a:pt x="123" y="66"/>
                      <a:pt x="123" y="66"/>
                    </a:cubicBezTo>
                    <a:cubicBezTo>
                      <a:pt x="123" y="18"/>
                      <a:pt x="123" y="18"/>
                      <a:pt x="123" y="18"/>
                    </a:cubicBezTo>
                    <a:lnTo>
                      <a:pt x="152"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35" name="组合 254"/>
            <p:cNvGrpSpPr/>
            <p:nvPr/>
          </p:nvGrpSpPr>
          <p:grpSpPr bwMode="auto">
            <a:xfrm>
              <a:off x="3783013" y="3857625"/>
              <a:ext cx="355600" cy="393700"/>
              <a:chOff x="0" y="0"/>
              <a:chExt cx="320750" cy="355376"/>
            </a:xfrm>
            <a:grpFill/>
          </p:grpSpPr>
          <p:sp>
            <p:nvSpPr>
              <p:cNvPr id="359" name="Freeform 102"/>
              <p:cNvSpPr>
                <a:spLocks noEditPoints="1"/>
              </p:cNvSpPr>
              <p:nvPr/>
            </p:nvSpPr>
            <p:spPr bwMode="auto">
              <a:xfrm>
                <a:off x="0" y="0"/>
                <a:ext cx="320750" cy="329862"/>
              </a:xfrm>
              <a:custGeom>
                <a:avLst/>
                <a:gdLst>
                  <a:gd name="T0" fmla="*/ 119 w 149"/>
                  <a:gd name="T1" fmla="*/ 2 h 153"/>
                  <a:gd name="T2" fmla="*/ 119 w 149"/>
                  <a:gd name="T3" fmla="*/ 0 h 153"/>
                  <a:gd name="T4" fmla="*/ 30 w 149"/>
                  <a:gd name="T5" fmla="*/ 0 h 153"/>
                  <a:gd name="T6" fmla="*/ 30 w 149"/>
                  <a:gd name="T7" fmla="*/ 2 h 153"/>
                  <a:gd name="T8" fmla="*/ 0 w 149"/>
                  <a:gd name="T9" fmla="*/ 2 h 153"/>
                  <a:gd name="T10" fmla="*/ 52 w 149"/>
                  <a:gd name="T11" fmla="*/ 58 h 153"/>
                  <a:gd name="T12" fmla="*/ 53 w 149"/>
                  <a:gd name="T13" fmla="*/ 58 h 153"/>
                  <a:gd name="T14" fmla="*/ 60 w 149"/>
                  <a:gd name="T15" fmla="*/ 64 h 153"/>
                  <a:gd name="T16" fmla="*/ 57 w 149"/>
                  <a:gd name="T17" fmla="*/ 68 h 153"/>
                  <a:gd name="T18" fmla="*/ 60 w 149"/>
                  <a:gd name="T19" fmla="*/ 71 h 153"/>
                  <a:gd name="T20" fmla="*/ 65 w 149"/>
                  <a:gd name="T21" fmla="*/ 71 h 153"/>
                  <a:gd name="T22" fmla="*/ 55 w 149"/>
                  <a:gd name="T23" fmla="*/ 113 h 153"/>
                  <a:gd name="T24" fmla="*/ 47 w 149"/>
                  <a:gd name="T25" fmla="*/ 113 h 153"/>
                  <a:gd name="T26" fmla="*/ 47 w 149"/>
                  <a:gd name="T27" fmla="*/ 153 h 153"/>
                  <a:gd name="T28" fmla="*/ 104 w 149"/>
                  <a:gd name="T29" fmla="*/ 153 h 153"/>
                  <a:gd name="T30" fmla="*/ 104 w 149"/>
                  <a:gd name="T31" fmla="*/ 113 h 153"/>
                  <a:gd name="T32" fmla="*/ 97 w 149"/>
                  <a:gd name="T33" fmla="*/ 113 h 153"/>
                  <a:gd name="T34" fmla="*/ 86 w 149"/>
                  <a:gd name="T35" fmla="*/ 71 h 153"/>
                  <a:gd name="T36" fmla="*/ 91 w 149"/>
                  <a:gd name="T37" fmla="*/ 71 h 153"/>
                  <a:gd name="T38" fmla="*/ 94 w 149"/>
                  <a:gd name="T39" fmla="*/ 68 h 153"/>
                  <a:gd name="T40" fmla="*/ 91 w 149"/>
                  <a:gd name="T41" fmla="*/ 64 h 153"/>
                  <a:gd name="T42" fmla="*/ 89 w 149"/>
                  <a:gd name="T43" fmla="*/ 64 h 153"/>
                  <a:gd name="T44" fmla="*/ 96 w 149"/>
                  <a:gd name="T45" fmla="*/ 58 h 153"/>
                  <a:gd name="T46" fmla="*/ 97 w 149"/>
                  <a:gd name="T47" fmla="*/ 58 h 153"/>
                  <a:gd name="T48" fmla="*/ 149 w 149"/>
                  <a:gd name="T49" fmla="*/ 2 h 153"/>
                  <a:gd name="T50" fmla="*/ 119 w 149"/>
                  <a:gd name="T51" fmla="*/ 2 h 153"/>
                  <a:gd name="T52" fmla="*/ 8 w 149"/>
                  <a:gd name="T53" fmla="*/ 8 h 153"/>
                  <a:gd name="T54" fmla="*/ 30 w 149"/>
                  <a:gd name="T55" fmla="*/ 8 h 153"/>
                  <a:gd name="T56" fmla="*/ 48 w 149"/>
                  <a:gd name="T57" fmla="*/ 51 h 153"/>
                  <a:gd name="T58" fmla="*/ 8 w 149"/>
                  <a:gd name="T59" fmla="*/ 8 h 153"/>
                  <a:gd name="T60" fmla="*/ 96 w 149"/>
                  <a:gd name="T61" fmla="*/ 119 h 153"/>
                  <a:gd name="T62" fmla="*/ 96 w 149"/>
                  <a:gd name="T63" fmla="*/ 147 h 153"/>
                  <a:gd name="T64" fmla="*/ 55 w 149"/>
                  <a:gd name="T65" fmla="*/ 147 h 153"/>
                  <a:gd name="T66" fmla="*/ 55 w 149"/>
                  <a:gd name="T67" fmla="*/ 119 h 153"/>
                  <a:gd name="T68" fmla="*/ 96 w 149"/>
                  <a:gd name="T69" fmla="*/ 119 h 153"/>
                  <a:gd name="T70" fmla="*/ 101 w 149"/>
                  <a:gd name="T71" fmla="*/ 51 h 153"/>
                  <a:gd name="T72" fmla="*/ 119 w 149"/>
                  <a:gd name="T73" fmla="*/ 8 h 153"/>
                  <a:gd name="T74" fmla="*/ 141 w 149"/>
                  <a:gd name="T75" fmla="*/ 8 h 153"/>
                  <a:gd name="T76" fmla="*/ 101 w 149"/>
                  <a:gd name="T77" fmla="*/ 5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9" h="153">
                    <a:moveTo>
                      <a:pt x="119" y="2"/>
                    </a:moveTo>
                    <a:cubicBezTo>
                      <a:pt x="119" y="1"/>
                      <a:pt x="119" y="0"/>
                      <a:pt x="119" y="0"/>
                    </a:cubicBezTo>
                    <a:cubicBezTo>
                      <a:pt x="30" y="0"/>
                      <a:pt x="30" y="0"/>
                      <a:pt x="30" y="0"/>
                    </a:cubicBezTo>
                    <a:cubicBezTo>
                      <a:pt x="30" y="0"/>
                      <a:pt x="30" y="1"/>
                      <a:pt x="30" y="2"/>
                    </a:cubicBezTo>
                    <a:cubicBezTo>
                      <a:pt x="0" y="2"/>
                      <a:pt x="0" y="2"/>
                      <a:pt x="0" y="2"/>
                    </a:cubicBezTo>
                    <a:cubicBezTo>
                      <a:pt x="0" y="2"/>
                      <a:pt x="11" y="58"/>
                      <a:pt x="52" y="58"/>
                    </a:cubicBezTo>
                    <a:cubicBezTo>
                      <a:pt x="53" y="58"/>
                      <a:pt x="53" y="58"/>
                      <a:pt x="53" y="58"/>
                    </a:cubicBezTo>
                    <a:cubicBezTo>
                      <a:pt x="55" y="60"/>
                      <a:pt x="58" y="62"/>
                      <a:pt x="60" y="64"/>
                    </a:cubicBezTo>
                    <a:cubicBezTo>
                      <a:pt x="59" y="64"/>
                      <a:pt x="57" y="66"/>
                      <a:pt x="57" y="68"/>
                    </a:cubicBezTo>
                    <a:cubicBezTo>
                      <a:pt x="57" y="69"/>
                      <a:pt x="59" y="71"/>
                      <a:pt x="60" y="71"/>
                    </a:cubicBezTo>
                    <a:cubicBezTo>
                      <a:pt x="65" y="71"/>
                      <a:pt x="65" y="71"/>
                      <a:pt x="65" y="71"/>
                    </a:cubicBezTo>
                    <a:cubicBezTo>
                      <a:pt x="55" y="113"/>
                      <a:pt x="55" y="113"/>
                      <a:pt x="55" y="113"/>
                    </a:cubicBezTo>
                    <a:cubicBezTo>
                      <a:pt x="47" y="113"/>
                      <a:pt x="47" y="113"/>
                      <a:pt x="47" y="113"/>
                    </a:cubicBezTo>
                    <a:cubicBezTo>
                      <a:pt x="47" y="153"/>
                      <a:pt x="47" y="153"/>
                      <a:pt x="47" y="153"/>
                    </a:cubicBezTo>
                    <a:cubicBezTo>
                      <a:pt x="104" y="153"/>
                      <a:pt x="104" y="153"/>
                      <a:pt x="104" y="153"/>
                    </a:cubicBezTo>
                    <a:cubicBezTo>
                      <a:pt x="104" y="113"/>
                      <a:pt x="104" y="113"/>
                      <a:pt x="104" y="113"/>
                    </a:cubicBezTo>
                    <a:cubicBezTo>
                      <a:pt x="97" y="113"/>
                      <a:pt x="97" y="113"/>
                      <a:pt x="97" y="113"/>
                    </a:cubicBezTo>
                    <a:cubicBezTo>
                      <a:pt x="86" y="71"/>
                      <a:pt x="86" y="71"/>
                      <a:pt x="86" y="71"/>
                    </a:cubicBezTo>
                    <a:cubicBezTo>
                      <a:pt x="91" y="71"/>
                      <a:pt x="91" y="71"/>
                      <a:pt x="91" y="71"/>
                    </a:cubicBezTo>
                    <a:cubicBezTo>
                      <a:pt x="93" y="71"/>
                      <a:pt x="94" y="69"/>
                      <a:pt x="94" y="68"/>
                    </a:cubicBezTo>
                    <a:cubicBezTo>
                      <a:pt x="94" y="66"/>
                      <a:pt x="93" y="64"/>
                      <a:pt x="91" y="64"/>
                    </a:cubicBezTo>
                    <a:cubicBezTo>
                      <a:pt x="89" y="64"/>
                      <a:pt x="89" y="64"/>
                      <a:pt x="89" y="64"/>
                    </a:cubicBezTo>
                    <a:cubicBezTo>
                      <a:pt x="91" y="62"/>
                      <a:pt x="94" y="60"/>
                      <a:pt x="96" y="58"/>
                    </a:cubicBezTo>
                    <a:cubicBezTo>
                      <a:pt x="97" y="58"/>
                      <a:pt x="97" y="58"/>
                      <a:pt x="97" y="58"/>
                    </a:cubicBezTo>
                    <a:cubicBezTo>
                      <a:pt x="138" y="58"/>
                      <a:pt x="149" y="2"/>
                      <a:pt x="149" y="2"/>
                    </a:cubicBezTo>
                    <a:lnTo>
                      <a:pt x="119" y="2"/>
                    </a:lnTo>
                    <a:close/>
                    <a:moveTo>
                      <a:pt x="8" y="8"/>
                    </a:moveTo>
                    <a:cubicBezTo>
                      <a:pt x="30" y="8"/>
                      <a:pt x="30" y="8"/>
                      <a:pt x="30" y="8"/>
                    </a:cubicBezTo>
                    <a:cubicBezTo>
                      <a:pt x="32" y="22"/>
                      <a:pt x="39" y="39"/>
                      <a:pt x="48" y="51"/>
                    </a:cubicBezTo>
                    <a:cubicBezTo>
                      <a:pt x="23" y="48"/>
                      <a:pt x="12" y="21"/>
                      <a:pt x="8" y="8"/>
                    </a:cubicBezTo>
                    <a:close/>
                    <a:moveTo>
                      <a:pt x="96" y="119"/>
                    </a:moveTo>
                    <a:cubicBezTo>
                      <a:pt x="96" y="147"/>
                      <a:pt x="96" y="147"/>
                      <a:pt x="96" y="147"/>
                    </a:cubicBezTo>
                    <a:cubicBezTo>
                      <a:pt x="55" y="147"/>
                      <a:pt x="55" y="147"/>
                      <a:pt x="55" y="147"/>
                    </a:cubicBezTo>
                    <a:cubicBezTo>
                      <a:pt x="55" y="119"/>
                      <a:pt x="55" y="119"/>
                      <a:pt x="55" y="119"/>
                    </a:cubicBezTo>
                    <a:lnTo>
                      <a:pt x="96" y="119"/>
                    </a:lnTo>
                    <a:close/>
                    <a:moveTo>
                      <a:pt x="101" y="51"/>
                    </a:moveTo>
                    <a:cubicBezTo>
                      <a:pt x="110" y="39"/>
                      <a:pt x="117" y="22"/>
                      <a:pt x="119" y="8"/>
                    </a:cubicBezTo>
                    <a:cubicBezTo>
                      <a:pt x="141" y="8"/>
                      <a:pt x="141" y="8"/>
                      <a:pt x="141" y="8"/>
                    </a:cubicBezTo>
                    <a:cubicBezTo>
                      <a:pt x="137" y="21"/>
                      <a:pt x="125" y="48"/>
                      <a:pt x="101"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60" name="Rectangle 103"/>
              <p:cNvSpPr>
                <a:spLocks noChangeArrowheads="1"/>
              </p:cNvSpPr>
              <p:nvPr/>
            </p:nvSpPr>
            <p:spPr bwMode="auto">
              <a:xfrm>
                <a:off x="80187" y="334418"/>
                <a:ext cx="161286" cy="209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36" name="组合 464"/>
            <p:cNvGrpSpPr/>
            <p:nvPr/>
          </p:nvGrpSpPr>
          <p:grpSpPr bwMode="auto">
            <a:xfrm>
              <a:off x="4465638" y="3836988"/>
              <a:ext cx="398462" cy="427037"/>
              <a:chOff x="0" y="0"/>
              <a:chExt cx="358109" cy="385446"/>
            </a:xfrm>
            <a:grpFill/>
          </p:grpSpPr>
          <p:sp>
            <p:nvSpPr>
              <p:cNvPr id="357" name="Freeform 104"/>
              <p:cNvSpPr>
                <a:spLocks noEditPoints="1"/>
              </p:cNvSpPr>
              <p:nvPr/>
            </p:nvSpPr>
            <p:spPr bwMode="auto">
              <a:xfrm>
                <a:off x="0" y="0"/>
                <a:ext cx="358109" cy="385446"/>
              </a:xfrm>
              <a:custGeom>
                <a:avLst/>
                <a:gdLst>
                  <a:gd name="T0" fmla="*/ 91 w 166"/>
                  <a:gd name="T1" fmla="*/ 13 h 179"/>
                  <a:gd name="T2" fmla="*/ 91 w 166"/>
                  <a:gd name="T3" fmla="*/ 9 h 179"/>
                  <a:gd name="T4" fmla="*/ 96 w 166"/>
                  <a:gd name="T5" fmla="*/ 9 h 179"/>
                  <a:gd name="T6" fmla="*/ 96 w 166"/>
                  <a:gd name="T7" fmla="*/ 0 h 179"/>
                  <a:gd name="T8" fmla="*/ 71 w 166"/>
                  <a:gd name="T9" fmla="*/ 0 h 179"/>
                  <a:gd name="T10" fmla="*/ 71 w 166"/>
                  <a:gd name="T11" fmla="*/ 9 h 179"/>
                  <a:gd name="T12" fmla="*/ 75 w 166"/>
                  <a:gd name="T13" fmla="*/ 9 h 179"/>
                  <a:gd name="T14" fmla="*/ 75 w 166"/>
                  <a:gd name="T15" fmla="*/ 13 h 179"/>
                  <a:gd name="T16" fmla="*/ 25 w 166"/>
                  <a:gd name="T17" fmla="*/ 37 h 179"/>
                  <a:gd name="T18" fmla="*/ 23 w 166"/>
                  <a:gd name="T19" fmla="*/ 35 h 179"/>
                  <a:gd name="T20" fmla="*/ 26 w 166"/>
                  <a:gd name="T21" fmla="*/ 32 h 179"/>
                  <a:gd name="T22" fmla="*/ 22 w 166"/>
                  <a:gd name="T23" fmla="*/ 28 h 179"/>
                  <a:gd name="T24" fmla="*/ 11 w 166"/>
                  <a:gd name="T25" fmla="*/ 39 h 179"/>
                  <a:gd name="T26" fmla="*/ 14 w 166"/>
                  <a:gd name="T27" fmla="*/ 43 h 179"/>
                  <a:gd name="T28" fmla="*/ 18 w 166"/>
                  <a:gd name="T29" fmla="*/ 40 h 179"/>
                  <a:gd name="T30" fmla="*/ 20 w 166"/>
                  <a:gd name="T31" fmla="*/ 42 h 179"/>
                  <a:gd name="T32" fmla="*/ 0 w 166"/>
                  <a:gd name="T33" fmla="*/ 96 h 179"/>
                  <a:gd name="T34" fmla="*/ 83 w 166"/>
                  <a:gd name="T35" fmla="*/ 179 h 179"/>
                  <a:gd name="T36" fmla="*/ 166 w 166"/>
                  <a:gd name="T37" fmla="*/ 96 h 179"/>
                  <a:gd name="T38" fmla="*/ 91 w 166"/>
                  <a:gd name="T39" fmla="*/ 13 h 179"/>
                  <a:gd name="T40" fmla="*/ 87 w 166"/>
                  <a:gd name="T41" fmla="*/ 166 h 179"/>
                  <a:gd name="T42" fmla="*/ 87 w 166"/>
                  <a:gd name="T43" fmla="*/ 153 h 179"/>
                  <a:gd name="T44" fmla="*/ 83 w 166"/>
                  <a:gd name="T45" fmla="*/ 150 h 179"/>
                  <a:gd name="T46" fmla="*/ 80 w 166"/>
                  <a:gd name="T47" fmla="*/ 153 h 179"/>
                  <a:gd name="T48" fmla="*/ 80 w 166"/>
                  <a:gd name="T49" fmla="*/ 166 h 179"/>
                  <a:gd name="T50" fmla="*/ 14 w 166"/>
                  <a:gd name="T51" fmla="*/ 100 h 179"/>
                  <a:gd name="T52" fmla="*/ 26 w 166"/>
                  <a:gd name="T53" fmla="*/ 100 h 179"/>
                  <a:gd name="T54" fmla="*/ 29 w 166"/>
                  <a:gd name="T55" fmla="*/ 96 h 179"/>
                  <a:gd name="T56" fmla="*/ 26 w 166"/>
                  <a:gd name="T57" fmla="*/ 93 h 179"/>
                  <a:gd name="T58" fmla="*/ 14 w 166"/>
                  <a:gd name="T59" fmla="*/ 93 h 179"/>
                  <a:gd name="T60" fmla="*/ 80 w 166"/>
                  <a:gd name="T61" fmla="*/ 27 h 179"/>
                  <a:gd name="T62" fmla="*/ 80 w 166"/>
                  <a:gd name="T63" fmla="*/ 27 h 179"/>
                  <a:gd name="T64" fmla="*/ 80 w 166"/>
                  <a:gd name="T65" fmla="*/ 40 h 179"/>
                  <a:gd name="T66" fmla="*/ 83 w 166"/>
                  <a:gd name="T67" fmla="*/ 43 h 179"/>
                  <a:gd name="T68" fmla="*/ 87 w 166"/>
                  <a:gd name="T69" fmla="*/ 40 h 179"/>
                  <a:gd name="T70" fmla="*/ 87 w 166"/>
                  <a:gd name="T71" fmla="*/ 27 h 179"/>
                  <a:gd name="T72" fmla="*/ 87 w 166"/>
                  <a:gd name="T73" fmla="*/ 27 h 179"/>
                  <a:gd name="T74" fmla="*/ 153 w 166"/>
                  <a:gd name="T75" fmla="*/ 93 h 179"/>
                  <a:gd name="T76" fmla="*/ 141 w 166"/>
                  <a:gd name="T77" fmla="*/ 93 h 179"/>
                  <a:gd name="T78" fmla="*/ 137 w 166"/>
                  <a:gd name="T79" fmla="*/ 96 h 179"/>
                  <a:gd name="T80" fmla="*/ 141 w 166"/>
                  <a:gd name="T81" fmla="*/ 100 h 179"/>
                  <a:gd name="T82" fmla="*/ 153 w 166"/>
                  <a:gd name="T83" fmla="*/ 100 h 179"/>
                  <a:gd name="T84" fmla="*/ 87 w 166"/>
                  <a:gd name="T85" fmla="*/ 16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179">
                    <a:moveTo>
                      <a:pt x="91" y="13"/>
                    </a:moveTo>
                    <a:cubicBezTo>
                      <a:pt x="91" y="9"/>
                      <a:pt x="91" y="9"/>
                      <a:pt x="91" y="9"/>
                    </a:cubicBezTo>
                    <a:cubicBezTo>
                      <a:pt x="96" y="9"/>
                      <a:pt x="96" y="9"/>
                      <a:pt x="96" y="9"/>
                    </a:cubicBezTo>
                    <a:cubicBezTo>
                      <a:pt x="96" y="0"/>
                      <a:pt x="96" y="0"/>
                      <a:pt x="96" y="0"/>
                    </a:cubicBezTo>
                    <a:cubicBezTo>
                      <a:pt x="71" y="0"/>
                      <a:pt x="71" y="0"/>
                      <a:pt x="71" y="0"/>
                    </a:cubicBezTo>
                    <a:cubicBezTo>
                      <a:pt x="71" y="9"/>
                      <a:pt x="71" y="9"/>
                      <a:pt x="71" y="9"/>
                    </a:cubicBezTo>
                    <a:cubicBezTo>
                      <a:pt x="75" y="9"/>
                      <a:pt x="75" y="9"/>
                      <a:pt x="75" y="9"/>
                    </a:cubicBezTo>
                    <a:cubicBezTo>
                      <a:pt x="75" y="13"/>
                      <a:pt x="75" y="13"/>
                      <a:pt x="75" y="13"/>
                    </a:cubicBezTo>
                    <a:cubicBezTo>
                      <a:pt x="56" y="15"/>
                      <a:pt x="38" y="24"/>
                      <a:pt x="25" y="37"/>
                    </a:cubicBezTo>
                    <a:cubicBezTo>
                      <a:pt x="23" y="35"/>
                      <a:pt x="23" y="35"/>
                      <a:pt x="23" y="35"/>
                    </a:cubicBezTo>
                    <a:cubicBezTo>
                      <a:pt x="26" y="32"/>
                      <a:pt x="26" y="32"/>
                      <a:pt x="26" y="32"/>
                    </a:cubicBezTo>
                    <a:cubicBezTo>
                      <a:pt x="22" y="28"/>
                      <a:pt x="22" y="28"/>
                      <a:pt x="22" y="28"/>
                    </a:cubicBezTo>
                    <a:cubicBezTo>
                      <a:pt x="11" y="39"/>
                      <a:pt x="11" y="39"/>
                      <a:pt x="11" y="39"/>
                    </a:cubicBezTo>
                    <a:cubicBezTo>
                      <a:pt x="14" y="43"/>
                      <a:pt x="14" y="43"/>
                      <a:pt x="14" y="43"/>
                    </a:cubicBezTo>
                    <a:cubicBezTo>
                      <a:pt x="18" y="40"/>
                      <a:pt x="18" y="40"/>
                      <a:pt x="18" y="40"/>
                    </a:cubicBezTo>
                    <a:cubicBezTo>
                      <a:pt x="20" y="42"/>
                      <a:pt x="20" y="42"/>
                      <a:pt x="20" y="42"/>
                    </a:cubicBezTo>
                    <a:cubicBezTo>
                      <a:pt x="7" y="56"/>
                      <a:pt x="0" y="75"/>
                      <a:pt x="0" y="96"/>
                    </a:cubicBezTo>
                    <a:cubicBezTo>
                      <a:pt x="0" y="142"/>
                      <a:pt x="37" y="179"/>
                      <a:pt x="83" y="179"/>
                    </a:cubicBezTo>
                    <a:cubicBezTo>
                      <a:pt x="129" y="179"/>
                      <a:pt x="166" y="142"/>
                      <a:pt x="166" y="96"/>
                    </a:cubicBezTo>
                    <a:cubicBezTo>
                      <a:pt x="166" y="53"/>
                      <a:pt x="133" y="17"/>
                      <a:pt x="91" y="13"/>
                    </a:cubicBezTo>
                    <a:close/>
                    <a:moveTo>
                      <a:pt x="87" y="166"/>
                    </a:moveTo>
                    <a:cubicBezTo>
                      <a:pt x="87" y="153"/>
                      <a:pt x="87" y="153"/>
                      <a:pt x="87" y="153"/>
                    </a:cubicBezTo>
                    <a:cubicBezTo>
                      <a:pt x="87" y="151"/>
                      <a:pt x="85" y="150"/>
                      <a:pt x="83" y="150"/>
                    </a:cubicBezTo>
                    <a:cubicBezTo>
                      <a:pt x="81" y="150"/>
                      <a:pt x="80" y="151"/>
                      <a:pt x="80" y="153"/>
                    </a:cubicBezTo>
                    <a:cubicBezTo>
                      <a:pt x="80" y="166"/>
                      <a:pt x="80" y="166"/>
                      <a:pt x="80" y="166"/>
                    </a:cubicBezTo>
                    <a:cubicBezTo>
                      <a:pt x="44" y="164"/>
                      <a:pt x="15" y="135"/>
                      <a:pt x="14" y="100"/>
                    </a:cubicBezTo>
                    <a:cubicBezTo>
                      <a:pt x="26" y="100"/>
                      <a:pt x="26" y="100"/>
                      <a:pt x="26" y="100"/>
                    </a:cubicBezTo>
                    <a:cubicBezTo>
                      <a:pt x="27" y="100"/>
                      <a:pt x="29" y="98"/>
                      <a:pt x="29" y="96"/>
                    </a:cubicBezTo>
                    <a:cubicBezTo>
                      <a:pt x="29" y="94"/>
                      <a:pt x="27" y="93"/>
                      <a:pt x="26" y="93"/>
                    </a:cubicBezTo>
                    <a:cubicBezTo>
                      <a:pt x="14" y="93"/>
                      <a:pt x="14" y="93"/>
                      <a:pt x="14" y="93"/>
                    </a:cubicBezTo>
                    <a:cubicBezTo>
                      <a:pt x="15" y="57"/>
                      <a:pt x="44" y="28"/>
                      <a:pt x="80" y="27"/>
                    </a:cubicBezTo>
                    <a:cubicBezTo>
                      <a:pt x="80" y="27"/>
                      <a:pt x="80" y="27"/>
                      <a:pt x="80" y="27"/>
                    </a:cubicBezTo>
                    <a:cubicBezTo>
                      <a:pt x="80" y="40"/>
                      <a:pt x="80" y="40"/>
                      <a:pt x="80" y="40"/>
                    </a:cubicBezTo>
                    <a:cubicBezTo>
                      <a:pt x="80" y="42"/>
                      <a:pt x="81" y="43"/>
                      <a:pt x="83" y="43"/>
                    </a:cubicBezTo>
                    <a:cubicBezTo>
                      <a:pt x="85" y="43"/>
                      <a:pt x="87" y="42"/>
                      <a:pt x="87" y="40"/>
                    </a:cubicBezTo>
                    <a:cubicBezTo>
                      <a:pt x="87" y="27"/>
                      <a:pt x="87" y="27"/>
                      <a:pt x="87" y="27"/>
                    </a:cubicBezTo>
                    <a:cubicBezTo>
                      <a:pt x="87" y="27"/>
                      <a:pt x="87" y="27"/>
                      <a:pt x="87" y="27"/>
                    </a:cubicBezTo>
                    <a:cubicBezTo>
                      <a:pt x="122" y="28"/>
                      <a:pt x="151" y="57"/>
                      <a:pt x="153" y="93"/>
                    </a:cubicBezTo>
                    <a:cubicBezTo>
                      <a:pt x="141" y="93"/>
                      <a:pt x="141" y="93"/>
                      <a:pt x="141" y="93"/>
                    </a:cubicBezTo>
                    <a:cubicBezTo>
                      <a:pt x="139" y="93"/>
                      <a:pt x="137" y="94"/>
                      <a:pt x="137" y="96"/>
                    </a:cubicBezTo>
                    <a:cubicBezTo>
                      <a:pt x="137" y="98"/>
                      <a:pt x="139" y="100"/>
                      <a:pt x="141" y="100"/>
                    </a:cubicBezTo>
                    <a:cubicBezTo>
                      <a:pt x="153" y="100"/>
                      <a:pt x="153" y="100"/>
                      <a:pt x="153" y="100"/>
                    </a:cubicBezTo>
                    <a:cubicBezTo>
                      <a:pt x="151" y="135"/>
                      <a:pt x="122" y="164"/>
                      <a:pt x="87" y="1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58" name="Freeform 105"/>
              <p:cNvSpPr/>
              <p:nvPr/>
            </p:nvSpPr>
            <p:spPr bwMode="auto">
              <a:xfrm>
                <a:off x="164019" y="194090"/>
                <a:ext cx="96589" cy="88388"/>
              </a:xfrm>
              <a:custGeom>
                <a:avLst/>
                <a:gdLst>
                  <a:gd name="T0" fmla="*/ 14 w 45"/>
                  <a:gd name="T1" fmla="*/ 9 h 41"/>
                  <a:gd name="T2" fmla="*/ 14 w 45"/>
                  <a:gd name="T3" fmla="*/ 7 h 41"/>
                  <a:gd name="T4" fmla="*/ 7 w 45"/>
                  <a:gd name="T5" fmla="*/ 0 h 41"/>
                  <a:gd name="T6" fmla="*/ 0 w 45"/>
                  <a:gd name="T7" fmla="*/ 7 h 41"/>
                  <a:gd name="T8" fmla="*/ 7 w 45"/>
                  <a:gd name="T9" fmla="*/ 14 h 41"/>
                  <a:gd name="T10" fmla="*/ 8 w 45"/>
                  <a:gd name="T11" fmla="*/ 13 h 41"/>
                  <a:gd name="T12" fmla="*/ 8 w 45"/>
                  <a:gd name="T13" fmla="*/ 14 h 41"/>
                  <a:gd name="T14" fmla="*/ 37 w 45"/>
                  <a:gd name="T15" fmla="*/ 39 h 41"/>
                  <a:gd name="T16" fmla="*/ 45 w 45"/>
                  <a:gd name="T17" fmla="*/ 41 h 41"/>
                  <a:gd name="T18" fmla="*/ 41 w 45"/>
                  <a:gd name="T19" fmla="*/ 33 h 41"/>
                  <a:gd name="T20" fmla="*/ 14 w 45"/>
                  <a:gd name="T21" fmla="*/ 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1">
                    <a:moveTo>
                      <a:pt x="14" y="9"/>
                    </a:moveTo>
                    <a:cubicBezTo>
                      <a:pt x="14" y="8"/>
                      <a:pt x="14" y="7"/>
                      <a:pt x="14" y="7"/>
                    </a:cubicBezTo>
                    <a:cubicBezTo>
                      <a:pt x="14" y="3"/>
                      <a:pt x="11" y="0"/>
                      <a:pt x="7" y="0"/>
                    </a:cubicBezTo>
                    <a:cubicBezTo>
                      <a:pt x="3" y="0"/>
                      <a:pt x="0" y="3"/>
                      <a:pt x="0" y="7"/>
                    </a:cubicBezTo>
                    <a:cubicBezTo>
                      <a:pt x="0" y="11"/>
                      <a:pt x="3" y="14"/>
                      <a:pt x="7" y="14"/>
                    </a:cubicBezTo>
                    <a:cubicBezTo>
                      <a:pt x="8" y="14"/>
                      <a:pt x="8" y="14"/>
                      <a:pt x="8" y="13"/>
                    </a:cubicBezTo>
                    <a:cubicBezTo>
                      <a:pt x="8" y="14"/>
                      <a:pt x="8" y="14"/>
                      <a:pt x="8" y="14"/>
                    </a:cubicBezTo>
                    <a:cubicBezTo>
                      <a:pt x="37" y="39"/>
                      <a:pt x="37" y="39"/>
                      <a:pt x="37" y="39"/>
                    </a:cubicBezTo>
                    <a:cubicBezTo>
                      <a:pt x="45" y="41"/>
                      <a:pt x="45" y="41"/>
                      <a:pt x="45" y="41"/>
                    </a:cubicBezTo>
                    <a:cubicBezTo>
                      <a:pt x="41" y="33"/>
                      <a:pt x="41" y="33"/>
                      <a:pt x="41" y="33"/>
                    </a:cubicBezTo>
                    <a:lnTo>
                      <a:pt x="14"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37" name="Freeform 106"/>
            <p:cNvSpPr>
              <a:spLocks noEditPoints="1"/>
            </p:cNvSpPr>
            <p:nvPr/>
          </p:nvSpPr>
          <p:spPr bwMode="auto">
            <a:xfrm>
              <a:off x="5167313" y="3963988"/>
              <a:ext cx="452437" cy="300037"/>
            </a:xfrm>
            <a:custGeom>
              <a:avLst/>
              <a:gdLst>
                <a:gd name="T0" fmla="*/ 298 w 449"/>
                <a:gd name="T1" fmla="*/ 142 h 296"/>
                <a:gd name="T2" fmla="*/ 298 w 449"/>
                <a:gd name="T3" fmla="*/ 0 h 296"/>
                <a:gd name="T4" fmla="*/ 144 w 449"/>
                <a:gd name="T5" fmla="*/ 0 h 296"/>
                <a:gd name="T6" fmla="*/ 144 w 449"/>
                <a:gd name="T7" fmla="*/ 109 h 296"/>
                <a:gd name="T8" fmla="*/ 0 w 449"/>
                <a:gd name="T9" fmla="*/ 109 h 296"/>
                <a:gd name="T10" fmla="*/ 0 w 449"/>
                <a:gd name="T11" fmla="*/ 296 h 296"/>
                <a:gd name="T12" fmla="*/ 144 w 449"/>
                <a:gd name="T13" fmla="*/ 296 h 296"/>
                <a:gd name="T14" fmla="*/ 151 w 449"/>
                <a:gd name="T15" fmla="*/ 296 h 296"/>
                <a:gd name="T16" fmla="*/ 296 w 449"/>
                <a:gd name="T17" fmla="*/ 296 h 296"/>
                <a:gd name="T18" fmla="*/ 298 w 449"/>
                <a:gd name="T19" fmla="*/ 296 h 296"/>
                <a:gd name="T20" fmla="*/ 449 w 449"/>
                <a:gd name="T21" fmla="*/ 296 h 296"/>
                <a:gd name="T22" fmla="*/ 449 w 449"/>
                <a:gd name="T23" fmla="*/ 142 h 296"/>
                <a:gd name="T24" fmla="*/ 298 w 449"/>
                <a:gd name="T25" fmla="*/ 142 h 296"/>
                <a:gd name="T26" fmla="*/ 139 w 449"/>
                <a:gd name="T27" fmla="*/ 284 h 296"/>
                <a:gd name="T28" fmla="*/ 12 w 449"/>
                <a:gd name="T29" fmla="*/ 284 h 296"/>
                <a:gd name="T30" fmla="*/ 12 w 449"/>
                <a:gd name="T31" fmla="*/ 121 h 296"/>
                <a:gd name="T32" fmla="*/ 139 w 449"/>
                <a:gd name="T33" fmla="*/ 121 h 296"/>
                <a:gd name="T34" fmla="*/ 139 w 449"/>
                <a:gd name="T35" fmla="*/ 284 h 296"/>
                <a:gd name="T36" fmla="*/ 286 w 449"/>
                <a:gd name="T37" fmla="*/ 284 h 296"/>
                <a:gd name="T38" fmla="*/ 158 w 449"/>
                <a:gd name="T39" fmla="*/ 284 h 296"/>
                <a:gd name="T40" fmla="*/ 158 w 449"/>
                <a:gd name="T41" fmla="*/ 12 h 296"/>
                <a:gd name="T42" fmla="*/ 286 w 449"/>
                <a:gd name="T43" fmla="*/ 12 h 296"/>
                <a:gd name="T44" fmla="*/ 286 w 449"/>
                <a:gd name="T45" fmla="*/ 284 h 296"/>
                <a:gd name="T46" fmla="*/ 437 w 449"/>
                <a:gd name="T47" fmla="*/ 284 h 296"/>
                <a:gd name="T48" fmla="*/ 310 w 449"/>
                <a:gd name="T49" fmla="*/ 284 h 296"/>
                <a:gd name="T50" fmla="*/ 310 w 449"/>
                <a:gd name="T51" fmla="*/ 154 h 296"/>
                <a:gd name="T52" fmla="*/ 437 w 449"/>
                <a:gd name="T53" fmla="*/ 154 h 296"/>
                <a:gd name="T54" fmla="*/ 437 w 449"/>
                <a:gd name="T55" fmla="*/ 284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49" h="296">
                  <a:moveTo>
                    <a:pt x="298" y="142"/>
                  </a:moveTo>
                  <a:lnTo>
                    <a:pt x="298" y="0"/>
                  </a:lnTo>
                  <a:lnTo>
                    <a:pt x="144" y="0"/>
                  </a:lnTo>
                  <a:lnTo>
                    <a:pt x="144" y="109"/>
                  </a:lnTo>
                  <a:lnTo>
                    <a:pt x="0" y="109"/>
                  </a:lnTo>
                  <a:lnTo>
                    <a:pt x="0" y="296"/>
                  </a:lnTo>
                  <a:lnTo>
                    <a:pt x="144" y="296"/>
                  </a:lnTo>
                  <a:lnTo>
                    <a:pt x="151" y="296"/>
                  </a:lnTo>
                  <a:lnTo>
                    <a:pt x="296" y="296"/>
                  </a:lnTo>
                  <a:lnTo>
                    <a:pt x="298" y="296"/>
                  </a:lnTo>
                  <a:lnTo>
                    <a:pt x="449" y="296"/>
                  </a:lnTo>
                  <a:lnTo>
                    <a:pt x="449" y="142"/>
                  </a:lnTo>
                  <a:lnTo>
                    <a:pt x="298" y="142"/>
                  </a:lnTo>
                  <a:close/>
                  <a:moveTo>
                    <a:pt x="139" y="284"/>
                  </a:moveTo>
                  <a:lnTo>
                    <a:pt x="12" y="284"/>
                  </a:lnTo>
                  <a:lnTo>
                    <a:pt x="12" y="121"/>
                  </a:lnTo>
                  <a:lnTo>
                    <a:pt x="139" y="121"/>
                  </a:lnTo>
                  <a:lnTo>
                    <a:pt x="139" y="284"/>
                  </a:lnTo>
                  <a:close/>
                  <a:moveTo>
                    <a:pt x="286" y="284"/>
                  </a:moveTo>
                  <a:lnTo>
                    <a:pt x="158" y="284"/>
                  </a:lnTo>
                  <a:lnTo>
                    <a:pt x="158" y="12"/>
                  </a:lnTo>
                  <a:lnTo>
                    <a:pt x="286" y="12"/>
                  </a:lnTo>
                  <a:lnTo>
                    <a:pt x="286" y="284"/>
                  </a:lnTo>
                  <a:close/>
                  <a:moveTo>
                    <a:pt x="437" y="284"/>
                  </a:moveTo>
                  <a:lnTo>
                    <a:pt x="310" y="284"/>
                  </a:lnTo>
                  <a:lnTo>
                    <a:pt x="310" y="154"/>
                  </a:lnTo>
                  <a:lnTo>
                    <a:pt x="437" y="154"/>
                  </a:lnTo>
                  <a:lnTo>
                    <a:pt x="437" y="28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8" name="Freeform 107"/>
            <p:cNvSpPr/>
            <p:nvPr/>
          </p:nvSpPr>
          <p:spPr bwMode="auto">
            <a:xfrm>
              <a:off x="5364163" y="4033838"/>
              <a:ext cx="60325" cy="107950"/>
            </a:xfrm>
            <a:custGeom>
              <a:avLst/>
              <a:gdLst>
                <a:gd name="T0" fmla="*/ 25 w 25"/>
                <a:gd name="T1" fmla="*/ 41 h 45"/>
                <a:gd name="T2" fmla="*/ 15 w 25"/>
                <a:gd name="T3" fmla="*/ 41 h 45"/>
                <a:gd name="T4" fmla="*/ 15 w 25"/>
                <a:gd name="T5" fmla="*/ 0 h 45"/>
                <a:gd name="T6" fmla="*/ 11 w 25"/>
                <a:gd name="T7" fmla="*/ 0 h 45"/>
                <a:gd name="T8" fmla="*/ 10 w 25"/>
                <a:gd name="T9" fmla="*/ 3 h 45"/>
                <a:gd name="T10" fmla="*/ 8 w 25"/>
                <a:gd name="T11" fmla="*/ 5 h 45"/>
                <a:gd name="T12" fmla="*/ 4 w 25"/>
                <a:gd name="T13" fmla="*/ 6 h 45"/>
                <a:gd name="T14" fmla="*/ 0 w 25"/>
                <a:gd name="T15" fmla="*/ 6 h 45"/>
                <a:gd name="T16" fmla="*/ 0 w 25"/>
                <a:gd name="T17" fmla="*/ 10 h 45"/>
                <a:gd name="T18" fmla="*/ 10 w 25"/>
                <a:gd name="T19" fmla="*/ 10 h 45"/>
                <a:gd name="T20" fmla="*/ 10 w 25"/>
                <a:gd name="T21" fmla="*/ 41 h 45"/>
                <a:gd name="T22" fmla="*/ 0 w 25"/>
                <a:gd name="T23" fmla="*/ 41 h 45"/>
                <a:gd name="T24" fmla="*/ 0 w 25"/>
                <a:gd name="T25" fmla="*/ 45 h 45"/>
                <a:gd name="T26" fmla="*/ 25 w 25"/>
                <a:gd name="T27" fmla="*/ 45 h 45"/>
                <a:gd name="T28" fmla="*/ 25 w 25"/>
                <a:gd name="T29" fmla="*/ 4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 h="45">
                  <a:moveTo>
                    <a:pt x="25" y="41"/>
                  </a:moveTo>
                  <a:cubicBezTo>
                    <a:pt x="15" y="41"/>
                    <a:pt x="15" y="41"/>
                    <a:pt x="15" y="41"/>
                  </a:cubicBezTo>
                  <a:cubicBezTo>
                    <a:pt x="15" y="0"/>
                    <a:pt x="15" y="0"/>
                    <a:pt x="15" y="0"/>
                  </a:cubicBezTo>
                  <a:cubicBezTo>
                    <a:pt x="11" y="0"/>
                    <a:pt x="11" y="0"/>
                    <a:pt x="11" y="0"/>
                  </a:cubicBezTo>
                  <a:cubicBezTo>
                    <a:pt x="11" y="1"/>
                    <a:pt x="10" y="2"/>
                    <a:pt x="10" y="3"/>
                  </a:cubicBezTo>
                  <a:cubicBezTo>
                    <a:pt x="9" y="4"/>
                    <a:pt x="8" y="4"/>
                    <a:pt x="8" y="5"/>
                  </a:cubicBezTo>
                  <a:cubicBezTo>
                    <a:pt x="7" y="5"/>
                    <a:pt x="6" y="5"/>
                    <a:pt x="4" y="6"/>
                  </a:cubicBezTo>
                  <a:cubicBezTo>
                    <a:pt x="3" y="6"/>
                    <a:pt x="1" y="6"/>
                    <a:pt x="0" y="6"/>
                  </a:cubicBezTo>
                  <a:cubicBezTo>
                    <a:pt x="0" y="10"/>
                    <a:pt x="0" y="10"/>
                    <a:pt x="0" y="10"/>
                  </a:cubicBezTo>
                  <a:cubicBezTo>
                    <a:pt x="10" y="10"/>
                    <a:pt x="10" y="10"/>
                    <a:pt x="10" y="10"/>
                  </a:cubicBezTo>
                  <a:cubicBezTo>
                    <a:pt x="10" y="41"/>
                    <a:pt x="10" y="41"/>
                    <a:pt x="10" y="41"/>
                  </a:cubicBezTo>
                  <a:cubicBezTo>
                    <a:pt x="0" y="41"/>
                    <a:pt x="0" y="41"/>
                    <a:pt x="0" y="41"/>
                  </a:cubicBezTo>
                  <a:cubicBezTo>
                    <a:pt x="0" y="45"/>
                    <a:pt x="0" y="45"/>
                    <a:pt x="0" y="45"/>
                  </a:cubicBezTo>
                  <a:cubicBezTo>
                    <a:pt x="25" y="45"/>
                    <a:pt x="25" y="45"/>
                    <a:pt x="25" y="45"/>
                  </a:cubicBezTo>
                  <a:lnTo>
                    <a:pt x="25"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9" name="Freeform 108"/>
            <p:cNvSpPr/>
            <p:nvPr/>
          </p:nvSpPr>
          <p:spPr bwMode="auto">
            <a:xfrm>
              <a:off x="5210175" y="4111625"/>
              <a:ext cx="69850" cy="111125"/>
            </a:xfrm>
            <a:custGeom>
              <a:avLst/>
              <a:gdLst>
                <a:gd name="T0" fmla="*/ 30 w 30"/>
                <a:gd name="T1" fmla="*/ 41 h 47"/>
                <a:gd name="T2" fmla="*/ 6 w 30"/>
                <a:gd name="T3" fmla="*/ 41 h 47"/>
                <a:gd name="T4" fmla="*/ 12 w 30"/>
                <a:gd name="T5" fmla="*/ 36 h 47"/>
                <a:gd name="T6" fmla="*/ 19 w 30"/>
                <a:gd name="T7" fmla="*/ 29 h 47"/>
                <a:gd name="T8" fmla="*/ 23 w 30"/>
                <a:gd name="T9" fmla="*/ 25 h 47"/>
                <a:gd name="T10" fmla="*/ 26 w 30"/>
                <a:gd name="T11" fmla="*/ 22 h 47"/>
                <a:gd name="T12" fmla="*/ 28 w 30"/>
                <a:gd name="T13" fmla="*/ 17 h 47"/>
                <a:gd name="T14" fmla="*/ 28 w 30"/>
                <a:gd name="T15" fmla="*/ 13 h 47"/>
                <a:gd name="T16" fmla="*/ 24 w 30"/>
                <a:gd name="T17" fmla="*/ 3 h 47"/>
                <a:gd name="T18" fmla="*/ 14 w 30"/>
                <a:gd name="T19" fmla="*/ 0 h 47"/>
                <a:gd name="T20" fmla="*/ 6 w 30"/>
                <a:gd name="T21" fmla="*/ 1 h 47"/>
                <a:gd name="T22" fmla="*/ 1 w 30"/>
                <a:gd name="T23" fmla="*/ 3 h 47"/>
                <a:gd name="T24" fmla="*/ 1 w 30"/>
                <a:gd name="T25" fmla="*/ 9 h 47"/>
                <a:gd name="T26" fmla="*/ 1 w 30"/>
                <a:gd name="T27" fmla="*/ 9 h 47"/>
                <a:gd name="T28" fmla="*/ 7 w 30"/>
                <a:gd name="T29" fmla="*/ 6 h 47"/>
                <a:gd name="T30" fmla="*/ 13 w 30"/>
                <a:gd name="T31" fmla="*/ 5 h 47"/>
                <a:gd name="T32" fmla="*/ 20 w 30"/>
                <a:gd name="T33" fmla="*/ 7 h 47"/>
                <a:gd name="T34" fmla="*/ 22 w 30"/>
                <a:gd name="T35" fmla="*/ 13 h 47"/>
                <a:gd name="T36" fmla="*/ 20 w 30"/>
                <a:gd name="T37" fmla="*/ 20 h 47"/>
                <a:gd name="T38" fmla="*/ 12 w 30"/>
                <a:gd name="T39" fmla="*/ 29 h 47"/>
                <a:gd name="T40" fmla="*/ 6 w 30"/>
                <a:gd name="T41" fmla="*/ 35 h 47"/>
                <a:gd name="T42" fmla="*/ 0 w 30"/>
                <a:gd name="T43" fmla="*/ 40 h 47"/>
                <a:gd name="T44" fmla="*/ 0 w 30"/>
                <a:gd name="T45" fmla="*/ 47 h 47"/>
                <a:gd name="T46" fmla="*/ 30 w 30"/>
                <a:gd name="T47" fmla="*/ 47 h 47"/>
                <a:gd name="T48" fmla="*/ 30 w 30"/>
                <a:gd name="T49" fmla="*/ 4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 h="47">
                  <a:moveTo>
                    <a:pt x="30" y="41"/>
                  </a:moveTo>
                  <a:cubicBezTo>
                    <a:pt x="6" y="41"/>
                    <a:pt x="6" y="41"/>
                    <a:pt x="6" y="41"/>
                  </a:cubicBezTo>
                  <a:cubicBezTo>
                    <a:pt x="8" y="40"/>
                    <a:pt x="10" y="38"/>
                    <a:pt x="12" y="36"/>
                  </a:cubicBezTo>
                  <a:cubicBezTo>
                    <a:pt x="15" y="34"/>
                    <a:pt x="17" y="32"/>
                    <a:pt x="19" y="29"/>
                  </a:cubicBezTo>
                  <a:cubicBezTo>
                    <a:pt x="21" y="28"/>
                    <a:pt x="22" y="27"/>
                    <a:pt x="23" y="25"/>
                  </a:cubicBezTo>
                  <a:cubicBezTo>
                    <a:pt x="24" y="24"/>
                    <a:pt x="25" y="23"/>
                    <a:pt x="26" y="22"/>
                  </a:cubicBezTo>
                  <a:cubicBezTo>
                    <a:pt x="27" y="20"/>
                    <a:pt x="27" y="19"/>
                    <a:pt x="28" y="17"/>
                  </a:cubicBezTo>
                  <a:cubicBezTo>
                    <a:pt x="28" y="16"/>
                    <a:pt x="28" y="14"/>
                    <a:pt x="28" y="13"/>
                  </a:cubicBezTo>
                  <a:cubicBezTo>
                    <a:pt x="28" y="9"/>
                    <a:pt x="27" y="6"/>
                    <a:pt x="24" y="3"/>
                  </a:cubicBezTo>
                  <a:cubicBezTo>
                    <a:pt x="22" y="1"/>
                    <a:pt x="18" y="0"/>
                    <a:pt x="14" y="0"/>
                  </a:cubicBezTo>
                  <a:cubicBezTo>
                    <a:pt x="11" y="0"/>
                    <a:pt x="9" y="0"/>
                    <a:pt x="6" y="1"/>
                  </a:cubicBezTo>
                  <a:cubicBezTo>
                    <a:pt x="4" y="2"/>
                    <a:pt x="2" y="2"/>
                    <a:pt x="1" y="3"/>
                  </a:cubicBezTo>
                  <a:cubicBezTo>
                    <a:pt x="1" y="9"/>
                    <a:pt x="1" y="9"/>
                    <a:pt x="1" y="9"/>
                  </a:cubicBezTo>
                  <a:cubicBezTo>
                    <a:pt x="1" y="9"/>
                    <a:pt x="1" y="9"/>
                    <a:pt x="1" y="9"/>
                  </a:cubicBezTo>
                  <a:cubicBezTo>
                    <a:pt x="3" y="8"/>
                    <a:pt x="5" y="7"/>
                    <a:pt x="7" y="6"/>
                  </a:cubicBezTo>
                  <a:cubicBezTo>
                    <a:pt x="9" y="6"/>
                    <a:pt x="11" y="5"/>
                    <a:pt x="13" y="5"/>
                  </a:cubicBezTo>
                  <a:cubicBezTo>
                    <a:pt x="16" y="5"/>
                    <a:pt x="18" y="6"/>
                    <a:pt x="20" y="7"/>
                  </a:cubicBezTo>
                  <a:cubicBezTo>
                    <a:pt x="21" y="9"/>
                    <a:pt x="22" y="11"/>
                    <a:pt x="22" y="13"/>
                  </a:cubicBezTo>
                  <a:cubicBezTo>
                    <a:pt x="22" y="15"/>
                    <a:pt x="21" y="18"/>
                    <a:pt x="20" y="20"/>
                  </a:cubicBezTo>
                  <a:cubicBezTo>
                    <a:pt x="19" y="22"/>
                    <a:pt x="16" y="25"/>
                    <a:pt x="12" y="29"/>
                  </a:cubicBezTo>
                  <a:cubicBezTo>
                    <a:pt x="10" y="31"/>
                    <a:pt x="8" y="33"/>
                    <a:pt x="6" y="35"/>
                  </a:cubicBezTo>
                  <a:cubicBezTo>
                    <a:pt x="4" y="36"/>
                    <a:pt x="2" y="38"/>
                    <a:pt x="0" y="40"/>
                  </a:cubicBezTo>
                  <a:cubicBezTo>
                    <a:pt x="0" y="47"/>
                    <a:pt x="0" y="47"/>
                    <a:pt x="0" y="47"/>
                  </a:cubicBezTo>
                  <a:cubicBezTo>
                    <a:pt x="30" y="47"/>
                    <a:pt x="30" y="47"/>
                    <a:pt x="30" y="47"/>
                  </a:cubicBezTo>
                  <a:lnTo>
                    <a:pt x="30"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40" name="Freeform 109"/>
            <p:cNvSpPr/>
            <p:nvPr/>
          </p:nvSpPr>
          <p:spPr bwMode="auto">
            <a:xfrm>
              <a:off x="5510213" y="4127500"/>
              <a:ext cx="71437" cy="114300"/>
            </a:xfrm>
            <a:custGeom>
              <a:avLst/>
              <a:gdLst>
                <a:gd name="T0" fmla="*/ 13 w 30"/>
                <a:gd name="T1" fmla="*/ 48 h 48"/>
                <a:gd name="T2" fmla="*/ 20 w 30"/>
                <a:gd name="T3" fmla="*/ 47 h 48"/>
                <a:gd name="T4" fmla="*/ 25 w 30"/>
                <a:gd name="T5" fmla="*/ 43 h 48"/>
                <a:gd name="T6" fmla="*/ 28 w 30"/>
                <a:gd name="T7" fmla="*/ 39 h 48"/>
                <a:gd name="T8" fmla="*/ 30 w 30"/>
                <a:gd name="T9" fmla="*/ 33 h 48"/>
                <a:gd name="T10" fmla="*/ 29 w 30"/>
                <a:gd name="T11" fmla="*/ 28 h 48"/>
                <a:gd name="T12" fmla="*/ 26 w 30"/>
                <a:gd name="T13" fmla="*/ 25 h 48"/>
                <a:gd name="T14" fmla="*/ 23 w 30"/>
                <a:gd name="T15" fmla="*/ 23 h 48"/>
                <a:gd name="T16" fmla="*/ 20 w 30"/>
                <a:gd name="T17" fmla="*/ 22 h 48"/>
                <a:gd name="T18" fmla="*/ 20 w 30"/>
                <a:gd name="T19" fmla="*/ 21 h 48"/>
                <a:gd name="T20" fmla="*/ 26 w 30"/>
                <a:gd name="T21" fmla="*/ 18 h 48"/>
                <a:gd name="T22" fmla="*/ 29 w 30"/>
                <a:gd name="T23" fmla="*/ 11 h 48"/>
                <a:gd name="T24" fmla="*/ 28 w 30"/>
                <a:gd name="T25" fmla="*/ 6 h 48"/>
                <a:gd name="T26" fmla="*/ 24 w 30"/>
                <a:gd name="T27" fmla="*/ 3 h 48"/>
                <a:gd name="T28" fmla="*/ 20 w 30"/>
                <a:gd name="T29" fmla="*/ 1 h 48"/>
                <a:gd name="T30" fmla="*/ 14 w 30"/>
                <a:gd name="T31" fmla="*/ 0 h 48"/>
                <a:gd name="T32" fmla="*/ 7 w 30"/>
                <a:gd name="T33" fmla="*/ 1 h 48"/>
                <a:gd name="T34" fmla="*/ 1 w 30"/>
                <a:gd name="T35" fmla="*/ 3 h 48"/>
                <a:gd name="T36" fmla="*/ 1 w 30"/>
                <a:gd name="T37" fmla="*/ 9 h 48"/>
                <a:gd name="T38" fmla="*/ 1 w 30"/>
                <a:gd name="T39" fmla="*/ 9 h 48"/>
                <a:gd name="T40" fmla="*/ 7 w 30"/>
                <a:gd name="T41" fmla="*/ 7 h 48"/>
                <a:gd name="T42" fmla="*/ 14 w 30"/>
                <a:gd name="T43" fmla="*/ 5 h 48"/>
                <a:gd name="T44" fmla="*/ 17 w 30"/>
                <a:gd name="T45" fmla="*/ 6 h 48"/>
                <a:gd name="T46" fmla="*/ 20 w 30"/>
                <a:gd name="T47" fmla="*/ 7 h 48"/>
                <a:gd name="T48" fmla="*/ 22 w 30"/>
                <a:gd name="T49" fmla="*/ 9 h 48"/>
                <a:gd name="T50" fmla="*/ 22 w 30"/>
                <a:gd name="T51" fmla="*/ 12 h 48"/>
                <a:gd name="T52" fmla="*/ 20 w 30"/>
                <a:gd name="T53" fmla="*/ 18 h 48"/>
                <a:gd name="T54" fmla="*/ 12 w 30"/>
                <a:gd name="T55" fmla="*/ 19 h 48"/>
                <a:gd name="T56" fmla="*/ 10 w 30"/>
                <a:gd name="T57" fmla="*/ 19 h 48"/>
                <a:gd name="T58" fmla="*/ 10 w 30"/>
                <a:gd name="T59" fmla="*/ 25 h 48"/>
                <a:gd name="T60" fmla="*/ 13 w 30"/>
                <a:gd name="T61" fmla="*/ 25 h 48"/>
                <a:gd name="T62" fmla="*/ 17 w 30"/>
                <a:gd name="T63" fmla="*/ 25 h 48"/>
                <a:gd name="T64" fmla="*/ 20 w 30"/>
                <a:gd name="T65" fmla="*/ 26 h 48"/>
                <a:gd name="T66" fmla="*/ 23 w 30"/>
                <a:gd name="T67" fmla="*/ 29 h 48"/>
                <a:gd name="T68" fmla="*/ 23 w 30"/>
                <a:gd name="T69" fmla="*/ 33 h 48"/>
                <a:gd name="T70" fmla="*/ 23 w 30"/>
                <a:gd name="T71" fmla="*/ 37 h 48"/>
                <a:gd name="T72" fmla="*/ 21 w 30"/>
                <a:gd name="T73" fmla="*/ 40 h 48"/>
                <a:gd name="T74" fmla="*/ 17 w 30"/>
                <a:gd name="T75" fmla="*/ 42 h 48"/>
                <a:gd name="T76" fmla="*/ 13 w 30"/>
                <a:gd name="T77" fmla="*/ 42 h 48"/>
                <a:gd name="T78" fmla="*/ 6 w 30"/>
                <a:gd name="T79" fmla="*/ 41 h 48"/>
                <a:gd name="T80" fmla="*/ 0 w 30"/>
                <a:gd name="T81" fmla="*/ 38 h 48"/>
                <a:gd name="T82" fmla="*/ 0 w 30"/>
                <a:gd name="T83" fmla="*/ 38 h 48"/>
                <a:gd name="T84" fmla="*/ 0 w 30"/>
                <a:gd name="T85" fmla="*/ 45 h 48"/>
                <a:gd name="T86" fmla="*/ 6 w 30"/>
                <a:gd name="T87" fmla="*/ 47 h 48"/>
                <a:gd name="T88" fmla="*/ 13 w 30"/>
                <a:gd name="T8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0" h="48">
                  <a:moveTo>
                    <a:pt x="13" y="48"/>
                  </a:moveTo>
                  <a:cubicBezTo>
                    <a:pt x="16" y="48"/>
                    <a:pt x="18" y="47"/>
                    <a:pt x="20" y="47"/>
                  </a:cubicBezTo>
                  <a:cubicBezTo>
                    <a:pt x="22" y="46"/>
                    <a:pt x="24" y="45"/>
                    <a:pt x="25" y="43"/>
                  </a:cubicBezTo>
                  <a:cubicBezTo>
                    <a:pt x="27" y="42"/>
                    <a:pt x="28" y="41"/>
                    <a:pt x="28" y="39"/>
                  </a:cubicBezTo>
                  <a:cubicBezTo>
                    <a:pt x="29" y="37"/>
                    <a:pt x="30" y="35"/>
                    <a:pt x="30" y="33"/>
                  </a:cubicBezTo>
                  <a:cubicBezTo>
                    <a:pt x="30" y="31"/>
                    <a:pt x="29" y="29"/>
                    <a:pt x="29" y="28"/>
                  </a:cubicBezTo>
                  <a:cubicBezTo>
                    <a:pt x="28" y="27"/>
                    <a:pt x="27" y="26"/>
                    <a:pt x="26" y="25"/>
                  </a:cubicBezTo>
                  <a:cubicBezTo>
                    <a:pt x="25" y="24"/>
                    <a:pt x="24" y="23"/>
                    <a:pt x="23" y="23"/>
                  </a:cubicBezTo>
                  <a:cubicBezTo>
                    <a:pt x="22" y="22"/>
                    <a:pt x="21" y="22"/>
                    <a:pt x="20" y="22"/>
                  </a:cubicBezTo>
                  <a:cubicBezTo>
                    <a:pt x="20" y="21"/>
                    <a:pt x="20" y="21"/>
                    <a:pt x="20" y="21"/>
                  </a:cubicBezTo>
                  <a:cubicBezTo>
                    <a:pt x="22" y="21"/>
                    <a:pt x="24" y="20"/>
                    <a:pt x="26" y="18"/>
                  </a:cubicBezTo>
                  <a:cubicBezTo>
                    <a:pt x="28" y="16"/>
                    <a:pt x="29" y="14"/>
                    <a:pt x="29" y="11"/>
                  </a:cubicBezTo>
                  <a:cubicBezTo>
                    <a:pt x="29" y="9"/>
                    <a:pt x="28" y="8"/>
                    <a:pt x="28" y="6"/>
                  </a:cubicBezTo>
                  <a:cubicBezTo>
                    <a:pt x="27" y="5"/>
                    <a:pt x="26" y="4"/>
                    <a:pt x="24" y="3"/>
                  </a:cubicBezTo>
                  <a:cubicBezTo>
                    <a:pt x="23" y="2"/>
                    <a:pt x="21" y="1"/>
                    <a:pt x="20" y="1"/>
                  </a:cubicBezTo>
                  <a:cubicBezTo>
                    <a:pt x="18" y="0"/>
                    <a:pt x="16" y="0"/>
                    <a:pt x="14" y="0"/>
                  </a:cubicBezTo>
                  <a:cubicBezTo>
                    <a:pt x="11" y="0"/>
                    <a:pt x="9" y="1"/>
                    <a:pt x="7" y="1"/>
                  </a:cubicBezTo>
                  <a:cubicBezTo>
                    <a:pt x="4" y="2"/>
                    <a:pt x="2" y="2"/>
                    <a:pt x="1" y="3"/>
                  </a:cubicBezTo>
                  <a:cubicBezTo>
                    <a:pt x="1" y="9"/>
                    <a:pt x="1" y="9"/>
                    <a:pt x="1" y="9"/>
                  </a:cubicBezTo>
                  <a:cubicBezTo>
                    <a:pt x="1" y="9"/>
                    <a:pt x="1" y="9"/>
                    <a:pt x="1" y="9"/>
                  </a:cubicBezTo>
                  <a:cubicBezTo>
                    <a:pt x="3" y="8"/>
                    <a:pt x="5" y="7"/>
                    <a:pt x="7" y="7"/>
                  </a:cubicBezTo>
                  <a:cubicBezTo>
                    <a:pt x="10" y="6"/>
                    <a:pt x="12" y="5"/>
                    <a:pt x="14" y="5"/>
                  </a:cubicBezTo>
                  <a:cubicBezTo>
                    <a:pt x="15" y="5"/>
                    <a:pt x="16" y="6"/>
                    <a:pt x="17" y="6"/>
                  </a:cubicBezTo>
                  <a:cubicBezTo>
                    <a:pt x="18" y="6"/>
                    <a:pt x="19" y="6"/>
                    <a:pt x="20" y="7"/>
                  </a:cubicBezTo>
                  <a:cubicBezTo>
                    <a:pt x="21" y="7"/>
                    <a:pt x="21" y="8"/>
                    <a:pt x="22" y="9"/>
                  </a:cubicBezTo>
                  <a:cubicBezTo>
                    <a:pt x="22" y="10"/>
                    <a:pt x="22" y="11"/>
                    <a:pt x="22" y="12"/>
                  </a:cubicBezTo>
                  <a:cubicBezTo>
                    <a:pt x="22" y="14"/>
                    <a:pt x="22" y="16"/>
                    <a:pt x="20" y="18"/>
                  </a:cubicBezTo>
                  <a:cubicBezTo>
                    <a:pt x="18" y="19"/>
                    <a:pt x="15" y="19"/>
                    <a:pt x="12" y="19"/>
                  </a:cubicBezTo>
                  <a:cubicBezTo>
                    <a:pt x="10" y="19"/>
                    <a:pt x="10" y="19"/>
                    <a:pt x="10" y="19"/>
                  </a:cubicBezTo>
                  <a:cubicBezTo>
                    <a:pt x="10" y="25"/>
                    <a:pt x="10" y="25"/>
                    <a:pt x="10" y="25"/>
                  </a:cubicBezTo>
                  <a:cubicBezTo>
                    <a:pt x="13" y="25"/>
                    <a:pt x="13" y="25"/>
                    <a:pt x="13" y="25"/>
                  </a:cubicBezTo>
                  <a:cubicBezTo>
                    <a:pt x="14" y="25"/>
                    <a:pt x="16" y="25"/>
                    <a:pt x="17" y="25"/>
                  </a:cubicBezTo>
                  <a:cubicBezTo>
                    <a:pt x="18" y="25"/>
                    <a:pt x="20" y="26"/>
                    <a:pt x="20" y="26"/>
                  </a:cubicBezTo>
                  <a:cubicBezTo>
                    <a:pt x="21" y="27"/>
                    <a:pt x="22" y="28"/>
                    <a:pt x="23" y="29"/>
                  </a:cubicBezTo>
                  <a:cubicBezTo>
                    <a:pt x="23" y="30"/>
                    <a:pt x="23" y="31"/>
                    <a:pt x="23" y="33"/>
                  </a:cubicBezTo>
                  <a:cubicBezTo>
                    <a:pt x="23" y="34"/>
                    <a:pt x="23" y="36"/>
                    <a:pt x="23" y="37"/>
                  </a:cubicBezTo>
                  <a:cubicBezTo>
                    <a:pt x="22" y="38"/>
                    <a:pt x="22" y="39"/>
                    <a:pt x="21" y="40"/>
                  </a:cubicBezTo>
                  <a:cubicBezTo>
                    <a:pt x="20" y="41"/>
                    <a:pt x="19" y="41"/>
                    <a:pt x="17" y="42"/>
                  </a:cubicBezTo>
                  <a:cubicBezTo>
                    <a:pt x="16" y="42"/>
                    <a:pt x="14" y="42"/>
                    <a:pt x="13" y="42"/>
                  </a:cubicBezTo>
                  <a:cubicBezTo>
                    <a:pt x="11" y="42"/>
                    <a:pt x="9" y="42"/>
                    <a:pt x="6" y="41"/>
                  </a:cubicBezTo>
                  <a:cubicBezTo>
                    <a:pt x="4" y="40"/>
                    <a:pt x="2" y="40"/>
                    <a:pt x="0" y="38"/>
                  </a:cubicBezTo>
                  <a:cubicBezTo>
                    <a:pt x="0" y="38"/>
                    <a:pt x="0" y="38"/>
                    <a:pt x="0" y="38"/>
                  </a:cubicBezTo>
                  <a:cubicBezTo>
                    <a:pt x="0" y="45"/>
                    <a:pt x="0" y="45"/>
                    <a:pt x="0" y="45"/>
                  </a:cubicBezTo>
                  <a:cubicBezTo>
                    <a:pt x="1" y="45"/>
                    <a:pt x="3" y="46"/>
                    <a:pt x="6" y="47"/>
                  </a:cubicBezTo>
                  <a:cubicBezTo>
                    <a:pt x="8" y="47"/>
                    <a:pt x="11" y="48"/>
                    <a:pt x="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41" name="组合 469"/>
            <p:cNvGrpSpPr/>
            <p:nvPr/>
          </p:nvGrpSpPr>
          <p:grpSpPr bwMode="auto">
            <a:xfrm>
              <a:off x="5975350" y="3908425"/>
              <a:ext cx="358775" cy="355600"/>
              <a:chOff x="0" y="0"/>
              <a:chExt cx="323484" cy="320750"/>
            </a:xfrm>
            <a:grpFill/>
          </p:grpSpPr>
          <p:sp>
            <p:nvSpPr>
              <p:cNvPr id="353" name="Freeform 110"/>
              <p:cNvSpPr/>
              <p:nvPr/>
            </p:nvSpPr>
            <p:spPr bwMode="auto">
              <a:xfrm>
                <a:off x="0" y="0"/>
                <a:ext cx="323484" cy="320750"/>
              </a:xfrm>
              <a:custGeom>
                <a:avLst/>
                <a:gdLst>
                  <a:gd name="T0" fmla="*/ 143 w 150"/>
                  <a:gd name="T1" fmla="*/ 7 h 149"/>
                  <a:gd name="T2" fmla="*/ 129 w 150"/>
                  <a:gd name="T3" fmla="*/ 5 h 149"/>
                  <a:gd name="T4" fmla="*/ 53 w 150"/>
                  <a:gd name="T5" fmla="*/ 91 h 149"/>
                  <a:gd name="T6" fmla="*/ 8 w 150"/>
                  <a:gd name="T7" fmla="*/ 135 h 149"/>
                  <a:gd name="T8" fmla="*/ 7 w 150"/>
                  <a:gd name="T9" fmla="*/ 134 h 149"/>
                  <a:gd name="T10" fmla="*/ 2 w 150"/>
                  <a:gd name="T11" fmla="*/ 134 h 149"/>
                  <a:gd name="T12" fmla="*/ 2 w 150"/>
                  <a:gd name="T13" fmla="*/ 139 h 149"/>
                  <a:gd name="T14" fmla="*/ 10 w 150"/>
                  <a:gd name="T15" fmla="*/ 147 h 149"/>
                  <a:gd name="T16" fmla="*/ 15 w 150"/>
                  <a:gd name="T17" fmla="*/ 147 h 149"/>
                  <a:gd name="T18" fmla="*/ 15 w 150"/>
                  <a:gd name="T19" fmla="*/ 142 h 149"/>
                  <a:gd name="T20" fmla="*/ 15 w 150"/>
                  <a:gd name="T21" fmla="*/ 142 h 149"/>
                  <a:gd name="T22" fmla="*/ 59 w 150"/>
                  <a:gd name="T23" fmla="*/ 97 h 149"/>
                  <a:gd name="T24" fmla="*/ 145 w 150"/>
                  <a:gd name="T25" fmla="*/ 21 h 149"/>
                  <a:gd name="T26" fmla="*/ 143 w 150"/>
                  <a:gd name="T27" fmla="*/ 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49">
                    <a:moveTo>
                      <a:pt x="143" y="7"/>
                    </a:moveTo>
                    <a:cubicBezTo>
                      <a:pt x="138" y="3"/>
                      <a:pt x="133" y="0"/>
                      <a:pt x="129" y="5"/>
                    </a:cubicBezTo>
                    <a:cubicBezTo>
                      <a:pt x="53" y="91"/>
                      <a:pt x="53" y="91"/>
                      <a:pt x="53" y="91"/>
                    </a:cubicBezTo>
                    <a:cubicBezTo>
                      <a:pt x="8" y="135"/>
                      <a:pt x="8" y="135"/>
                      <a:pt x="8" y="135"/>
                    </a:cubicBezTo>
                    <a:cubicBezTo>
                      <a:pt x="7" y="134"/>
                      <a:pt x="7" y="134"/>
                      <a:pt x="7" y="134"/>
                    </a:cubicBezTo>
                    <a:cubicBezTo>
                      <a:pt x="5" y="132"/>
                      <a:pt x="3" y="132"/>
                      <a:pt x="2" y="134"/>
                    </a:cubicBezTo>
                    <a:cubicBezTo>
                      <a:pt x="0" y="135"/>
                      <a:pt x="0" y="137"/>
                      <a:pt x="2" y="139"/>
                    </a:cubicBezTo>
                    <a:cubicBezTo>
                      <a:pt x="10" y="147"/>
                      <a:pt x="10" y="147"/>
                      <a:pt x="10" y="147"/>
                    </a:cubicBezTo>
                    <a:cubicBezTo>
                      <a:pt x="12" y="149"/>
                      <a:pt x="14" y="149"/>
                      <a:pt x="15" y="147"/>
                    </a:cubicBezTo>
                    <a:cubicBezTo>
                      <a:pt x="17" y="146"/>
                      <a:pt x="17" y="144"/>
                      <a:pt x="15" y="142"/>
                    </a:cubicBezTo>
                    <a:cubicBezTo>
                      <a:pt x="15" y="142"/>
                      <a:pt x="15" y="142"/>
                      <a:pt x="15" y="142"/>
                    </a:cubicBezTo>
                    <a:cubicBezTo>
                      <a:pt x="59" y="97"/>
                      <a:pt x="59" y="97"/>
                      <a:pt x="59" y="97"/>
                    </a:cubicBezTo>
                    <a:cubicBezTo>
                      <a:pt x="145" y="21"/>
                      <a:pt x="145" y="21"/>
                      <a:pt x="145" y="21"/>
                    </a:cubicBezTo>
                    <a:cubicBezTo>
                      <a:pt x="150" y="17"/>
                      <a:pt x="147" y="12"/>
                      <a:pt x="14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54" name="Freeform 111"/>
              <p:cNvSpPr/>
              <p:nvPr/>
            </p:nvSpPr>
            <p:spPr bwMode="auto">
              <a:xfrm>
                <a:off x="230539" y="145795"/>
                <a:ext cx="75631" cy="75631"/>
              </a:xfrm>
              <a:custGeom>
                <a:avLst/>
                <a:gdLst>
                  <a:gd name="T0" fmla="*/ 32 w 35"/>
                  <a:gd name="T1" fmla="*/ 22 h 35"/>
                  <a:gd name="T2" fmla="*/ 30 w 35"/>
                  <a:gd name="T3" fmla="*/ 21 h 35"/>
                  <a:gd name="T4" fmla="*/ 31 w 35"/>
                  <a:gd name="T5" fmla="*/ 18 h 35"/>
                  <a:gd name="T6" fmla="*/ 28 w 35"/>
                  <a:gd name="T7" fmla="*/ 16 h 35"/>
                  <a:gd name="T8" fmla="*/ 27 w 35"/>
                  <a:gd name="T9" fmla="*/ 19 h 35"/>
                  <a:gd name="T10" fmla="*/ 25 w 35"/>
                  <a:gd name="T11" fmla="*/ 18 h 35"/>
                  <a:gd name="T12" fmla="*/ 26 w 35"/>
                  <a:gd name="T13" fmla="*/ 15 h 35"/>
                  <a:gd name="T14" fmla="*/ 23 w 35"/>
                  <a:gd name="T15" fmla="*/ 13 h 35"/>
                  <a:gd name="T16" fmla="*/ 21 w 35"/>
                  <a:gd name="T17" fmla="*/ 15 h 35"/>
                  <a:gd name="T18" fmla="*/ 19 w 35"/>
                  <a:gd name="T19" fmla="*/ 13 h 35"/>
                  <a:gd name="T20" fmla="*/ 22 w 35"/>
                  <a:gd name="T21" fmla="*/ 11 h 35"/>
                  <a:gd name="T22" fmla="*/ 19 w 35"/>
                  <a:gd name="T23" fmla="*/ 8 h 35"/>
                  <a:gd name="T24" fmla="*/ 16 w 35"/>
                  <a:gd name="T25" fmla="*/ 9 h 35"/>
                  <a:gd name="T26" fmla="*/ 15 w 35"/>
                  <a:gd name="T27" fmla="*/ 7 h 35"/>
                  <a:gd name="T28" fmla="*/ 18 w 35"/>
                  <a:gd name="T29" fmla="*/ 6 h 35"/>
                  <a:gd name="T30" fmla="*/ 17 w 35"/>
                  <a:gd name="T31" fmla="*/ 3 h 35"/>
                  <a:gd name="T32" fmla="*/ 13 w 35"/>
                  <a:gd name="T33" fmla="*/ 4 h 35"/>
                  <a:gd name="T34" fmla="*/ 13 w 35"/>
                  <a:gd name="T35" fmla="*/ 2 h 35"/>
                  <a:gd name="T36" fmla="*/ 17 w 35"/>
                  <a:gd name="T37" fmla="*/ 1 h 35"/>
                  <a:gd name="T38" fmla="*/ 16 w 35"/>
                  <a:gd name="T39" fmla="*/ 0 h 35"/>
                  <a:gd name="T40" fmla="*/ 6 w 35"/>
                  <a:gd name="T41" fmla="*/ 5 h 35"/>
                  <a:gd name="T42" fmla="*/ 0 w 35"/>
                  <a:gd name="T43" fmla="*/ 15 h 35"/>
                  <a:gd name="T44" fmla="*/ 2 w 35"/>
                  <a:gd name="T45" fmla="*/ 16 h 35"/>
                  <a:gd name="T46" fmla="*/ 4 w 35"/>
                  <a:gd name="T47" fmla="*/ 12 h 35"/>
                  <a:gd name="T48" fmla="*/ 6 w 35"/>
                  <a:gd name="T49" fmla="*/ 13 h 35"/>
                  <a:gd name="T50" fmla="*/ 5 w 35"/>
                  <a:gd name="T51" fmla="*/ 16 h 35"/>
                  <a:gd name="T52" fmla="*/ 7 w 35"/>
                  <a:gd name="T53" fmla="*/ 18 h 35"/>
                  <a:gd name="T54" fmla="*/ 9 w 35"/>
                  <a:gd name="T55" fmla="*/ 15 h 35"/>
                  <a:gd name="T56" fmla="*/ 11 w 35"/>
                  <a:gd name="T57" fmla="*/ 16 h 35"/>
                  <a:gd name="T58" fmla="*/ 9 w 35"/>
                  <a:gd name="T59" fmla="*/ 19 h 35"/>
                  <a:gd name="T60" fmla="*/ 12 w 35"/>
                  <a:gd name="T61" fmla="*/ 21 h 35"/>
                  <a:gd name="T62" fmla="*/ 15 w 35"/>
                  <a:gd name="T63" fmla="*/ 19 h 35"/>
                  <a:gd name="T64" fmla="*/ 17 w 35"/>
                  <a:gd name="T65" fmla="*/ 20 h 35"/>
                  <a:gd name="T66" fmla="*/ 14 w 35"/>
                  <a:gd name="T67" fmla="*/ 23 h 35"/>
                  <a:gd name="T68" fmla="*/ 16 w 35"/>
                  <a:gd name="T69" fmla="*/ 26 h 35"/>
                  <a:gd name="T70" fmla="*/ 19 w 35"/>
                  <a:gd name="T71" fmla="*/ 24 h 35"/>
                  <a:gd name="T72" fmla="*/ 20 w 35"/>
                  <a:gd name="T73" fmla="*/ 26 h 35"/>
                  <a:gd name="T74" fmla="*/ 17 w 35"/>
                  <a:gd name="T75" fmla="*/ 28 h 35"/>
                  <a:gd name="T76" fmla="*/ 19 w 35"/>
                  <a:gd name="T77" fmla="*/ 30 h 35"/>
                  <a:gd name="T78" fmla="*/ 22 w 35"/>
                  <a:gd name="T79" fmla="*/ 29 h 35"/>
                  <a:gd name="T80" fmla="*/ 23 w 35"/>
                  <a:gd name="T81" fmla="*/ 32 h 35"/>
                  <a:gd name="T82" fmla="*/ 19 w 35"/>
                  <a:gd name="T83" fmla="*/ 33 h 35"/>
                  <a:gd name="T84" fmla="*/ 20 w 35"/>
                  <a:gd name="T85" fmla="*/ 35 h 35"/>
                  <a:gd name="T86" fmla="*/ 30 w 35"/>
                  <a:gd name="T87" fmla="*/ 29 h 35"/>
                  <a:gd name="T88" fmla="*/ 35 w 35"/>
                  <a:gd name="T89" fmla="*/ 19 h 35"/>
                  <a:gd name="T90" fmla="*/ 33 w 35"/>
                  <a:gd name="T91" fmla="*/ 18 h 35"/>
                  <a:gd name="T92" fmla="*/ 32 w 35"/>
                  <a:gd name="T93"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35">
                    <a:moveTo>
                      <a:pt x="32" y="22"/>
                    </a:moveTo>
                    <a:cubicBezTo>
                      <a:pt x="30" y="21"/>
                      <a:pt x="30" y="21"/>
                      <a:pt x="30" y="21"/>
                    </a:cubicBezTo>
                    <a:cubicBezTo>
                      <a:pt x="31" y="18"/>
                      <a:pt x="31" y="18"/>
                      <a:pt x="31" y="18"/>
                    </a:cubicBezTo>
                    <a:cubicBezTo>
                      <a:pt x="30" y="17"/>
                      <a:pt x="29" y="17"/>
                      <a:pt x="28" y="16"/>
                    </a:cubicBezTo>
                    <a:cubicBezTo>
                      <a:pt x="27" y="19"/>
                      <a:pt x="27" y="19"/>
                      <a:pt x="27" y="19"/>
                    </a:cubicBezTo>
                    <a:cubicBezTo>
                      <a:pt x="25" y="18"/>
                      <a:pt x="25" y="18"/>
                      <a:pt x="25" y="18"/>
                    </a:cubicBezTo>
                    <a:cubicBezTo>
                      <a:pt x="26" y="15"/>
                      <a:pt x="26" y="15"/>
                      <a:pt x="26" y="15"/>
                    </a:cubicBezTo>
                    <a:cubicBezTo>
                      <a:pt x="25" y="14"/>
                      <a:pt x="24" y="13"/>
                      <a:pt x="23" y="13"/>
                    </a:cubicBezTo>
                    <a:cubicBezTo>
                      <a:pt x="21" y="15"/>
                      <a:pt x="21" y="15"/>
                      <a:pt x="21" y="15"/>
                    </a:cubicBezTo>
                    <a:cubicBezTo>
                      <a:pt x="19" y="13"/>
                      <a:pt x="19" y="13"/>
                      <a:pt x="19" y="13"/>
                    </a:cubicBezTo>
                    <a:cubicBezTo>
                      <a:pt x="22" y="11"/>
                      <a:pt x="22" y="11"/>
                      <a:pt x="22" y="11"/>
                    </a:cubicBezTo>
                    <a:cubicBezTo>
                      <a:pt x="21" y="10"/>
                      <a:pt x="20" y="9"/>
                      <a:pt x="19" y="8"/>
                    </a:cubicBezTo>
                    <a:cubicBezTo>
                      <a:pt x="16" y="9"/>
                      <a:pt x="16" y="9"/>
                      <a:pt x="16" y="9"/>
                    </a:cubicBezTo>
                    <a:cubicBezTo>
                      <a:pt x="15" y="7"/>
                      <a:pt x="15" y="7"/>
                      <a:pt x="15" y="7"/>
                    </a:cubicBezTo>
                    <a:cubicBezTo>
                      <a:pt x="18" y="6"/>
                      <a:pt x="18" y="6"/>
                      <a:pt x="18" y="6"/>
                    </a:cubicBezTo>
                    <a:cubicBezTo>
                      <a:pt x="18" y="5"/>
                      <a:pt x="17" y="4"/>
                      <a:pt x="17" y="3"/>
                    </a:cubicBezTo>
                    <a:cubicBezTo>
                      <a:pt x="13" y="4"/>
                      <a:pt x="13" y="4"/>
                      <a:pt x="13" y="4"/>
                    </a:cubicBezTo>
                    <a:cubicBezTo>
                      <a:pt x="13" y="2"/>
                      <a:pt x="13" y="2"/>
                      <a:pt x="13" y="2"/>
                    </a:cubicBezTo>
                    <a:cubicBezTo>
                      <a:pt x="17" y="1"/>
                      <a:pt x="17" y="1"/>
                      <a:pt x="17" y="1"/>
                    </a:cubicBezTo>
                    <a:cubicBezTo>
                      <a:pt x="16" y="0"/>
                      <a:pt x="16" y="0"/>
                      <a:pt x="16" y="0"/>
                    </a:cubicBezTo>
                    <a:cubicBezTo>
                      <a:pt x="12" y="0"/>
                      <a:pt x="9" y="2"/>
                      <a:pt x="6" y="5"/>
                    </a:cubicBezTo>
                    <a:cubicBezTo>
                      <a:pt x="3" y="8"/>
                      <a:pt x="1" y="11"/>
                      <a:pt x="0" y="15"/>
                    </a:cubicBezTo>
                    <a:cubicBezTo>
                      <a:pt x="1" y="15"/>
                      <a:pt x="2" y="16"/>
                      <a:pt x="2" y="16"/>
                    </a:cubicBezTo>
                    <a:cubicBezTo>
                      <a:pt x="4" y="12"/>
                      <a:pt x="4" y="12"/>
                      <a:pt x="4" y="12"/>
                    </a:cubicBezTo>
                    <a:cubicBezTo>
                      <a:pt x="6" y="13"/>
                      <a:pt x="6" y="13"/>
                      <a:pt x="6" y="13"/>
                    </a:cubicBezTo>
                    <a:cubicBezTo>
                      <a:pt x="5" y="16"/>
                      <a:pt x="5" y="16"/>
                      <a:pt x="5" y="16"/>
                    </a:cubicBezTo>
                    <a:cubicBezTo>
                      <a:pt x="6" y="17"/>
                      <a:pt x="6" y="17"/>
                      <a:pt x="7" y="18"/>
                    </a:cubicBezTo>
                    <a:cubicBezTo>
                      <a:pt x="9" y="15"/>
                      <a:pt x="9" y="15"/>
                      <a:pt x="9" y="15"/>
                    </a:cubicBezTo>
                    <a:cubicBezTo>
                      <a:pt x="11" y="16"/>
                      <a:pt x="11" y="16"/>
                      <a:pt x="11" y="16"/>
                    </a:cubicBezTo>
                    <a:cubicBezTo>
                      <a:pt x="9" y="19"/>
                      <a:pt x="9" y="19"/>
                      <a:pt x="9" y="19"/>
                    </a:cubicBezTo>
                    <a:cubicBezTo>
                      <a:pt x="10" y="20"/>
                      <a:pt x="11" y="20"/>
                      <a:pt x="12" y="21"/>
                    </a:cubicBezTo>
                    <a:cubicBezTo>
                      <a:pt x="15" y="19"/>
                      <a:pt x="15" y="19"/>
                      <a:pt x="15" y="19"/>
                    </a:cubicBezTo>
                    <a:cubicBezTo>
                      <a:pt x="17" y="20"/>
                      <a:pt x="17" y="20"/>
                      <a:pt x="17" y="20"/>
                    </a:cubicBezTo>
                    <a:cubicBezTo>
                      <a:pt x="14" y="23"/>
                      <a:pt x="14" y="23"/>
                      <a:pt x="14" y="23"/>
                    </a:cubicBezTo>
                    <a:cubicBezTo>
                      <a:pt x="15" y="24"/>
                      <a:pt x="16" y="25"/>
                      <a:pt x="16" y="26"/>
                    </a:cubicBezTo>
                    <a:cubicBezTo>
                      <a:pt x="19" y="24"/>
                      <a:pt x="19" y="24"/>
                      <a:pt x="19" y="24"/>
                    </a:cubicBezTo>
                    <a:cubicBezTo>
                      <a:pt x="20" y="26"/>
                      <a:pt x="20" y="26"/>
                      <a:pt x="20" y="26"/>
                    </a:cubicBezTo>
                    <a:cubicBezTo>
                      <a:pt x="17" y="28"/>
                      <a:pt x="17" y="28"/>
                      <a:pt x="17" y="28"/>
                    </a:cubicBezTo>
                    <a:cubicBezTo>
                      <a:pt x="18" y="29"/>
                      <a:pt x="18" y="30"/>
                      <a:pt x="19" y="30"/>
                    </a:cubicBezTo>
                    <a:cubicBezTo>
                      <a:pt x="22" y="29"/>
                      <a:pt x="22" y="29"/>
                      <a:pt x="22" y="29"/>
                    </a:cubicBezTo>
                    <a:cubicBezTo>
                      <a:pt x="23" y="32"/>
                      <a:pt x="23" y="32"/>
                      <a:pt x="23" y="32"/>
                    </a:cubicBezTo>
                    <a:cubicBezTo>
                      <a:pt x="19" y="33"/>
                      <a:pt x="19" y="33"/>
                      <a:pt x="19" y="33"/>
                    </a:cubicBezTo>
                    <a:cubicBezTo>
                      <a:pt x="19" y="33"/>
                      <a:pt x="20" y="34"/>
                      <a:pt x="20" y="35"/>
                    </a:cubicBezTo>
                    <a:cubicBezTo>
                      <a:pt x="24" y="34"/>
                      <a:pt x="27" y="33"/>
                      <a:pt x="30" y="29"/>
                    </a:cubicBezTo>
                    <a:cubicBezTo>
                      <a:pt x="33" y="26"/>
                      <a:pt x="35" y="23"/>
                      <a:pt x="35" y="19"/>
                    </a:cubicBezTo>
                    <a:cubicBezTo>
                      <a:pt x="35" y="19"/>
                      <a:pt x="34" y="18"/>
                      <a:pt x="33" y="18"/>
                    </a:cubicBezTo>
                    <a:lnTo>
                      <a:pt x="32"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55" name="Freeform 112"/>
              <p:cNvSpPr/>
              <p:nvPr/>
            </p:nvSpPr>
            <p:spPr bwMode="auto">
              <a:xfrm>
                <a:off x="269722" y="143973"/>
                <a:ext cx="39183" cy="39183"/>
              </a:xfrm>
              <a:custGeom>
                <a:avLst/>
                <a:gdLst>
                  <a:gd name="T0" fmla="*/ 0 w 18"/>
                  <a:gd name="T1" fmla="*/ 0 h 18"/>
                  <a:gd name="T2" fmla="*/ 1 w 18"/>
                  <a:gd name="T3" fmla="*/ 1 h 18"/>
                  <a:gd name="T4" fmla="*/ 3 w 18"/>
                  <a:gd name="T5" fmla="*/ 1 h 18"/>
                  <a:gd name="T6" fmla="*/ 3 w 18"/>
                  <a:gd name="T7" fmla="*/ 3 h 18"/>
                  <a:gd name="T8" fmla="*/ 1 w 18"/>
                  <a:gd name="T9" fmla="*/ 4 h 18"/>
                  <a:gd name="T10" fmla="*/ 2 w 18"/>
                  <a:gd name="T11" fmla="*/ 6 h 18"/>
                  <a:gd name="T12" fmla="*/ 5 w 18"/>
                  <a:gd name="T13" fmla="*/ 5 h 18"/>
                  <a:gd name="T14" fmla="*/ 6 w 18"/>
                  <a:gd name="T15" fmla="*/ 7 h 18"/>
                  <a:gd name="T16" fmla="*/ 3 w 18"/>
                  <a:gd name="T17" fmla="*/ 8 h 18"/>
                  <a:gd name="T18" fmla="*/ 5 w 18"/>
                  <a:gd name="T19" fmla="*/ 10 h 18"/>
                  <a:gd name="T20" fmla="*/ 7 w 18"/>
                  <a:gd name="T21" fmla="*/ 8 h 18"/>
                  <a:gd name="T22" fmla="*/ 9 w 18"/>
                  <a:gd name="T23" fmla="*/ 10 h 18"/>
                  <a:gd name="T24" fmla="*/ 7 w 18"/>
                  <a:gd name="T25" fmla="*/ 12 h 18"/>
                  <a:gd name="T26" fmla="*/ 9 w 18"/>
                  <a:gd name="T27" fmla="*/ 14 h 18"/>
                  <a:gd name="T28" fmla="*/ 11 w 18"/>
                  <a:gd name="T29" fmla="*/ 12 h 18"/>
                  <a:gd name="T30" fmla="*/ 13 w 18"/>
                  <a:gd name="T31" fmla="*/ 13 h 18"/>
                  <a:gd name="T32" fmla="*/ 11 w 18"/>
                  <a:gd name="T33" fmla="*/ 15 h 18"/>
                  <a:gd name="T34" fmla="*/ 14 w 18"/>
                  <a:gd name="T35" fmla="*/ 17 h 18"/>
                  <a:gd name="T36" fmla="*/ 15 w 18"/>
                  <a:gd name="T37" fmla="*/ 14 h 18"/>
                  <a:gd name="T38" fmla="*/ 17 w 18"/>
                  <a:gd name="T39" fmla="*/ 15 h 18"/>
                  <a:gd name="T40" fmla="*/ 16 w 18"/>
                  <a:gd name="T41" fmla="*/ 17 h 18"/>
                  <a:gd name="T42" fmla="*/ 18 w 18"/>
                  <a:gd name="T43" fmla="*/ 18 h 18"/>
                  <a:gd name="T44" fmla="*/ 12 w 18"/>
                  <a:gd name="T45" fmla="*/ 6 h 18"/>
                  <a:gd name="T46" fmla="*/ 0 w 18"/>
                  <a:gd name="T4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 h="18">
                    <a:moveTo>
                      <a:pt x="0" y="0"/>
                    </a:moveTo>
                    <a:cubicBezTo>
                      <a:pt x="1" y="1"/>
                      <a:pt x="1" y="1"/>
                      <a:pt x="1" y="1"/>
                    </a:cubicBezTo>
                    <a:cubicBezTo>
                      <a:pt x="3" y="1"/>
                      <a:pt x="3" y="1"/>
                      <a:pt x="3" y="1"/>
                    </a:cubicBezTo>
                    <a:cubicBezTo>
                      <a:pt x="3" y="3"/>
                      <a:pt x="3" y="3"/>
                      <a:pt x="3" y="3"/>
                    </a:cubicBezTo>
                    <a:cubicBezTo>
                      <a:pt x="1" y="4"/>
                      <a:pt x="1" y="4"/>
                      <a:pt x="1" y="4"/>
                    </a:cubicBezTo>
                    <a:cubicBezTo>
                      <a:pt x="2" y="4"/>
                      <a:pt x="2" y="5"/>
                      <a:pt x="2" y="6"/>
                    </a:cubicBezTo>
                    <a:cubicBezTo>
                      <a:pt x="5" y="5"/>
                      <a:pt x="5" y="5"/>
                      <a:pt x="5" y="5"/>
                    </a:cubicBezTo>
                    <a:cubicBezTo>
                      <a:pt x="6" y="7"/>
                      <a:pt x="6" y="7"/>
                      <a:pt x="6" y="7"/>
                    </a:cubicBezTo>
                    <a:cubicBezTo>
                      <a:pt x="3" y="8"/>
                      <a:pt x="3" y="8"/>
                      <a:pt x="3" y="8"/>
                    </a:cubicBezTo>
                    <a:cubicBezTo>
                      <a:pt x="4" y="9"/>
                      <a:pt x="4" y="10"/>
                      <a:pt x="5" y="10"/>
                    </a:cubicBezTo>
                    <a:cubicBezTo>
                      <a:pt x="7" y="8"/>
                      <a:pt x="7" y="8"/>
                      <a:pt x="7" y="8"/>
                    </a:cubicBezTo>
                    <a:cubicBezTo>
                      <a:pt x="9" y="10"/>
                      <a:pt x="9" y="10"/>
                      <a:pt x="9" y="10"/>
                    </a:cubicBezTo>
                    <a:cubicBezTo>
                      <a:pt x="7" y="12"/>
                      <a:pt x="7" y="12"/>
                      <a:pt x="7" y="12"/>
                    </a:cubicBezTo>
                    <a:cubicBezTo>
                      <a:pt x="8" y="13"/>
                      <a:pt x="8" y="13"/>
                      <a:pt x="9" y="14"/>
                    </a:cubicBezTo>
                    <a:cubicBezTo>
                      <a:pt x="11" y="12"/>
                      <a:pt x="11" y="12"/>
                      <a:pt x="11" y="12"/>
                    </a:cubicBezTo>
                    <a:cubicBezTo>
                      <a:pt x="13" y="13"/>
                      <a:pt x="13" y="13"/>
                      <a:pt x="13" y="13"/>
                    </a:cubicBezTo>
                    <a:cubicBezTo>
                      <a:pt x="11" y="15"/>
                      <a:pt x="11" y="15"/>
                      <a:pt x="11" y="15"/>
                    </a:cubicBezTo>
                    <a:cubicBezTo>
                      <a:pt x="12" y="16"/>
                      <a:pt x="13" y="16"/>
                      <a:pt x="14" y="17"/>
                    </a:cubicBezTo>
                    <a:cubicBezTo>
                      <a:pt x="15" y="14"/>
                      <a:pt x="15" y="14"/>
                      <a:pt x="15" y="14"/>
                    </a:cubicBezTo>
                    <a:cubicBezTo>
                      <a:pt x="17" y="15"/>
                      <a:pt x="17" y="15"/>
                      <a:pt x="17" y="15"/>
                    </a:cubicBezTo>
                    <a:cubicBezTo>
                      <a:pt x="16" y="17"/>
                      <a:pt x="16" y="17"/>
                      <a:pt x="16" y="17"/>
                    </a:cubicBezTo>
                    <a:cubicBezTo>
                      <a:pt x="16" y="17"/>
                      <a:pt x="17" y="17"/>
                      <a:pt x="18" y="18"/>
                    </a:cubicBezTo>
                    <a:cubicBezTo>
                      <a:pt x="17" y="13"/>
                      <a:pt x="16" y="9"/>
                      <a:pt x="12" y="6"/>
                    </a:cubicBezTo>
                    <a:cubicBezTo>
                      <a:pt x="9" y="2"/>
                      <a:pt x="5"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56" name="Freeform 113"/>
              <p:cNvSpPr/>
              <p:nvPr/>
            </p:nvSpPr>
            <p:spPr bwMode="auto">
              <a:xfrm>
                <a:off x="230539" y="184978"/>
                <a:ext cx="37360" cy="36449"/>
              </a:xfrm>
              <a:custGeom>
                <a:avLst/>
                <a:gdLst>
                  <a:gd name="T0" fmla="*/ 15 w 17"/>
                  <a:gd name="T1" fmla="*/ 16 h 17"/>
                  <a:gd name="T2" fmla="*/ 14 w 17"/>
                  <a:gd name="T3" fmla="*/ 13 h 17"/>
                  <a:gd name="T4" fmla="*/ 16 w 17"/>
                  <a:gd name="T5" fmla="*/ 13 h 17"/>
                  <a:gd name="T6" fmla="*/ 15 w 17"/>
                  <a:gd name="T7" fmla="*/ 11 h 17"/>
                  <a:gd name="T8" fmla="*/ 13 w 17"/>
                  <a:gd name="T9" fmla="*/ 12 h 17"/>
                  <a:gd name="T10" fmla="*/ 12 w 17"/>
                  <a:gd name="T11" fmla="*/ 10 h 17"/>
                  <a:gd name="T12" fmla="*/ 14 w 17"/>
                  <a:gd name="T13" fmla="*/ 9 h 17"/>
                  <a:gd name="T14" fmla="*/ 12 w 17"/>
                  <a:gd name="T15" fmla="*/ 6 h 17"/>
                  <a:gd name="T16" fmla="*/ 11 w 17"/>
                  <a:gd name="T17" fmla="*/ 8 h 17"/>
                  <a:gd name="T18" fmla="*/ 9 w 17"/>
                  <a:gd name="T19" fmla="*/ 7 h 17"/>
                  <a:gd name="T20" fmla="*/ 11 w 17"/>
                  <a:gd name="T21" fmla="*/ 5 h 17"/>
                  <a:gd name="T22" fmla="*/ 8 w 17"/>
                  <a:gd name="T23" fmla="*/ 3 h 17"/>
                  <a:gd name="T24" fmla="*/ 7 w 17"/>
                  <a:gd name="T25" fmla="*/ 5 h 17"/>
                  <a:gd name="T26" fmla="*/ 5 w 17"/>
                  <a:gd name="T27" fmla="*/ 4 h 17"/>
                  <a:gd name="T28" fmla="*/ 6 w 17"/>
                  <a:gd name="T29" fmla="*/ 2 h 17"/>
                  <a:gd name="T30" fmla="*/ 4 w 17"/>
                  <a:gd name="T31" fmla="*/ 0 h 17"/>
                  <a:gd name="T32" fmla="*/ 3 w 17"/>
                  <a:gd name="T33" fmla="*/ 3 h 17"/>
                  <a:gd name="T34" fmla="*/ 1 w 17"/>
                  <a:gd name="T35" fmla="*/ 2 h 17"/>
                  <a:gd name="T36" fmla="*/ 2 w 17"/>
                  <a:gd name="T37" fmla="*/ 0 h 17"/>
                  <a:gd name="T38" fmla="*/ 0 w 17"/>
                  <a:gd name="T39" fmla="*/ 0 h 17"/>
                  <a:gd name="T40" fmla="*/ 6 w 17"/>
                  <a:gd name="T41" fmla="*/ 11 h 17"/>
                  <a:gd name="T42" fmla="*/ 17 w 17"/>
                  <a:gd name="T43" fmla="*/ 17 h 17"/>
                  <a:gd name="T44" fmla="*/ 17 w 17"/>
                  <a:gd name="T45" fmla="*/ 15 h 17"/>
                  <a:gd name="T46" fmla="*/ 15 w 17"/>
                  <a:gd name="T47"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17">
                    <a:moveTo>
                      <a:pt x="15" y="16"/>
                    </a:moveTo>
                    <a:cubicBezTo>
                      <a:pt x="14" y="13"/>
                      <a:pt x="14" y="13"/>
                      <a:pt x="14" y="13"/>
                    </a:cubicBezTo>
                    <a:cubicBezTo>
                      <a:pt x="16" y="13"/>
                      <a:pt x="16" y="13"/>
                      <a:pt x="16" y="13"/>
                    </a:cubicBezTo>
                    <a:cubicBezTo>
                      <a:pt x="16" y="12"/>
                      <a:pt x="16" y="11"/>
                      <a:pt x="15" y="11"/>
                    </a:cubicBezTo>
                    <a:cubicBezTo>
                      <a:pt x="13" y="12"/>
                      <a:pt x="13" y="12"/>
                      <a:pt x="13" y="12"/>
                    </a:cubicBezTo>
                    <a:cubicBezTo>
                      <a:pt x="12" y="10"/>
                      <a:pt x="12" y="10"/>
                      <a:pt x="12" y="10"/>
                    </a:cubicBezTo>
                    <a:cubicBezTo>
                      <a:pt x="14" y="9"/>
                      <a:pt x="14" y="9"/>
                      <a:pt x="14" y="9"/>
                    </a:cubicBezTo>
                    <a:cubicBezTo>
                      <a:pt x="14" y="8"/>
                      <a:pt x="13" y="7"/>
                      <a:pt x="12" y="6"/>
                    </a:cubicBezTo>
                    <a:cubicBezTo>
                      <a:pt x="11" y="8"/>
                      <a:pt x="11" y="8"/>
                      <a:pt x="11" y="8"/>
                    </a:cubicBezTo>
                    <a:cubicBezTo>
                      <a:pt x="9" y="7"/>
                      <a:pt x="9" y="7"/>
                      <a:pt x="9" y="7"/>
                    </a:cubicBezTo>
                    <a:cubicBezTo>
                      <a:pt x="11" y="5"/>
                      <a:pt x="11" y="5"/>
                      <a:pt x="11" y="5"/>
                    </a:cubicBezTo>
                    <a:cubicBezTo>
                      <a:pt x="10" y="4"/>
                      <a:pt x="9" y="3"/>
                      <a:pt x="8" y="3"/>
                    </a:cubicBezTo>
                    <a:cubicBezTo>
                      <a:pt x="7" y="5"/>
                      <a:pt x="7" y="5"/>
                      <a:pt x="7" y="5"/>
                    </a:cubicBezTo>
                    <a:cubicBezTo>
                      <a:pt x="5" y="4"/>
                      <a:pt x="5" y="4"/>
                      <a:pt x="5" y="4"/>
                    </a:cubicBezTo>
                    <a:cubicBezTo>
                      <a:pt x="6" y="2"/>
                      <a:pt x="6" y="2"/>
                      <a:pt x="6" y="2"/>
                    </a:cubicBezTo>
                    <a:cubicBezTo>
                      <a:pt x="6" y="1"/>
                      <a:pt x="5" y="1"/>
                      <a:pt x="4" y="0"/>
                    </a:cubicBezTo>
                    <a:cubicBezTo>
                      <a:pt x="3" y="3"/>
                      <a:pt x="3" y="3"/>
                      <a:pt x="3" y="3"/>
                    </a:cubicBezTo>
                    <a:cubicBezTo>
                      <a:pt x="1" y="2"/>
                      <a:pt x="1" y="2"/>
                      <a:pt x="1" y="2"/>
                    </a:cubicBezTo>
                    <a:cubicBezTo>
                      <a:pt x="2" y="0"/>
                      <a:pt x="2" y="0"/>
                      <a:pt x="2" y="0"/>
                    </a:cubicBezTo>
                    <a:cubicBezTo>
                      <a:pt x="1" y="0"/>
                      <a:pt x="1" y="0"/>
                      <a:pt x="0" y="0"/>
                    </a:cubicBezTo>
                    <a:cubicBezTo>
                      <a:pt x="1" y="4"/>
                      <a:pt x="2" y="8"/>
                      <a:pt x="6" y="11"/>
                    </a:cubicBezTo>
                    <a:cubicBezTo>
                      <a:pt x="9" y="15"/>
                      <a:pt x="13" y="17"/>
                      <a:pt x="17" y="17"/>
                    </a:cubicBezTo>
                    <a:cubicBezTo>
                      <a:pt x="17" y="16"/>
                      <a:pt x="17" y="16"/>
                      <a:pt x="17" y="15"/>
                    </a:cubicBezTo>
                    <a:lnTo>
                      <a:pt x="15"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42" name="组合 475"/>
            <p:cNvGrpSpPr/>
            <p:nvPr/>
          </p:nvGrpSpPr>
          <p:grpSpPr bwMode="auto">
            <a:xfrm>
              <a:off x="6726238" y="3983038"/>
              <a:ext cx="419100" cy="255587"/>
              <a:chOff x="0" y="0"/>
              <a:chExt cx="377246" cy="230539"/>
            </a:xfrm>
            <a:grpFill/>
          </p:grpSpPr>
          <p:sp>
            <p:nvSpPr>
              <p:cNvPr id="349" name="Freeform 114"/>
              <p:cNvSpPr/>
              <p:nvPr/>
            </p:nvSpPr>
            <p:spPr bwMode="auto">
              <a:xfrm>
                <a:off x="36449" y="155820"/>
                <a:ext cx="34627" cy="55585"/>
              </a:xfrm>
              <a:custGeom>
                <a:avLst/>
                <a:gdLst>
                  <a:gd name="T0" fmla="*/ 0 w 16"/>
                  <a:gd name="T1" fmla="*/ 0 h 26"/>
                  <a:gd name="T2" fmla="*/ 6 w 16"/>
                  <a:gd name="T3" fmla="*/ 7 h 26"/>
                  <a:gd name="T4" fmla="*/ 6 w 16"/>
                  <a:gd name="T5" fmla="*/ 7 h 26"/>
                  <a:gd name="T6" fmla="*/ 7 w 16"/>
                  <a:gd name="T7" fmla="*/ 26 h 26"/>
                  <a:gd name="T8" fmla="*/ 8 w 16"/>
                  <a:gd name="T9" fmla="*/ 26 h 26"/>
                  <a:gd name="T10" fmla="*/ 10 w 16"/>
                  <a:gd name="T11" fmla="*/ 7 h 26"/>
                  <a:gd name="T12" fmla="*/ 10 w 16"/>
                  <a:gd name="T13" fmla="*/ 7 h 26"/>
                  <a:gd name="T14" fmla="*/ 16 w 16"/>
                  <a:gd name="T15" fmla="*/ 0 h 26"/>
                  <a:gd name="T16" fmla="*/ 0 w 1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6">
                    <a:moveTo>
                      <a:pt x="0" y="0"/>
                    </a:moveTo>
                    <a:cubicBezTo>
                      <a:pt x="6" y="7"/>
                      <a:pt x="6" y="7"/>
                      <a:pt x="6" y="7"/>
                    </a:cubicBezTo>
                    <a:cubicBezTo>
                      <a:pt x="6" y="7"/>
                      <a:pt x="6" y="7"/>
                      <a:pt x="6" y="7"/>
                    </a:cubicBezTo>
                    <a:cubicBezTo>
                      <a:pt x="7" y="26"/>
                      <a:pt x="7" y="26"/>
                      <a:pt x="7" y="26"/>
                    </a:cubicBezTo>
                    <a:cubicBezTo>
                      <a:pt x="8" y="26"/>
                      <a:pt x="8" y="26"/>
                      <a:pt x="8" y="26"/>
                    </a:cubicBezTo>
                    <a:cubicBezTo>
                      <a:pt x="10" y="7"/>
                      <a:pt x="10" y="7"/>
                      <a:pt x="10" y="7"/>
                    </a:cubicBezTo>
                    <a:cubicBezTo>
                      <a:pt x="10" y="7"/>
                      <a:pt x="10" y="7"/>
                      <a:pt x="10" y="7"/>
                    </a:cubicBezTo>
                    <a:cubicBezTo>
                      <a:pt x="16" y="0"/>
                      <a:pt x="16" y="0"/>
                      <a:pt x="16" y="0"/>
                    </a:cubicBezTo>
                    <a:cubicBezTo>
                      <a:pt x="16" y="0"/>
                      <a:pt x="7"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50" name="Freeform 115"/>
              <p:cNvSpPr>
                <a:spLocks noEditPoints="1"/>
              </p:cNvSpPr>
              <p:nvPr/>
            </p:nvSpPr>
            <p:spPr bwMode="auto">
              <a:xfrm>
                <a:off x="0" y="45562"/>
                <a:ext cx="107524" cy="107524"/>
              </a:xfrm>
              <a:custGeom>
                <a:avLst/>
                <a:gdLst>
                  <a:gd name="T0" fmla="*/ 25 w 50"/>
                  <a:gd name="T1" fmla="*/ 0 h 50"/>
                  <a:gd name="T2" fmla="*/ 0 w 50"/>
                  <a:gd name="T3" fmla="*/ 25 h 50"/>
                  <a:gd name="T4" fmla="*/ 25 w 50"/>
                  <a:gd name="T5" fmla="*/ 50 h 50"/>
                  <a:gd name="T6" fmla="*/ 50 w 50"/>
                  <a:gd name="T7" fmla="*/ 25 h 50"/>
                  <a:gd name="T8" fmla="*/ 25 w 50"/>
                  <a:gd name="T9" fmla="*/ 0 h 50"/>
                  <a:gd name="T10" fmla="*/ 44 w 50"/>
                  <a:gd name="T11" fmla="*/ 26 h 50"/>
                  <a:gd name="T12" fmla="*/ 47 w 50"/>
                  <a:gd name="T13" fmla="*/ 24 h 50"/>
                  <a:gd name="T14" fmla="*/ 47 w 50"/>
                  <a:gd name="T15" fmla="*/ 24 h 50"/>
                  <a:gd name="T16" fmla="*/ 44 w 50"/>
                  <a:gd name="T17" fmla="*/ 27 h 50"/>
                  <a:gd name="T18" fmla="*/ 41 w 50"/>
                  <a:gd name="T19" fmla="*/ 24 h 50"/>
                  <a:gd name="T20" fmla="*/ 44 w 50"/>
                  <a:gd name="T21" fmla="*/ 26 h 50"/>
                  <a:gd name="T22" fmla="*/ 43 w 50"/>
                  <a:gd name="T23" fmla="*/ 29 h 50"/>
                  <a:gd name="T24" fmla="*/ 43 w 50"/>
                  <a:gd name="T25" fmla="*/ 30 h 50"/>
                  <a:gd name="T26" fmla="*/ 40 w 50"/>
                  <a:gd name="T27" fmla="*/ 33 h 50"/>
                  <a:gd name="T28" fmla="*/ 37 w 50"/>
                  <a:gd name="T29" fmla="*/ 30 h 50"/>
                  <a:gd name="T30" fmla="*/ 40 w 50"/>
                  <a:gd name="T31" fmla="*/ 32 h 50"/>
                  <a:gd name="T32" fmla="*/ 43 w 50"/>
                  <a:gd name="T33" fmla="*/ 29 h 50"/>
                  <a:gd name="T34" fmla="*/ 35 w 50"/>
                  <a:gd name="T35" fmla="*/ 26 h 50"/>
                  <a:gd name="T36" fmla="*/ 38 w 50"/>
                  <a:gd name="T37" fmla="*/ 24 h 50"/>
                  <a:gd name="T38" fmla="*/ 38 w 50"/>
                  <a:gd name="T39" fmla="*/ 24 h 50"/>
                  <a:gd name="T40" fmla="*/ 35 w 50"/>
                  <a:gd name="T41" fmla="*/ 27 h 50"/>
                  <a:gd name="T42" fmla="*/ 32 w 50"/>
                  <a:gd name="T43" fmla="*/ 24 h 50"/>
                  <a:gd name="T44" fmla="*/ 35 w 50"/>
                  <a:gd name="T45" fmla="*/ 26 h 50"/>
                  <a:gd name="T46" fmla="*/ 34 w 50"/>
                  <a:gd name="T47" fmla="*/ 36 h 50"/>
                  <a:gd name="T48" fmla="*/ 37 w 50"/>
                  <a:gd name="T49" fmla="*/ 34 h 50"/>
                  <a:gd name="T50" fmla="*/ 37 w 50"/>
                  <a:gd name="T51" fmla="*/ 34 h 50"/>
                  <a:gd name="T52" fmla="*/ 34 w 50"/>
                  <a:gd name="T53" fmla="*/ 37 h 50"/>
                  <a:gd name="T54" fmla="*/ 31 w 50"/>
                  <a:gd name="T55" fmla="*/ 34 h 50"/>
                  <a:gd name="T56" fmla="*/ 34 w 50"/>
                  <a:gd name="T57" fmla="*/ 36 h 50"/>
                  <a:gd name="T58" fmla="*/ 31 w 50"/>
                  <a:gd name="T59" fmla="*/ 45 h 50"/>
                  <a:gd name="T60" fmla="*/ 28 w 50"/>
                  <a:gd name="T61" fmla="*/ 42 h 50"/>
                  <a:gd name="T62" fmla="*/ 31 w 50"/>
                  <a:gd name="T63" fmla="*/ 44 h 50"/>
                  <a:gd name="T64" fmla="*/ 34 w 50"/>
                  <a:gd name="T65" fmla="*/ 42 h 50"/>
                  <a:gd name="T66" fmla="*/ 34 w 50"/>
                  <a:gd name="T67" fmla="*/ 42 h 50"/>
                  <a:gd name="T68" fmla="*/ 31 w 50"/>
                  <a:gd name="T69" fmla="*/ 45 h 50"/>
                  <a:gd name="T70" fmla="*/ 38 w 50"/>
                  <a:gd name="T71" fmla="*/ 42 h 50"/>
                  <a:gd name="T72" fmla="*/ 35 w 50"/>
                  <a:gd name="T73" fmla="*/ 39 h 50"/>
                  <a:gd name="T74" fmla="*/ 37 w 50"/>
                  <a:gd name="T75" fmla="*/ 41 h 50"/>
                  <a:gd name="T76" fmla="*/ 41 w 50"/>
                  <a:gd name="T77" fmla="*/ 38 h 50"/>
                  <a:gd name="T78" fmla="*/ 41 w 50"/>
                  <a:gd name="T79" fmla="*/ 39 h 50"/>
                  <a:gd name="T80" fmla="*/ 38 w 50"/>
                  <a:gd name="T81" fmla="*/ 42 h 50"/>
                  <a:gd name="T82" fmla="*/ 44 w 50"/>
                  <a:gd name="T83" fmla="*/ 36 h 50"/>
                  <a:gd name="T84" fmla="*/ 41 w 50"/>
                  <a:gd name="T85" fmla="*/ 33 h 50"/>
                  <a:gd name="T86" fmla="*/ 44 w 50"/>
                  <a:gd name="T87" fmla="*/ 35 h 50"/>
                  <a:gd name="T88" fmla="*/ 47 w 50"/>
                  <a:gd name="T89" fmla="*/ 33 h 50"/>
                  <a:gd name="T90" fmla="*/ 47 w 50"/>
                  <a:gd name="T91" fmla="*/ 33 h 50"/>
                  <a:gd name="T92" fmla="*/ 44 w 50"/>
                  <a:gd name="T93" fmla="*/ 36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0" h="50">
                    <a:moveTo>
                      <a:pt x="25" y="0"/>
                    </a:moveTo>
                    <a:cubicBezTo>
                      <a:pt x="11" y="0"/>
                      <a:pt x="0" y="12"/>
                      <a:pt x="0" y="25"/>
                    </a:cubicBezTo>
                    <a:cubicBezTo>
                      <a:pt x="0" y="39"/>
                      <a:pt x="11" y="50"/>
                      <a:pt x="25" y="50"/>
                    </a:cubicBezTo>
                    <a:cubicBezTo>
                      <a:pt x="39" y="50"/>
                      <a:pt x="50" y="39"/>
                      <a:pt x="50" y="25"/>
                    </a:cubicBezTo>
                    <a:cubicBezTo>
                      <a:pt x="50" y="12"/>
                      <a:pt x="39" y="0"/>
                      <a:pt x="25" y="0"/>
                    </a:cubicBezTo>
                    <a:close/>
                    <a:moveTo>
                      <a:pt x="44" y="26"/>
                    </a:moveTo>
                    <a:cubicBezTo>
                      <a:pt x="45" y="26"/>
                      <a:pt x="46" y="25"/>
                      <a:pt x="47" y="24"/>
                    </a:cubicBezTo>
                    <a:cubicBezTo>
                      <a:pt x="47" y="24"/>
                      <a:pt x="47" y="24"/>
                      <a:pt x="47" y="24"/>
                    </a:cubicBezTo>
                    <a:cubicBezTo>
                      <a:pt x="47" y="26"/>
                      <a:pt x="45" y="27"/>
                      <a:pt x="44" y="27"/>
                    </a:cubicBezTo>
                    <a:cubicBezTo>
                      <a:pt x="42" y="27"/>
                      <a:pt x="41" y="26"/>
                      <a:pt x="41" y="24"/>
                    </a:cubicBezTo>
                    <a:cubicBezTo>
                      <a:pt x="41" y="25"/>
                      <a:pt x="42" y="26"/>
                      <a:pt x="44" y="26"/>
                    </a:cubicBezTo>
                    <a:close/>
                    <a:moveTo>
                      <a:pt x="43" y="29"/>
                    </a:moveTo>
                    <a:cubicBezTo>
                      <a:pt x="43" y="30"/>
                      <a:pt x="43" y="30"/>
                      <a:pt x="43" y="30"/>
                    </a:cubicBezTo>
                    <a:cubicBezTo>
                      <a:pt x="43" y="31"/>
                      <a:pt x="41" y="33"/>
                      <a:pt x="40" y="33"/>
                    </a:cubicBezTo>
                    <a:cubicBezTo>
                      <a:pt x="38" y="33"/>
                      <a:pt x="37" y="32"/>
                      <a:pt x="37" y="30"/>
                    </a:cubicBezTo>
                    <a:cubicBezTo>
                      <a:pt x="37" y="31"/>
                      <a:pt x="38" y="32"/>
                      <a:pt x="40" y="32"/>
                    </a:cubicBezTo>
                    <a:cubicBezTo>
                      <a:pt x="41" y="32"/>
                      <a:pt x="43" y="31"/>
                      <a:pt x="43" y="29"/>
                    </a:cubicBezTo>
                    <a:close/>
                    <a:moveTo>
                      <a:pt x="35" y="26"/>
                    </a:moveTo>
                    <a:cubicBezTo>
                      <a:pt x="37" y="26"/>
                      <a:pt x="38" y="25"/>
                      <a:pt x="38" y="24"/>
                    </a:cubicBezTo>
                    <a:cubicBezTo>
                      <a:pt x="38" y="24"/>
                      <a:pt x="38" y="24"/>
                      <a:pt x="38" y="24"/>
                    </a:cubicBezTo>
                    <a:cubicBezTo>
                      <a:pt x="38" y="26"/>
                      <a:pt x="37" y="27"/>
                      <a:pt x="35" y="27"/>
                    </a:cubicBezTo>
                    <a:cubicBezTo>
                      <a:pt x="34" y="27"/>
                      <a:pt x="32" y="26"/>
                      <a:pt x="32" y="24"/>
                    </a:cubicBezTo>
                    <a:cubicBezTo>
                      <a:pt x="33" y="25"/>
                      <a:pt x="34" y="26"/>
                      <a:pt x="35" y="26"/>
                    </a:cubicBezTo>
                    <a:close/>
                    <a:moveTo>
                      <a:pt x="34" y="36"/>
                    </a:moveTo>
                    <a:cubicBezTo>
                      <a:pt x="35" y="36"/>
                      <a:pt x="36" y="35"/>
                      <a:pt x="37" y="34"/>
                    </a:cubicBezTo>
                    <a:cubicBezTo>
                      <a:pt x="37" y="34"/>
                      <a:pt x="37" y="34"/>
                      <a:pt x="37" y="34"/>
                    </a:cubicBezTo>
                    <a:cubicBezTo>
                      <a:pt x="37" y="36"/>
                      <a:pt x="35" y="37"/>
                      <a:pt x="34" y="37"/>
                    </a:cubicBezTo>
                    <a:cubicBezTo>
                      <a:pt x="32" y="37"/>
                      <a:pt x="31" y="36"/>
                      <a:pt x="31" y="34"/>
                    </a:cubicBezTo>
                    <a:cubicBezTo>
                      <a:pt x="31" y="35"/>
                      <a:pt x="32" y="36"/>
                      <a:pt x="34" y="36"/>
                    </a:cubicBezTo>
                    <a:close/>
                    <a:moveTo>
                      <a:pt x="31" y="45"/>
                    </a:moveTo>
                    <a:cubicBezTo>
                      <a:pt x="29" y="45"/>
                      <a:pt x="28" y="44"/>
                      <a:pt x="28" y="42"/>
                    </a:cubicBezTo>
                    <a:cubicBezTo>
                      <a:pt x="28" y="43"/>
                      <a:pt x="29" y="44"/>
                      <a:pt x="31" y="44"/>
                    </a:cubicBezTo>
                    <a:cubicBezTo>
                      <a:pt x="32" y="44"/>
                      <a:pt x="33" y="43"/>
                      <a:pt x="34" y="42"/>
                    </a:cubicBezTo>
                    <a:cubicBezTo>
                      <a:pt x="34" y="42"/>
                      <a:pt x="34" y="42"/>
                      <a:pt x="34" y="42"/>
                    </a:cubicBezTo>
                    <a:cubicBezTo>
                      <a:pt x="34" y="44"/>
                      <a:pt x="32" y="45"/>
                      <a:pt x="31" y="45"/>
                    </a:cubicBezTo>
                    <a:close/>
                    <a:moveTo>
                      <a:pt x="38" y="42"/>
                    </a:moveTo>
                    <a:cubicBezTo>
                      <a:pt x="36" y="42"/>
                      <a:pt x="35" y="40"/>
                      <a:pt x="35" y="39"/>
                    </a:cubicBezTo>
                    <a:cubicBezTo>
                      <a:pt x="35" y="40"/>
                      <a:pt x="36" y="41"/>
                      <a:pt x="37" y="41"/>
                    </a:cubicBezTo>
                    <a:cubicBezTo>
                      <a:pt x="39" y="41"/>
                      <a:pt x="40" y="40"/>
                      <a:pt x="41" y="38"/>
                    </a:cubicBezTo>
                    <a:cubicBezTo>
                      <a:pt x="41" y="39"/>
                      <a:pt x="41" y="39"/>
                      <a:pt x="41" y="39"/>
                    </a:cubicBezTo>
                    <a:cubicBezTo>
                      <a:pt x="41" y="40"/>
                      <a:pt x="39" y="42"/>
                      <a:pt x="38" y="42"/>
                    </a:cubicBezTo>
                    <a:close/>
                    <a:moveTo>
                      <a:pt x="44" y="36"/>
                    </a:moveTo>
                    <a:cubicBezTo>
                      <a:pt x="42" y="36"/>
                      <a:pt x="41" y="35"/>
                      <a:pt x="41" y="33"/>
                    </a:cubicBezTo>
                    <a:cubicBezTo>
                      <a:pt x="41" y="35"/>
                      <a:pt x="42" y="35"/>
                      <a:pt x="44" y="35"/>
                    </a:cubicBezTo>
                    <a:cubicBezTo>
                      <a:pt x="45" y="35"/>
                      <a:pt x="46" y="34"/>
                      <a:pt x="47" y="33"/>
                    </a:cubicBezTo>
                    <a:cubicBezTo>
                      <a:pt x="47" y="33"/>
                      <a:pt x="47" y="33"/>
                      <a:pt x="47" y="33"/>
                    </a:cubicBezTo>
                    <a:cubicBezTo>
                      <a:pt x="47" y="35"/>
                      <a:pt x="45" y="36"/>
                      <a:pt x="44"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51" name="Freeform 116"/>
              <p:cNvSpPr>
                <a:spLocks noEditPoints="1"/>
              </p:cNvSpPr>
              <p:nvPr/>
            </p:nvSpPr>
            <p:spPr bwMode="auto">
              <a:xfrm>
                <a:off x="96590" y="138506"/>
                <a:ext cx="198646" cy="92033"/>
              </a:xfrm>
              <a:custGeom>
                <a:avLst/>
                <a:gdLst>
                  <a:gd name="T0" fmla="*/ 80 w 92"/>
                  <a:gd name="T1" fmla="*/ 6 h 43"/>
                  <a:gd name="T2" fmla="*/ 0 w 92"/>
                  <a:gd name="T3" fmla="*/ 6 h 43"/>
                  <a:gd name="T4" fmla="*/ 42 w 92"/>
                  <a:gd name="T5" fmla="*/ 43 h 43"/>
                  <a:gd name="T6" fmla="*/ 84 w 92"/>
                  <a:gd name="T7" fmla="*/ 13 h 43"/>
                  <a:gd name="T8" fmla="*/ 92 w 92"/>
                  <a:gd name="T9" fmla="*/ 0 h 43"/>
                  <a:gd name="T10" fmla="*/ 84 w 92"/>
                  <a:gd name="T11" fmla="*/ 0 h 43"/>
                  <a:gd name="T12" fmla="*/ 80 w 92"/>
                  <a:gd name="T13" fmla="*/ 6 h 43"/>
                  <a:gd name="T14" fmla="*/ 42 w 92"/>
                  <a:gd name="T15" fmla="*/ 35 h 43"/>
                  <a:gd name="T16" fmla="*/ 10 w 92"/>
                  <a:gd name="T17" fmla="*/ 16 h 43"/>
                  <a:gd name="T18" fmla="*/ 13 w 92"/>
                  <a:gd name="T19" fmla="*/ 15 h 43"/>
                  <a:gd name="T20" fmla="*/ 43 w 92"/>
                  <a:gd name="T21" fmla="*/ 32 h 43"/>
                  <a:gd name="T22" fmla="*/ 42 w 92"/>
                  <a:gd name="T23" fmla="*/ 3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43">
                    <a:moveTo>
                      <a:pt x="80" y="6"/>
                    </a:moveTo>
                    <a:cubicBezTo>
                      <a:pt x="0" y="6"/>
                      <a:pt x="0" y="6"/>
                      <a:pt x="0" y="6"/>
                    </a:cubicBezTo>
                    <a:cubicBezTo>
                      <a:pt x="0" y="26"/>
                      <a:pt x="19" y="43"/>
                      <a:pt x="42" y="43"/>
                    </a:cubicBezTo>
                    <a:cubicBezTo>
                      <a:pt x="63" y="43"/>
                      <a:pt x="80" y="30"/>
                      <a:pt x="84" y="13"/>
                    </a:cubicBezTo>
                    <a:cubicBezTo>
                      <a:pt x="92" y="0"/>
                      <a:pt x="92" y="0"/>
                      <a:pt x="92" y="0"/>
                    </a:cubicBezTo>
                    <a:cubicBezTo>
                      <a:pt x="84" y="0"/>
                      <a:pt x="84" y="0"/>
                      <a:pt x="84" y="0"/>
                    </a:cubicBezTo>
                    <a:lnTo>
                      <a:pt x="80" y="6"/>
                    </a:lnTo>
                    <a:close/>
                    <a:moveTo>
                      <a:pt x="42" y="35"/>
                    </a:moveTo>
                    <a:cubicBezTo>
                      <a:pt x="19" y="34"/>
                      <a:pt x="11" y="17"/>
                      <a:pt x="10" y="16"/>
                    </a:cubicBezTo>
                    <a:cubicBezTo>
                      <a:pt x="13" y="15"/>
                      <a:pt x="13" y="15"/>
                      <a:pt x="13" y="15"/>
                    </a:cubicBezTo>
                    <a:cubicBezTo>
                      <a:pt x="13" y="16"/>
                      <a:pt x="21" y="31"/>
                      <a:pt x="43" y="32"/>
                    </a:cubicBezTo>
                    <a:lnTo>
                      <a:pt x="42"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52" name="Freeform 117"/>
              <p:cNvSpPr/>
              <p:nvPr/>
            </p:nvSpPr>
            <p:spPr bwMode="auto">
              <a:xfrm>
                <a:off x="282479" y="0"/>
                <a:ext cx="94767" cy="132127"/>
              </a:xfrm>
              <a:custGeom>
                <a:avLst/>
                <a:gdLst>
                  <a:gd name="T0" fmla="*/ 80 w 104"/>
                  <a:gd name="T1" fmla="*/ 0 h 145"/>
                  <a:gd name="T2" fmla="*/ 0 w 104"/>
                  <a:gd name="T3" fmla="*/ 145 h 145"/>
                  <a:gd name="T4" fmla="*/ 19 w 104"/>
                  <a:gd name="T5" fmla="*/ 145 h 145"/>
                  <a:gd name="T6" fmla="*/ 104 w 104"/>
                  <a:gd name="T7" fmla="*/ 0 h 145"/>
                  <a:gd name="T8" fmla="*/ 80 w 104"/>
                  <a:gd name="T9" fmla="*/ 0 h 145"/>
                </a:gdLst>
                <a:ahLst/>
                <a:cxnLst>
                  <a:cxn ang="0">
                    <a:pos x="T0" y="T1"/>
                  </a:cxn>
                  <a:cxn ang="0">
                    <a:pos x="T2" y="T3"/>
                  </a:cxn>
                  <a:cxn ang="0">
                    <a:pos x="T4" y="T5"/>
                  </a:cxn>
                  <a:cxn ang="0">
                    <a:pos x="T6" y="T7"/>
                  </a:cxn>
                  <a:cxn ang="0">
                    <a:pos x="T8" y="T9"/>
                  </a:cxn>
                </a:cxnLst>
                <a:rect l="0" t="0" r="r" b="b"/>
                <a:pathLst>
                  <a:path w="104" h="145">
                    <a:moveTo>
                      <a:pt x="80" y="0"/>
                    </a:moveTo>
                    <a:lnTo>
                      <a:pt x="0" y="145"/>
                    </a:lnTo>
                    <a:lnTo>
                      <a:pt x="19" y="145"/>
                    </a:lnTo>
                    <a:lnTo>
                      <a:pt x="104" y="0"/>
                    </a:lnTo>
                    <a:lnTo>
                      <a:pt x="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43" name="组合 479"/>
            <p:cNvGrpSpPr/>
            <p:nvPr/>
          </p:nvGrpSpPr>
          <p:grpSpPr bwMode="auto">
            <a:xfrm>
              <a:off x="7569200" y="3797300"/>
              <a:ext cx="339725" cy="473075"/>
              <a:chOff x="0" y="0"/>
              <a:chExt cx="306170" cy="426451"/>
            </a:xfrm>
            <a:grpFill/>
          </p:grpSpPr>
          <p:sp>
            <p:nvSpPr>
              <p:cNvPr id="346" name="Freeform 118"/>
              <p:cNvSpPr>
                <a:spLocks noEditPoints="1"/>
              </p:cNvSpPr>
              <p:nvPr/>
            </p:nvSpPr>
            <p:spPr bwMode="auto">
              <a:xfrm>
                <a:off x="37359" y="79276"/>
                <a:ext cx="230539" cy="328039"/>
              </a:xfrm>
              <a:custGeom>
                <a:avLst/>
                <a:gdLst>
                  <a:gd name="T0" fmla="*/ 105 w 107"/>
                  <a:gd name="T1" fmla="*/ 121 h 152"/>
                  <a:gd name="T2" fmla="*/ 78 w 107"/>
                  <a:gd name="T3" fmla="*/ 98 h 152"/>
                  <a:gd name="T4" fmla="*/ 69 w 107"/>
                  <a:gd name="T5" fmla="*/ 66 h 152"/>
                  <a:gd name="T6" fmla="*/ 83 w 107"/>
                  <a:gd name="T7" fmla="*/ 59 h 152"/>
                  <a:gd name="T8" fmla="*/ 86 w 107"/>
                  <a:gd name="T9" fmla="*/ 51 h 152"/>
                  <a:gd name="T10" fmla="*/ 86 w 107"/>
                  <a:gd name="T11" fmla="*/ 50 h 152"/>
                  <a:gd name="T12" fmla="*/ 86 w 107"/>
                  <a:gd name="T13" fmla="*/ 50 h 152"/>
                  <a:gd name="T14" fmla="*/ 85 w 107"/>
                  <a:gd name="T15" fmla="*/ 48 h 152"/>
                  <a:gd name="T16" fmla="*/ 62 w 107"/>
                  <a:gd name="T17" fmla="*/ 15 h 152"/>
                  <a:gd name="T18" fmla="*/ 46 w 107"/>
                  <a:gd name="T19" fmla="*/ 1 h 152"/>
                  <a:gd name="T20" fmla="*/ 33 w 107"/>
                  <a:gd name="T21" fmla="*/ 17 h 152"/>
                  <a:gd name="T22" fmla="*/ 19 w 107"/>
                  <a:gd name="T23" fmla="*/ 40 h 152"/>
                  <a:gd name="T24" fmla="*/ 3 w 107"/>
                  <a:gd name="T25" fmla="*/ 48 h 152"/>
                  <a:gd name="T26" fmla="*/ 2 w 107"/>
                  <a:gd name="T27" fmla="*/ 56 h 152"/>
                  <a:gd name="T28" fmla="*/ 11 w 107"/>
                  <a:gd name="T29" fmla="*/ 58 h 152"/>
                  <a:gd name="T30" fmla="*/ 27 w 107"/>
                  <a:gd name="T31" fmla="*/ 51 h 152"/>
                  <a:gd name="T32" fmla="*/ 33 w 107"/>
                  <a:gd name="T33" fmla="*/ 39 h 152"/>
                  <a:gd name="T34" fmla="*/ 35 w 107"/>
                  <a:gd name="T35" fmla="*/ 70 h 152"/>
                  <a:gd name="T36" fmla="*/ 20 w 107"/>
                  <a:gd name="T37" fmla="*/ 106 h 152"/>
                  <a:gd name="T38" fmla="*/ 29 w 107"/>
                  <a:gd name="T39" fmla="*/ 137 h 152"/>
                  <a:gd name="T40" fmla="*/ 40 w 107"/>
                  <a:gd name="T41" fmla="*/ 152 h 152"/>
                  <a:gd name="T42" fmla="*/ 47 w 107"/>
                  <a:gd name="T43" fmla="*/ 141 h 152"/>
                  <a:gd name="T44" fmla="*/ 37 w 107"/>
                  <a:gd name="T45" fmla="*/ 107 h 152"/>
                  <a:gd name="T46" fmla="*/ 53 w 107"/>
                  <a:gd name="T47" fmla="*/ 71 h 152"/>
                  <a:gd name="T48" fmla="*/ 65 w 107"/>
                  <a:gd name="T49" fmla="*/ 105 h 152"/>
                  <a:gd name="T50" fmla="*/ 90 w 107"/>
                  <a:gd name="T51" fmla="*/ 129 h 152"/>
                  <a:gd name="T52" fmla="*/ 101 w 107"/>
                  <a:gd name="T53" fmla="*/ 132 h 152"/>
                  <a:gd name="T54" fmla="*/ 105 w 107"/>
                  <a:gd name="T55" fmla="*/ 121 h 152"/>
                  <a:gd name="T56" fmla="*/ 70 w 107"/>
                  <a:gd name="T57" fmla="*/ 51 h 152"/>
                  <a:gd name="T58" fmla="*/ 65 w 107"/>
                  <a:gd name="T59" fmla="*/ 53 h 152"/>
                  <a:gd name="T60" fmla="*/ 65 w 107"/>
                  <a:gd name="T61" fmla="*/ 43 h 152"/>
                  <a:gd name="T62" fmla="*/ 70 w 107"/>
                  <a:gd name="T63" fmla="*/ 5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7" h="152">
                    <a:moveTo>
                      <a:pt x="105" y="121"/>
                    </a:moveTo>
                    <a:cubicBezTo>
                      <a:pt x="78" y="98"/>
                      <a:pt x="78" y="98"/>
                      <a:pt x="78" y="98"/>
                    </a:cubicBezTo>
                    <a:cubicBezTo>
                      <a:pt x="69" y="66"/>
                      <a:pt x="69" y="66"/>
                      <a:pt x="69" y="66"/>
                    </a:cubicBezTo>
                    <a:cubicBezTo>
                      <a:pt x="83" y="59"/>
                      <a:pt x="83" y="59"/>
                      <a:pt x="83" y="59"/>
                    </a:cubicBezTo>
                    <a:cubicBezTo>
                      <a:pt x="86" y="57"/>
                      <a:pt x="87" y="54"/>
                      <a:pt x="86" y="51"/>
                    </a:cubicBezTo>
                    <a:cubicBezTo>
                      <a:pt x="86" y="50"/>
                      <a:pt x="86" y="50"/>
                      <a:pt x="86" y="50"/>
                    </a:cubicBezTo>
                    <a:cubicBezTo>
                      <a:pt x="86" y="50"/>
                      <a:pt x="86" y="50"/>
                      <a:pt x="86" y="50"/>
                    </a:cubicBezTo>
                    <a:cubicBezTo>
                      <a:pt x="86" y="49"/>
                      <a:pt x="85" y="49"/>
                      <a:pt x="85" y="48"/>
                    </a:cubicBezTo>
                    <a:cubicBezTo>
                      <a:pt x="62" y="15"/>
                      <a:pt x="62" y="15"/>
                      <a:pt x="62" y="15"/>
                    </a:cubicBezTo>
                    <a:cubicBezTo>
                      <a:pt x="59" y="6"/>
                      <a:pt x="53" y="0"/>
                      <a:pt x="46" y="1"/>
                    </a:cubicBezTo>
                    <a:cubicBezTo>
                      <a:pt x="40" y="1"/>
                      <a:pt x="35" y="8"/>
                      <a:pt x="33" y="17"/>
                    </a:cubicBezTo>
                    <a:cubicBezTo>
                      <a:pt x="19" y="40"/>
                      <a:pt x="19" y="40"/>
                      <a:pt x="19" y="40"/>
                    </a:cubicBezTo>
                    <a:cubicBezTo>
                      <a:pt x="3" y="48"/>
                      <a:pt x="3" y="48"/>
                      <a:pt x="3" y="48"/>
                    </a:cubicBezTo>
                    <a:cubicBezTo>
                      <a:pt x="1" y="49"/>
                      <a:pt x="0" y="51"/>
                      <a:pt x="2" y="56"/>
                    </a:cubicBezTo>
                    <a:cubicBezTo>
                      <a:pt x="4" y="58"/>
                      <a:pt x="7" y="60"/>
                      <a:pt x="11" y="58"/>
                    </a:cubicBezTo>
                    <a:cubicBezTo>
                      <a:pt x="27" y="51"/>
                      <a:pt x="27" y="51"/>
                      <a:pt x="27" y="51"/>
                    </a:cubicBezTo>
                    <a:cubicBezTo>
                      <a:pt x="33" y="39"/>
                      <a:pt x="33" y="39"/>
                      <a:pt x="33" y="39"/>
                    </a:cubicBezTo>
                    <a:cubicBezTo>
                      <a:pt x="35" y="70"/>
                      <a:pt x="35" y="70"/>
                      <a:pt x="35" y="70"/>
                    </a:cubicBezTo>
                    <a:cubicBezTo>
                      <a:pt x="35" y="70"/>
                      <a:pt x="18" y="100"/>
                      <a:pt x="20" y="106"/>
                    </a:cubicBezTo>
                    <a:cubicBezTo>
                      <a:pt x="22" y="112"/>
                      <a:pt x="29" y="137"/>
                      <a:pt x="29" y="137"/>
                    </a:cubicBezTo>
                    <a:cubicBezTo>
                      <a:pt x="34" y="151"/>
                      <a:pt x="37" y="152"/>
                      <a:pt x="40" y="152"/>
                    </a:cubicBezTo>
                    <a:cubicBezTo>
                      <a:pt x="50" y="151"/>
                      <a:pt x="48" y="146"/>
                      <a:pt x="47" y="141"/>
                    </a:cubicBezTo>
                    <a:cubicBezTo>
                      <a:pt x="37" y="107"/>
                      <a:pt x="37" y="107"/>
                      <a:pt x="37" y="107"/>
                    </a:cubicBezTo>
                    <a:cubicBezTo>
                      <a:pt x="53" y="71"/>
                      <a:pt x="53" y="71"/>
                      <a:pt x="53" y="71"/>
                    </a:cubicBezTo>
                    <a:cubicBezTo>
                      <a:pt x="53" y="71"/>
                      <a:pt x="62" y="99"/>
                      <a:pt x="65" y="105"/>
                    </a:cubicBezTo>
                    <a:cubicBezTo>
                      <a:pt x="67" y="111"/>
                      <a:pt x="90" y="129"/>
                      <a:pt x="90" y="129"/>
                    </a:cubicBezTo>
                    <a:cubicBezTo>
                      <a:pt x="92" y="133"/>
                      <a:pt x="97" y="134"/>
                      <a:pt x="101" y="132"/>
                    </a:cubicBezTo>
                    <a:cubicBezTo>
                      <a:pt x="105" y="130"/>
                      <a:pt x="107" y="125"/>
                      <a:pt x="105" y="121"/>
                    </a:cubicBezTo>
                    <a:close/>
                    <a:moveTo>
                      <a:pt x="70" y="51"/>
                    </a:moveTo>
                    <a:cubicBezTo>
                      <a:pt x="65" y="53"/>
                      <a:pt x="65" y="53"/>
                      <a:pt x="65" y="53"/>
                    </a:cubicBezTo>
                    <a:cubicBezTo>
                      <a:pt x="65" y="43"/>
                      <a:pt x="65" y="43"/>
                      <a:pt x="65" y="43"/>
                    </a:cubicBezTo>
                    <a:lnTo>
                      <a:pt x="70" y="5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47" name="Freeform 119"/>
              <p:cNvSpPr/>
              <p:nvPr/>
            </p:nvSpPr>
            <p:spPr bwMode="auto">
              <a:xfrm>
                <a:off x="92944" y="0"/>
                <a:ext cx="80187" cy="79276"/>
              </a:xfrm>
              <a:custGeom>
                <a:avLst/>
                <a:gdLst>
                  <a:gd name="T0" fmla="*/ 19 w 37"/>
                  <a:gd name="T1" fmla="*/ 36 h 37"/>
                  <a:gd name="T2" fmla="*/ 36 w 37"/>
                  <a:gd name="T3" fmla="*/ 17 h 37"/>
                  <a:gd name="T4" fmla="*/ 17 w 37"/>
                  <a:gd name="T5" fmla="*/ 1 h 37"/>
                  <a:gd name="T6" fmla="*/ 0 w 37"/>
                  <a:gd name="T7" fmla="*/ 20 h 37"/>
                  <a:gd name="T8" fmla="*/ 19 w 37"/>
                  <a:gd name="T9" fmla="*/ 36 h 37"/>
                </a:gdLst>
                <a:ahLst/>
                <a:cxnLst>
                  <a:cxn ang="0">
                    <a:pos x="T0" y="T1"/>
                  </a:cxn>
                  <a:cxn ang="0">
                    <a:pos x="T2" y="T3"/>
                  </a:cxn>
                  <a:cxn ang="0">
                    <a:pos x="T4" y="T5"/>
                  </a:cxn>
                  <a:cxn ang="0">
                    <a:pos x="T6" y="T7"/>
                  </a:cxn>
                  <a:cxn ang="0">
                    <a:pos x="T8" y="T9"/>
                  </a:cxn>
                </a:cxnLst>
                <a:rect l="0" t="0" r="r" b="b"/>
                <a:pathLst>
                  <a:path w="37" h="37">
                    <a:moveTo>
                      <a:pt x="19" y="36"/>
                    </a:moveTo>
                    <a:cubicBezTo>
                      <a:pt x="29" y="35"/>
                      <a:pt x="37" y="27"/>
                      <a:pt x="36" y="17"/>
                    </a:cubicBezTo>
                    <a:cubicBezTo>
                      <a:pt x="35" y="7"/>
                      <a:pt x="27" y="0"/>
                      <a:pt x="17" y="1"/>
                    </a:cubicBezTo>
                    <a:cubicBezTo>
                      <a:pt x="7" y="1"/>
                      <a:pt x="0" y="10"/>
                      <a:pt x="0" y="20"/>
                    </a:cubicBezTo>
                    <a:cubicBezTo>
                      <a:pt x="1" y="29"/>
                      <a:pt x="10" y="37"/>
                      <a:pt x="19"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48" name="Rectangle 120"/>
              <p:cNvSpPr>
                <a:spLocks noChangeArrowheads="1"/>
              </p:cNvSpPr>
              <p:nvPr/>
            </p:nvSpPr>
            <p:spPr bwMode="auto">
              <a:xfrm>
                <a:off x="0" y="388180"/>
                <a:ext cx="306170" cy="3827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44" name="组合 3"/>
            <p:cNvGrpSpPr/>
            <p:nvPr/>
          </p:nvGrpSpPr>
          <p:grpSpPr bwMode="auto">
            <a:xfrm>
              <a:off x="895350" y="4460875"/>
              <a:ext cx="306388" cy="481013"/>
              <a:chOff x="0" y="0"/>
              <a:chExt cx="275189" cy="433741"/>
            </a:xfrm>
            <a:grpFill/>
          </p:grpSpPr>
          <p:sp>
            <p:nvSpPr>
              <p:cNvPr id="344" name="Freeform 121"/>
              <p:cNvSpPr>
                <a:spLocks noEditPoints="1"/>
              </p:cNvSpPr>
              <p:nvPr/>
            </p:nvSpPr>
            <p:spPr bwMode="auto">
              <a:xfrm>
                <a:off x="0" y="0"/>
                <a:ext cx="275189" cy="377245"/>
              </a:xfrm>
              <a:custGeom>
                <a:avLst/>
                <a:gdLst>
                  <a:gd name="T0" fmla="*/ 126 w 128"/>
                  <a:gd name="T1" fmla="*/ 94 h 175"/>
                  <a:gd name="T2" fmla="*/ 120 w 128"/>
                  <a:gd name="T3" fmla="*/ 88 h 175"/>
                  <a:gd name="T4" fmla="*/ 95 w 128"/>
                  <a:gd name="T5" fmla="*/ 75 h 175"/>
                  <a:gd name="T6" fmla="*/ 93 w 128"/>
                  <a:gd name="T7" fmla="*/ 75 h 175"/>
                  <a:gd name="T8" fmla="*/ 93 w 128"/>
                  <a:gd name="T9" fmla="*/ 0 h 175"/>
                  <a:gd name="T10" fmla="*/ 0 w 128"/>
                  <a:gd name="T11" fmla="*/ 0 h 175"/>
                  <a:gd name="T12" fmla="*/ 0 w 128"/>
                  <a:gd name="T13" fmla="*/ 137 h 175"/>
                  <a:gd name="T14" fmla="*/ 60 w 128"/>
                  <a:gd name="T15" fmla="*/ 137 h 175"/>
                  <a:gd name="T16" fmla="*/ 60 w 128"/>
                  <a:gd name="T17" fmla="*/ 175 h 175"/>
                  <a:gd name="T18" fmla="*/ 105 w 128"/>
                  <a:gd name="T19" fmla="*/ 175 h 175"/>
                  <a:gd name="T20" fmla="*/ 127 w 128"/>
                  <a:gd name="T21" fmla="*/ 106 h 175"/>
                  <a:gd name="T22" fmla="*/ 126 w 128"/>
                  <a:gd name="T23" fmla="*/ 94 h 175"/>
                  <a:gd name="T24" fmla="*/ 7 w 128"/>
                  <a:gd name="T25" fmla="*/ 7 h 175"/>
                  <a:gd name="T26" fmla="*/ 86 w 128"/>
                  <a:gd name="T27" fmla="*/ 7 h 175"/>
                  <a:gd name="T28" fmla="*/ 86 w 128"/>
                  <a:gd name="T29" fmla="*/ 125 h 175"/>
                  <a:gd name="T30" fmla="*/ 81 w 128"/>
                  <a:gd name="T31" fmla="*/ 120 h 175"/>
                  <a:gd name="T32" fmla="*/ 81 w 128"/>
                  <a:gd name="T33" fmla="*/ 98 h 175"/>
                  <a:gd name="T34" fmla="*/ 74 w 128"/>
                  <a:gd name="T35" fmla="*/ 84 h 175"/>
                  <a:gd name="T36" fmla="*/ 60 w 128"/>
                  <a:gd name="T37" fmla="*/ 98 h 175"/>
                  <a:gd name="T38" fmla="*/ 60 w 128"/>
                  <a:gd name="T39" fmla="*/ 130 h 175"/>
                  <a:gd name="T40" fmla="*/ 7 w 128"/>
                  <a:gd name="T41" fmla="*/ 130 h 175"/>
                  <a:gd name="T42" fmla="*/ 7 w 128"/>
                  <a:gd name="T43" fmla="*/ 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8" h="175">
                    <a:moveTo>
                      <a:pt x="126" y="94"/>
                    </a:moveTo>
                    <a:cubicBezTo>
                      <a:pt x="125" y="91"/>
                      <a:pt x="123" y="89"/>
                      <a:pt x="120" y="88"/>
                    </a:cubicBezTo>
                    <a:cubicBezTo>
                      <a:pt x="95" y="75"/>
                      <a:pt x="95" y="75"/>
                      <a:pt x="95" y="75"/>
                    </a:cubicBezTo>
                    <a:cubicBezTo>
                      <a:pt x="95" y="75"/>
                      <a:pt x="94" y="75"/>
                      <a:pt x="93" y="75"/>
                    </a:cubicBezTo>
                    <a:cubicBezTo>
                      <a:pt x="93" y="0"/>
                      <a:pt x="93" y="0"/>
                      <a:pt x="93" y="0"/>
                    </a:cubicBezTo>
                    <a:cubicBezTo>
                      <a:pt x="0" y="0"/>
                      <a:pt x="0" y="0"/>
                      <a:pt x="0" y="0"/>
                    </a:cubicBezTo>
                    <a:cubicBezTo>
                      <a:pt x="0" y="137"/>
                      <a:pt x="0" y="137"/>
                      <a:pt x="0" y="137"/>
                    </a:cubicBezTo>
                    <a:cubicBezTo>
                      <a:pt x="60" y="137"/>
                      <a:pt x="60" y="137"/>
                      <a:pt x="60" y="137"/>
                    </a:cubicBezTo>
                    <a:cubicBezTo>
                      <a:pt x="60" y="143"/>
                      <a:pt x="60" y="175"/>
                      <a:pt x="60" y="175"/>
                    </a:cubicBezTo>
                    <a:cubicBezTo>
                      <a:pt x="105" y="175"/>
                      <a:pt x="105" y="175"/>
                      <a:pt x="105" y="175"/>
                    </a:cubicBezTo>
                    <a:cubicBezTo>
                      <a:pt x="127" y="106"/>
                      <a:pt x="127" y="106"/>
                      <a:pt x="127" y="106"/>
                    </a:cubicBezTo>
                    <a:cubicBezTo>
                      <a:pt x="128" y="102"/>
                      <a:pt x="128" y="98"/>
                      <a:pt x="126" y="94"/>
                    </a:cubicBezTo>
                    <a:close/>
                    <a:moveTo>
                      <a:pt x="7" y="7"/>
                    </a:moveTo>
                    <a:cubicBezTo>
                      <a:pt x="86" y="7"/>
                      <a:pt x="86" y="7"/>
                      <a:pt x="86" y="7"/>
                    </a:cubicBezTo>
                    <a:cubicBezTo>
                      <a:pt x="86" y="125"/>
                      <a:pt x="86" y="125"/>
                      <a:pt x="86" y="125"/>
                    </a:cubicBezTo>
                    <a:cubicBezTo>
                      <a:pt x="85" y="124"/>
                      <a:pt x="83" y="123"/>
                      <a:pt x="81" y="120"/>
                    </a:cubicBezTo>
                    <a:cubicBezTo>
                      <a:pt x="81" y="98"/>
                      <a:pt x="81" y="98"/>
                      <a:pt x="81" y="98"/>
                    </a:cubicBezTo>
                    <a:cubicBezTo>
                      <a:pt x="81" y="90"/>
                      <a:pt x="82" y="84"/>
                      <a:pt x="74" y="84"/>
                    </a:cubicBezTo>
                    <a:cubicBezTo>
                      <a:pt x="66" y="84"/>
                      <a:pt x="60" y="90"/>
                      <a:pt x="60" y="98"/>
                    </a:cubicBezTo>
                    <a:cubicBezTo>
                      <a:pt x="60" y="130"/>
                      <a:pt x="60" y="130"/>
                      <a:pt x="60" y="130"/>
                    </a:cubicBezTo>
                    <a:cubicBezTo>
                      <a:pt x="7" y="130"/>
                      <a:pt x="7" y="130"/>
                      <a:pt x="7" y="130"/>
                    </a:cubicBezTo>
                    <a:lnTo>
                      <a:pt x="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45" name="Rectangle 122"/>
              <p:cNvSpPr>
                <a:spLocks noChangeArrowheads="1"/>
              </p:cNvSpPr>
              <p:nvPr/>
            </p:nvSpPr>
            <p:spPr bwMode="auto">
              <a:xfrm>
                <a:off x="118459" y="390002"/>
                <a:ext cx="126660" cy="437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sp>
          <p:nvSpPr>
            <p:cNvPr id="45" name="Freeform 123"/>
            <p:cNvSpPr>
              <a:spLocks noEditPoints="1"/>
            </p:cNvSpPr>
            <p:nvPr/>
          </p:nvSpPr>
          <p:spPr bwMode="auto">
            <a:xfrm>
              <a:off x="1573213" y="4486275"/>
              <a:ext cx="366712" cy="431800"/>
            </a:xfrm>
            <a:custGeom>
              <a:avLst/>
              <a:gdLst>
                <a:gd name="T0" fmla="*/ 149 w 153"/>
                <a:gd name="T1" fmla="*/ 73 h 181"/>
                <a:gd name="T2" fmla="*/ 148 w 153"/>
                <a:gd name="T3" fmla="*/ 57 h 181"/>
                <a:gd name="T4" fmla="*/ 131 w 153"/>
                <a:gd name="T5" fmla="*/ 61 h 181"/>
                <a:gd name="T6" fmla="*/ 131 w 153"/>
                <a:gd name="T7" fmla="*/ 61 h 181"/>
                <a:gd name="T8" fmla="*/ 68 w 153"/>
                <a:gd name="T9" fmla="*/ 0 h 181"/>
                <a:gd name="T10" fmla="*/ 0 w 153"/>
                <a:gd name="T11" fmla="*/ 68 h 181"/>
                <a:gd name="T12" fmla="*/ 44 w 153"/>
                <a:gd name="T13" fmla="*/ 146 h 181"/>
                <a:gd name="T14" fmla="*/ 44 w 153"/>
                <a:gd name="T15" fmla="*/ 181 h 181"/>
                <a:gd name="T16" fmla="*/ 109 w 153"/>
                <a:gd name="T17" fmla="*/ 181 h 181"/>
                <a:gd name="T18" fmla="*/ 114 w 153"/>
                <a:gd name="T19" fmla="*/ 181 h 181"/>
                <a:gd name="T20" fmla="*/ 114 w 153"/>
                <a:gd name="T21" fmla="*/ 167 h 181"/>
                <a:gd name="T22" fmla="*/ 114 w 153"/>
                <a:gd name="T23" fmla="*/ 155 h 181"/>
                <a:gd name="T24" fmla="*/ 114 w 153"/>
                <a:gd name="T25" fmla="*/ 144 h 181"/>
                <a:gd name="T26" fmla="*/ 125 w 153"/>
                <a:gd name="T27" fmla="*/ 125 h 181"/>
                <a:gd name="T28" fmla="*/ 125 w 153"/>
                <a:gd name="T29" fmla="*/ 125 h 181"/>
                <a:gd name="T30" fmla="*/ 149 w 153"/>
                <a:gd name="T31" fmla="*/ 73 h 181"/>
                <a:gd name="T32" fmla="*/ 49 w 153"/>
                <a:gd name="T33" fmla="*/ 17 h 181"/>
                <a:gd name="T34" fmla="*/ 29 w 153"/>
                <a:gd name="T35" fmla="*/ 31 h 181"/>
                <a:gd name="T36" fmla="*/ 14 w 153"/>
                <a:gd name="T37" fmla="*/ 51 h 181"/>
                <a:gd name="T38" fmla="*/ 26 w 153"/>
                <a:gd name="T39" fmla="*/ 28 h 181"/>
                <a:gd name="T40" fmla="*/ 36 w 153"/>
                <a:gd name="T41" fmla="*/ 19 h 181"/>
                <a:gd name="T42" fmla="*/ 47 w 153"/>
                <a:gd name="T43" fmla="*/ 12 h 181"/>
                <a:gd name="T44" fmla="*/ 60 w 153"/>
                <a:gd name="T45" fmla="*/ 8 h 181"/>
                <a:gd name="T46" fmla="*/ 73 w 153"/>
                <a:gd name="T47" fmla="*/ 8 h 181"/>
                <a:gd name="T48" fmla="*/ 97 w 153"/>
                <a:gd name="T49" fmla="*/ 16 h 181"/>
                <a:gd name="T50" fmla="*/ 73 w 153"/>
                <a:gd name="T51" fmla="*/ 12 h 181"/>
                <a:gd name="T52" fmla="*/ 49 w 153"/>
                <a:gd name="T53" fmla="*/ 17 h 181"/>
                <a:gd name="T54" fmla="*/ 109 w 153"/>
                <a:gd name="T55" fmla="*/ 167 h 181"/>
                <a:gd name="T56" fmla="*/ 79 w 153"/>
                <a:gd name="T57" fmla="*/ 167 h 181"/>
                <a:gd name="T58" fmla="*/ 79 w 153"/>
                <a:gd name="T59" fmla="*/ 155 h 181"/>
                <a:gd name="T60" fmla="*/ 109 w 153"/>
                <a:gd name="T61" fmla="*/ 155 h 181"/>
                <a:gd name="T62" fmla="*/ 109 w 153"/>
                <a:gd name="T63" fmla="*/ 16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3" h="181">
                  <a:moveTo>
                    <a:pt x="149" y="73"/>
                  </a:moveTo>
                  <a:cubicBezTo>
                    <a:pt x="148" y="57"/>
                    <a:pt x="148" y="57"/>
                    <a:pt x="148" y="57"/>
                  </a:cubicBezTo>
                  <a:cubicBezTo>
                    <a:pt x="138" y="39"/>
                    <a:pt x="131" y="61"/>
                    <a:pt x="131" y="61"/>
                  </a:cubicBezTo>
                  <a:cubicBezTo>
                    <a:pt x="131" y="61"/>
                    <a:pt x="131" y="61"/>
                    <a:pt x="131" y="61"/>
                  </a:cubicBezTo>
                  <a:cubicBezTo>
                    <a:pt x="128" y="21"/>
                    <a:pt x="103" y="0"/>
                    <a:pt x="68" y="0"/>
                  </a:cubicBezTo>
                  <a:cubicBezTo>
                    <a:pt x="31" y="0"/>
                    <a:pt x="0" y="23"/>
                    <a:pt x="0" y="68"/>
                  </a:cubicBezTo>
                  <a:cubicBezTo>
                    <a:pt x="0" y="101"/>
                    <a:pt x="19" y="132"/>
                    <a:pt x="44" y="146"/>
                  </a:cubicBezTo>
                  <a:cubicBezTo>
                    <a:pt x="44" y="181"/>
                    <a:pt x="44" y="181"/>
                    <a:pt x="44" y="181"/>
                  </a:cubicBezTo>
                  <a:cubicBezTo>
                    <a:pt x="109" y="181"/>
                    <a:pt x="109" y="181"/>
                    <a:pt x="109" y="181"/>
                  </a:cubicBezTo>
                  <a:cubicBezTo>
                    <a:pt x="114" y="181"/>
                    <a:pt x="114" y="181"/>
                    <a:pt x="114" y="181"/>
                  </a:cubicBezTo>
                  <a:cubicBezTo>
                    <a:pt x="114" y="167"/>
                    <a:pt x="114" y="167"/>
                    <a:pt x="114" y="167"/>
                  </a:cubicBezTo>
                  <a:cubicBezTo>
                    <a:pt x="114" y="155"/>
                    <a:pt x="114" y="155"/>
                    <a:pt x="114" y="155"/>
                  </a:cubicBezTo>
                  <a:cubicBezTo>
                    <a:pt x="114" y="144"/>
                    <a:pt x="114" y="144"/>
                    <a:pt x="114" y="144"/>
                  </a:cubicBezTo>
                  <a:cubicBezTo>
                    <a:pt x="119" y="139"/>
                    <a:pt x="122" y="132"/>
                    <a:pt x="125" y="125"/>
                  </a:cubicBezTo>
                  <a:cubicBezTo>
                    <a:pt x="125" y="125"/>
                    <a:pt x="125" y="125"/>
                    <a:pt x="125" y="125"/>
                  </a:cubicBezTo>
                  <a:cubicBezTo>
                    <a:pt x="153" y="99"/>
                    <a:pt x="149" y="73"/>
                    <a:pt x="149" y="73"/>
                  </a:cubicBezTo>
                  <a:close/>
                  <a:moveTo>
                    <a:pt x="49" y="17"/>
                  </a:moveTo>
                  <a:cubicBezTo>
                    <a:pt x="42" y="20"/>
                    <a:pt x="35" y="25"/>
                    <a:pt x="29" y="31"/>
                  </a:cubicBezTo>
                  <a:cubicBezTo>
                    <a:pt x="24" y="37"/>
                    <a:pt x="19" y="44"/>
                    <a:pt x="14" y="51"/>
                  </a:cubicBezTo>
                  <a:cubicBezTo>
                    <a:pt x="17" y="43"/>
                    <a:pt x="21" y="35"/>
                    <a:pt x="26" y="28"/>
                  </a:cubicBezTo>
                  <a:cubicBezTo>
                    <a:pt x="29" y="25"/>
                    <a:pt x="32" y="22"/>
                    <a:pt x="36" y="19"/>
                  </a:cubicBezTo>
                  <a:cubicBezTo>
                    <a:pt x="39" y="16"/>
                    <a:pt x="43" y="14"/>
                    <a:pt x="47" y="12"/>
                  </a:cubicBezTo>
                  <a:cubicBezTo>
                    <a:pt x="51" y="10"/>
                    <a:pt x="55" y="9"/>
                    <a:pt x="60" y="8"/>
                  </a:cubicBezTo>
                  <a:cubicBezTo>
                    <a:pt x="64" y="8"/>
                    <a:pt x="69" y="7"/>
                    <a:pt x="73" y="8"/>
                  </a:cubicBezTo>
                  <a:cubicBezTo>
                    <a:pt x="82" y="9"/>
                    <a:pt x="90" y="12"/>
                    <a:pt x="97" y="16"/>
                  </a:cubicBezTo>
                  <a:cubicBezTo>
                    <a:pt x="89" y="14"/>
                    <a:pt x="81" y="12"/>
                    <a:pt x="73" y="12"/>
                  </a:cubicBezTo>
                  <a:cubicBezTo>
                    <a:pt x="64" y="12"/>
                    <a:pt x="56" y="13"/>
                    <a:pt x="49" y="17"/>
                  </a:cubicBezTo>
                  <a:close/>
                  <a:moveTo>
                    <a:pt x="109" y="167"/>
                  </a:moveTo>
                  <a:cubicBezTo>
                    <a:pt x="79" y="167"/>
                    <a:pt x="79" y="167"/>
                    <a:pt x="79" y="167"/>
                  </a:cubicBezTo>
                  <a:cubicBezTo>
                    <a:pt x="79" y="155"/>
                    <a:pt x="79" y="155"/>
                    <a:pt x="79" y="155"/>
                  </a:cubicBezTo>
                  <a:cubicBezTo>
                    <a:pt x="109" y="155"/>
                    <a:pt x="109" y="155"/>
                    <a:pt x="109" y="155"/>
                  </a:cubicBezTo>
                  <a:lnTo>
                    <a:pt x="109" y="16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46" name="组合 126"/>
            <p:cNvGrpSpPr/>
            <p:nvPr/>
          </p:nvGrpSpPr>
          <p:grpSpPr bwMode="auto">
            <a:xfrm>
              <a:off x="2301875" y="4676775"/>
              <a:ext cx="444500" cy="209550"/>
              <a:chOff x="0" y="0"/>
              <a:chExt cx="400937" cy="189533"/>
            </a:xfrm>
            <a:grpFill/>
          </p:grpSpPr>
          <p:sp>
            <p:nvSpPr>
              <p:cNvPr id="342" name="Freeform 124"/>
              <p:cNvSpPr/>
              <p:nvPr/>
            </p:nvSpPr>
            <p:spPr bwMode="auto">
              <a:xfrm>
                <a:off x="0" y="146706"/>
                <a:ext cx="370867" cy="42827"/>
              </a:xfrm>
              <a:custGeom>
                <a:avLst/>
                <a:gdLst>
                  <a:gd name="T0" fmla="*/ 168 w 172"/>
                  <a:gd name="T1" fmla="*/ 0 h 20"/>
                  <a:gd name="T2" fmla="*/ 4 w 172"/>
                  <a:gd name="T3" fmla="*/ 0 h 20"/>
                  <a:gd name="T4" fmla="*/ 0 w 172"/>
                  <a:gd name="T5" fmla="*/ 2 h 20"/>
                  <a:gd name="T6" fmla="*/ 0 w 172"/>
                  <a:gd name="T7" fmla="*/ 12 h 20"/>
                  <a:gd name="T8" fmla="*/ 4 w 172"/>
                  <a:gd name="T9" fmla="*/ 13 h 20"/>
                  <a:gd name="T10" fmla="*/ 13 w 172"/>
                  <a:gd name="T11" fmla="*/ 13 h 20"/>
                  <a:gd name="T12" fmla="*/ 18 w 172"/>
                  <a:gd name="T13" fmla="*/ 20 h 20"/>
                  <a:gd name="T14" fmla="*/ 24 w 172"/>
                  <a:gd name="T15" fmla="*/ 13 h 20"/>
                  <a:gd name="T16" fmla="*/ 31 w 172"/>
                  <a:gd name="T17" fmla="*/ 13 h 20"/>
                  <a:gd name="T18" fmla="*/ 36 w 172"/>
                  <a:gd name="T19" fmla="*/ 20 h 20"/>
                  <a:gd name="T20" fmla="*/ 42 w 172"/>
                  <a:gd name="T21" fmla="*/ 13 h 20"/>
                  <a:gd name="T22" fmla="*/ 115 w 172"/>
                  <a:gd name="T23" fmla="*/ 13 h 20"/>
                  <a:gd name="T24" fmla="*/ 121 w 172"/>
                  <a:gd name="T25" fmla="*/ 20 h 20"/>
                  <a:gd name="T26" fmla="*/ 126 w 172"/>
                  <a:gd name="T27" fmla="*/ 13 h 20"/>
                  <a:gd name="T28" fmla="*/ 136 w 172"/>
                  <a:gd name="T29" fmla="*/ 13 h 20"/>
                  <a:gd name="T30" fmla="*/ 141 w 172"/>
                  <a:gd name="T31" fmla="*/ 20 h 20"/>
                  <a:gd name="T32" fmla="*/ 147 w 172"/>
                  <a:gd name="T33" fmla="*/ 13 h 20"/>
                  <a:gd name="T34" fmla="*/ 152 w 172"/>
                  <a:gd name="T35" fmla="*/ 13 h 20"/>
                  <a:gd name="T36" fmla="*/ 158 w 172"/>
                  <a:gd name="T37" fmla="*/ 20 h 20"/>
                  <a:gd name="T38" fmla="*/ 163 w 172"/>
                  <a:gd name="T39" fmla="*/ 13 h 20"/>
                  <a:gd name="T40" fmla="*/ 168 w 172"/>
                  <a:gd name="T41" fmla="*/ 13 h 20"/>
                  <a:gd name="T42" fmla="*/ 172 w 172"/>
                  <a:gd name="T43" fmla="*/ 12 h 20"/>
                  <a:gd name="T44" fmla="*/ 172 w 172"/>
                  <a:gd name="T45" fmla="*/ 2 h 20"/>
                  <a:gd name="T46" fmla="*/ 168 w 172"/>
                  <a:gd name="T4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2" h="20">
                    <a:moveTo>
                      <a:pt x="168" y="0"/>
                    </a:moveTo>
                    <a:cubicBezTo>
                      <a:pt x="4" y="0"/>
                      <a:pt x="4" y="0"/>
                      <a:pt x="4" y="0"/>
                    </a:cubicBezTo>
                    <a:cubicBezTo>
                      <a:pt x="2" y="0"/>
                      <a:pt x="0" y="1"/>
                      <a:pt x="0" y="2"/>
                    </a:cubicBezTo>
                    <a:cubicBezTo>
                      <a:pt x="0" y="12"/>
                      <a:pt x="0" y="12"/>
                      <a:pt x="0" y="12"/>
                    </a:cubicBezTo>
                    <a:cubicBezTo>
                      <a:pt x="0" y="12"/>
                      <a:pt x="2" y="13"/>
                      <a:pt x="4" y="13"/>
                    </a:cubicBezTo>
                    <a:cubicBezTo>
                      <a:pt x="13" y="13"/>
                      <a:pt x="13" y="13"/>
                      <a:pt x="13" y="13"/>
                    </a:cubicBezTo>
                    <a:cubicBezTo>
                      <a:pt x="18" y="20"/>
                      <a:pt x="18" y="20"/>
                      <a:pt x="18" y="20"/>
                    </a:cubicBezTo>
                    <a:cubicBezTo>
                      <a:pt x="24" y="13"/>
                      <a:pt x="24" y="13"/>
                      <a:pt x="24" y="13"/>
                    </a:cubicBezTo>
                    <a:cubicBezTo>
                      <a:pt x="31" y="13"/>
                      <a:pt x="31" y="13"/>
                      <a:pt x="31" y="13"/>
                    </a:cubicBezTo>
                    <a:cubicBezTo>
                      <a:pt x="36" y="20"/>
                      <a:pt x="36" y="20"/>
                      <a:pt x="36" y="20"/>
                    </a:cubicBezTo>
                    <a:cubicBezTo>
                      <a:pt x="42" y="13"/>
                      <a:pt x="42" y="13"/>
                      <a:pt x="42" y="13"/>
                    </a:cubicBezTo>
                    <a:cubicBezTo>
                      <a:pt x="115" y="13"/>
                      <a:pt x="115" y="13"/>
                      <a:pt x="115" y="13"/>
                    </a:cubicBezTo>
                    <a:cubicBezTo>
                      <a:pt x="121" y="20"/>
                      <a:pt x="121" y="20"/>
                      <a:pt x="121" y="20"/>
                    </a:cubicBezTo>
                    <a:cubicBezTo>
                      <a:pt x="126" y="13"/>
                      <a:pt x="126" y="13"/>
                      <a:pt x="126" y="13"/>
                    </a:cubicBezTo>
                    <a:cubicBezTo>
                      <a:pt x="136" y="13"/>
                      <a:pt x="136" y="13"/>
                      <a:pt x="136" y="13"/>
                    </a:cubicBezTo>
                    <a:cubicBezTo>
                      <a:pt x="141" y="20"/>
                      <a:pt x="141" y="20"/>
                      <a:pt x="141" y="20"/>
                    </a:cubicBezTo>
                    <a:cubicBezTo>
                      <a:pt x="147" y="13"/>
                      <a:pt x="147" y="13"/>
                      <a:pt x="147" y="13"/>
                    </a:cubicBezTo>
                    <a:cubicBezTo>
                      <a:pt x="152" y="13"/>
                      <a:pt x="152" y="13"/>
                      <a:pt x="152" y="13"/>
                    </a:cubicBezTo>
                    <a:cubicBezTo>
                      <a:pt x="158" y="20"/>
                      <a:pt x="158" y="20"/>
                      <a:pt x="158" y="20"/>
                    </a:cubicBezTo>
                    <a:cubicBezTo>
                      <a:pt x="163" y="13"/>
                      <a:pt x="163" y="13"/>
                      <a:pt x="163" y="13"/>
                    </a:cubicBezTo>
                    <a:cubicBezTo>
                      <a:pt x="168" y="13"/>
                      <a:pt x="168" y="13"/>
                      <a:pt x="168" y="13"/>
                    </a:cubicBezTo>
                    <a:cubicBezTo>
                      <a:pt x="170" y="13"/>
                      <a:pt x="172" y="12"/>
                      <a:pt x="172" y="12"/>
                    </a:cubicBezTo>
                    <a:cubicBezTo>
                      <a:pt x="172" y="2"/>
                      <a:pt x="172" y="2"/>
                      <a:pt x="172" y="2"/>
                    </a:cubicBezTo>
                    <a:cubicBezTo>
                      <a:pt x="172" y="1"/>
                      <a:pt x="17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43" name="Freeform 125"/>
              <p:cNvSpPr/>
              <p:nvPr/>
            </p:nvSpPr>
            <p:spPr bwMode="auto">
              <a:xfrm>
                <a:off x="0" y="0"/>
                <a:ext cx="400937" cy="135772"/>
              </a:xfrm>
              <a:custGeom>
                <a:avLst/>
                <a:gdLst>
                  <a:gd name="T0" fmla="*/ 88 w 186"/>
                  <a:gd name="T1" fmla="*/ 36 h 63"/>
                  <a:gd name="T2" fmla="*/ 97 w 186"/>
                  <a:gd name="T3" fmla="*/ 36 h 63"/>
                  <a:gd name="T4" fmla="*/ 80 w 186"/>
                  <a:gd name="T5" fmla="*/ 63 h 63"/>
                  <a:gd name="T6" fmla="*/ 91 w 186"/>
                  <a:gd name="T7" fmla="*/ 63 h 63"/>
                  <a:gd name="T8" fmla="*/ 103 w 186"/>
                  <a:gd name="T9" fmla="*/ 46 h 63"/>
                  <a:gd name="T10" fmla="*/ 113 w 186"/>
                  <a:gd name="T11" fmla="*/ 46 h 63"/>
                  <a:gd name="T12" fmla="*/ 101 w 186"/>
                  <a:gd name="T13" fmla="*/ 63 h 63"/>
                  <a:gd name="T14" fmla="*/ 112 w 186"/>
                  <a:gd name="T15" fmla="*/ 63 h 63"/>
                  <a:gd name="T16" fmla="*/ 118 w 186"/>
                  <a:gd name="T17" fmla="*/ 54 h 63"/>
                  <a:gd name="T18" fmla="*/ 126 w 186"/>
                  <a:gd name="T19" fmla="*/ 54 h 63"/>
                  <a:gd name="T20" fmla="*/ 121 w 186"/>
                  <a:gd name="T21" fmla="*/ 63 h 63"/>
                  <a:gd name="T22" fmla="*/ 172 w 186"/>
                  <a:gd name="T23" fmla="*/ 63 h 63"/>
                  <a:gd name="T24" fmla="*/ 165 w 186"/>
                  <a:gd name="T25" fmla="*/ 45 h 63"/>
                  <a:gd name="T26" fmla="*/ 70 w 186"/>
                  <a:gd name="T27" fmla="*/ 8 h 63"/>
                  <a:gd name="T28" fmla="*/ 63 w 186"/>
                  <a:gd name="T29" fmla="*/ 11 h 63"/>
                  <a:gd name="T30" fmla="*/ 58 w 186"/>
                  <a:gd name="T31" fmla="*/ 15 h 63"/>
                  <a:gd name="T32" fmla="*/ 10 w 186"/>
                  <a:gd name="T33" fmla="*/ 9 h 63"/>
                  <a:gd name="T34" fmla="*/ 6 w 186"/>
                  <a:gd name="T35" fmla="*/ 9 h 63"/>
                  <a:gd name="T36" fmla="*/ 0 w 186"/>
                  <a:gd name="T37" fmla="*/ 21 h 63"/>
                  <a:gd name="T38" fmla="*/ 0 w 186"/>
                  <a:gd name="T39" fmla="*/ 63 h 63"/>
                  <a:gd name="T40" fmla="*/ 69 w 186"/>
                  <a:gd name="T41" fmla="*/ 63 h 63"/>
                  <a:gd name="T42" fmla="*/ 88 w 186"/>
                  <a:gd name="T43" fmla="*/ 3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6" h="63">
                    <a:moveTo>
                      <a:pt x="88" y="36"/>
                    </a:moveTo>
                    <a:cubicBezTo>
                      <a:pt x="97" y="36"/>
                      <a:pt x="97" y="36"/>
                      <a:pt x="97" y="36"/>
                    </a:cubicBezTo>
                    <a:cubicBezTo>
                      <a:pt x="80" y="63"/>
                      <a:pt x="80" y="63"/>
                      <a:pt x="80" y="63"/>
                    </a:cubicBezTo>
                    <a:cubicBezTo>
                      <a:pt x="91" y="63"/>
                      <a:pt x="91" y="63"/>
                      <a:pt x="91" y="63"/>
                    </a:cubicBezTo>
                    <a:cubicBezTo>
                      <a:pt x="103" y="46"/>
                      <a:pt x="103" y="46"/>
                      <a:pt x="103" y="46"/>
                    </a:cubicBezTo>
                    <a:cubicBezTo>
                      <a:pt x="113" y="46"/>
                      <a:pt x="113" y="46"/>
                      <a:pt x="113" y="46"/>
                    </a:cubicBezTo>
                    <a:cubicBezTo>
                      <a:pt x="101" y="63"/>
                      <a:pt x="101" y="63"/>
                      <a:pt x="101" y="63"/>
                    </a:cubicBezTo>
                    <a:cubicBezTo>
                      <a:pt x="112" y="63"/>
                      <a:pt x="112" y="63"/>
                      <a:pt x="112" y="63"/>
                    </a:cubicBezTo>
                    <a:cubicBezTo>
                      <a:pt x="118" y="54"/>
                      <a:pt x="118" y="54"/>
                      <a:pt x="118" y="54"/>
                    </a:cubicBezTo>
                    <a:cubicBezTo>
                      <a:pt x="126" y="54"/>
                      <a:pt x="126" y="54"/>
                      <a:pt x="126" y="54"/>
                    </a:cubicBezTo>
                    <a:cubicBezTo>
                      <a:pt x="121" y="63"/>
                      <a:pt x="121" y="63"/>
                      <a:pt x="121" y="63"/>
                    </a:cubicBezTo>
                    <a:cubicBezTo>
                      <a:pt x="172" y="63"/>
                      <a:pt x="172" y="63"/>
                      <a:pt x="172" y="63"/>
                    </a:cubicBezTo>
                    <a:cubicBezTo>
                      <a:pt x="172" y="63"/>
                      <a:pt x="186" y="49"/>
                      <a:pt x="165" y="45"/>
                    </a:cubicBezTo>
                    <a:cubicBezTo>
                      <a:pt x="165" y="45"/>
                      <a:pt x="100" y="39"/>
                      <a:pt x="70" y="8"/>
                    </a:cubicBezTo>
                    <a:cubicBezTo>
                      <a:pt x="70" y="8"/>
                      <a:pt x="62" y="0"/>
                      <a:pt x="63" y="11"/>
                    </a:cubicBezTo>
                    <a:cubicBezTo>
                      <a:pt x="62" y="12"/>
                      <a:pt x="60" y="13"/>
                      <a:pt x="58" y="15"/>
                    </a:cubicBezTo>
                    <a:cubicBezTo>
                      <a:pt x="43" y="28"/>
                      <a:pt x="10" y="9"/>
                      <a:pt x="10" y="9"/>
                    </a:cubicBezTo>
                    <a:cubicBezTo>
                      <a:pt x="9" y="8"/>
                      <a:pt x="7" y="8"/>
                      <a:pt x="6" y="9"/>
                    </a:cubicBezTo>
                    <a:cubicBezTo>
                      <a:pt x="3" y="9"/>
                      <a:pt x="0" y="12"/>
                      <a:pt x="0" y="21"/>
                    </a:cubicBezTo>
                    <a:cubicBezTo>
                      <a:pt x="0" y="63"/>
                      <a:pt x="0" y="63"/>
                      <a:pt x="0" y="63"/>
                    </a:cubicBezTo>
                    <a:cubicBezTo>
                      <a:pt x="69" y="63"/>
                      <a:pt x="69" y="63"/>
                      <a:pt x="69" y="63"/>
                    </a:cubicBezTo>
                    <a:lnTo>
                      <a:pt x="8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47" name="组合 231"/>
            <p:cNvGrpSpPr/>
            <p:nvPr/>
          </p:nvGrpSpPr>
          <p:grpSpPr bwMode="auto">
            <a:xfrm>
              <a:off x="3052763" y="4408488"/>
              <a:ext cx="371475" cy="504825"/>
              <a:chOff x="0" y="0"/>
              <a:chExt cx="335329" cy="454699"/>
            </a:xfrm>
            <a:grpFill/>
          </p:grpSpPr>
          <p:sp>
            <p:nvSpPr>
              <p:cNvPr id="334" name="Freeform 126"/>
              <p:cNvSpPr>
                <a:spLocks noEditPoints="1"/>
              </p:cNvSpPr>
              <p:nvPr/>
            </p:nvSpPr>
            <p:spPr bwMode="auto">
              <a:xfrm>
                <a:off x="0" y="144884"/>
                <a:ext cx="335329" cy="309815"/>
              </a:xfrm>
              <a:custGeom>
                <a:avLst/>
                <a:gdLst>
                  <a:gd name="T0" fmla="*/ 142 w 156"/>
                  <a:gd name="T1" fmla="*/ 86 h 144"/>
                  <a:gd name="T2" fmla="*/ 144 w 156"/>
                  <a:gd name="T3" fmla="*/ 23 h 144"/>
                  <a:gd name="T4" fmla="*/ 144 w 156"/>
                  <a:gd name="T5" fmla="*/ 43 h 144"/>
                  <a:gd name="T6" fmla="*/ 148 w 156"/>
                  <a:gd name="T7" fmla="*/ 47 h 144"/>
                  <a:gd name="T8" fmla="*/ 151 w 156"/>
                  <a:gd name="T9" fmla="*/ 43 h 144"/>
                  <a:gd name="T10" fmla="*/ 139 w 156"/>
                  <a:gd name="T11" fmla="*/ 12 h 144"/>
                  <a:gd name="T12" fmla="*/ 109 w 156"/>
                  <a:gd name="T13" fmla="*/ 22 h 144"/>
                  <a:gd name="T14" fmla="*/ 109 w 156"/>
                  <a:gd name="T15" fmla="*/ 43 h 144"/>
                  <a:gd name="T16" fmla="*/ 113 w 156"/>
                  <a:gd name="T17" fmla="*/ 47 h 144"/>
                  <a:gd name="T18" fmla="*/ 117 w 156"/>
                  <a:gd name="T19" fmla="*/ 43 h 144"/>
                  <a:gd name="T20" fmla="*/ 117 w 156"/>
                  <a:gd name="T21" fmla="*/ 23 h 144"/>
                  <a:gd name="T22" fmla="*/ 119 w 156"/>
                  <a:gd name="T23" fmla="*/ 86 h 144"/>
                  <a:gd name="T24" fmla="*/ 104 w 156"/>
                  <a:gd name="T25" fmla="*/ 91 h 144"/>
                  <a:gd name="T26" fmla="*/ 70 w 156"/>
                  <a:gd name="T27" fmla="*/ 42 h 144"/>
                  <a:gd name="T28" fmla="*/ 50 w 156"/>
                  <a:gd name="T29" fmla="*/ 79 h 144"/>
                  <a:gd name="T30" fmla="*/ 36 w 156"/>
                  <a:gd name="T31" fmla="*/ 74 h 144"/>
                  <a:gd name="T32" fmla="*/ 38 w 156"/>
                  <a:gd name="T33" fmla="*/ 11 h 144"/>
                  <a:gd name="T34" fmla="*/ 38 w 156"/>
                  <a:gd name="T35" fmla="*/ 31 h 144"/>
                  <a:gd name="T36" fmla="*/ 42 w 156"/>
                  <a:gd name="T37" fmla="*/ 35 h 144"/>
                  <a:gd name="T38" fmla="*/ 46 w 156"/>
                  <a:gd name="T39" fmla="*/ 31 h 144"/>
                  <a:gd name="T40" fmla="*/ 34 w 156"/>
                  <a:gd name="T41" fmla="*/ 0 h 144"/>
                  <a:gd name="T42" fmla="*/ 4 w 156"/>
                  <a:gd name="T43" fmla="*/ 10 h 144"/>
                  <a:gd name="T44" fmla="*/ 4 w 156"/>
                  <a:gd name="T45" fmla="*/ 31 h 144"/>
                  <a:gd name="T46" fmla="*/ 7 w 156"/>
                  <a:gd name="T47" fmla="*/ 35 h 144"/>
                  <a:gd name="T48" fmla="*/ 11 w 156"/>
                  <a:gd name="T49" fmla="*/ 31 h 144"/>
                  <a:gd name="T50" fmla="*/ 11 w 156"/>
                  <a:gd name="T51" fmla="*/ 11 h 144"/>
                  <a:gd name="T52" fmla="*/ 13 w 156"/>
                  <a:gd name="T53" fmla="*/ 74 h 144"/>
                  <a:gd name="T54" fmla="*/ 0 w 156"/>
                  <a:gd name="T55" fmla="*/ 79 h 144"/>
                  <a:gd name="T56" fmla="*/ 50 w 156"/>
                  <a:gd name="T57" fmla="*/ 144 h 144"/>
                  <a:gd name="T58" fmla="*/ 103 w 156"/>
                  <a:gd name="T59" fmla="*/ 144 h 144"/>
                  <a:gd name="T60" fmla="*/ 156 w 156"/>
                  <a:gd name="T61" fmla="*/ 144 h 144"/>
                  <a:gd name="T62" fmla="*/ 139 w 156"/>
                  <a:gd name="T63" fmla="*/ 91 h 144"/>
                  <a:gd name="T64" fmla="*/ 24 w 156"/>
                  <a:gd name="T65" fmla="*/ 34 h 144"/>
                  <a:gd name="T66" fmla="*/ 26 w 156"/>
                  <a:gd name="T67" fmla="*/ 74 h 144"/>
                  <a:gd name="T68" fmla="*/ 29 w 156"/>
                  <a:gd name="T69" fmla="*/ 79 h 144"/>
                  <a:gd name="T70" fmla="*/ 24 w 156"/>
                  <a:gd name="T71" fmla="*/ 74 h 144"/>
                  <a:gd name="T72" fmla="*/ 4 w 156"/>
                  <a:gd name="T73" fmla="*/ 140 h 144"/>
                  <a:gd name="T74" fmla="*/ 49 w 156"/>
                  <a:gd name="T75" fmla="*/ 83 h 144"/>
                  <a:gd name="T76" fmla="*/ 99 w 156"/>
                  <a:gd name="T77" fmla="*/ 140 h 144"/>
                  <a:gd name="T78" fmla="*/ 55 w 156"/>
                  <a:gd name="T79" fmla="*/ 46 h 144"/>
                  <a:gd name="T80" fmla="*/ 99 w 156"/>
                  <a:gd name="T81" fmla="*/ 140 h 144"/>
                  <a:gd name="T82" fmla="*/ 129 w 156"/>
                  <a:gd name="T83" fmla="*/ 46 h 144"/>
                  <a:gd name="T84" fmla="*/ 131 w 156"/>
                  <a:gd name="T85" fmla="*/ 86 h 144"/>
                  <a:gd name="T86" fmla="*/ 134 w 156"/>
                  <a:gd name="T87" fmla="*/ 91 h 144"/>
                  <a:gd name="T88" fmla="*/ 129 w 156"/>
                  <a:gd name="T89" fmla="*/ 86 h 144"/>
                  <a:gd name="T90" fmla="*/ 107 w 156"/>
                  <a:gd name="T91" fmla="*/ 140 h 144"/>
                  <a:gd name="T92" fmla="*/ 152 w 156"/>
                  <a:gd name="T93" fmla="*/ 9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6" h="144">
                    <a:moveTo>
                      <a:pt x="139" y="91"/>
                    </a:moveTo>
                    <a:cubicBezTo>
                      <a:pt x="140" y="90"/>
                      <a:pt x="142" y="88"/>
                      <a:pt x="142" y="86"/>
                    </a:cubicBezTo>
                    <a:cubicBezTo>
                      <a:pt x="142" y="23"/>
                      <a:pt x="142" y="23"/>
                      <a:pt x="142" y="23"/>
                    </a:cubicBezTo>
                    <a:cubicBezTo>
                      <a:pt x="144" y="23"/>
                      <a:pt x="144" y="23"/>
                      <a:pt x="144" y="23"/>
                    </a:cubicBezTo>
                    <a:cubicBezTo>
                      <a:pt x="144" y="43"/>
                      <a:pt x="144" y="43"/>
                      <a:pt x="144" y="43"/>
                    </a:cubicBezTo>
                    <a:cubicBezTo>
                      <a:pt x="144" y="43"/>
                      <a:pt x="144" y="43"/>
                      <a:pt x="144" y="43"/>
                    </a:cubicBezTo>
                    <a:cubicBezTo>
                      <a:pt x="144" y="43"/>
                      <a:pt x="144" y="43"/>
                      <a:pt x="144" y="43"/>
                    </a:cubicBezTo>
                    <a:cubicBezTo>
                      <a:pt x="144" y="45"/>
                      <a:pt x="146" y="47"/>
                      <a:pt x="148" y="47"/>
                    </a:cubicBezTo>
                    <a:cubicBezTo>
                      <a:pt x="150" y="47"/>
                      <a:pt x="151" y="45"/>
                      <a:pt x="151" y="43"/>
                    </a:cubicBezTo>
                    <a:cubicBezTo>
                      <a:pt x="151" y="43"/>
                      <a:pt x="151" y="43"/>
                      <a:pt x="151" y="43"/>
                    </a:cubicBezTo>
                    <a:cubicBezTo>
                      <a:pt x="151" y="22"/>
                      <a:pt x="151" y="22"/>
                      <a:pt x="151" y="22"/>
                    </a:cubicBezTo>
                    <a:cubicBezTo>
                      <a:pt x="151" y="12"/>
                      <a:pt x="139" y="12"/>
                      <a:pt x="139" y="12"/>
                    </a:cubicBezTo>
                    <a:cubicBezTo>
                      <a:pt x="122" y="12"/>
                      <a:pt x="122" y="12"/>
                      <a:pt x="122" y="12"/>
                    </a:cubicBezTo>
                    <a:cubicBezTo>
                      <a:pt x="109" y="12"/>
                      <a:pt x="109" y="22"/>
                      <a:pt x="109" y="22"/>
                    </a:cubicBezTo>
                    <a:cubicBezTo>
                      <a:pt x="109" y="43"/>
                      <a:pt x="109" y="43"/>
                      <a:pt x="109" y="43"/>
                    </a:cubicBezTo>
                    <a:cubicBezTo>
                      <a:pt x="109" y="43"/>
                      <a:pt x="109" y="43"/>
                      <a:pt x="109" y="43"/>
                    </a:cubicBezTo>
                    <a:cubicBezTo>
                      <a:pt x="109" y="44"/>
                      <a:pt x="109" y="44"/>
                      <a:pt x="109" y="44"/>
                    </a:cubicBezTo>
                    <a:cubicBezTo>
                      <a:pt x="109" y="46"/>
                      <a:pt x="111" y="47"/>
                      <a:pt x="113" y="47"/>
                    </a:cubicBezTo>
                    <a:cubicBezTo>
                      <a:pt x="115" y="47"/>
                      <a:pt x="117" y="46"/>
                      <a:pt x="117" y="44"/>
                    </a:cubicBezTo>
                    <a:cubicBezTo>
                      <a:pt x="117" y="43"/>
                      <a:pt x="117" y="43"/>
                      <a:pt x="117" y="43"/>
                    </a:cubicBezTo>
                    <a:cubicBezTo>
                      <a:pt x="117" y="43"/>
                      <a:pt x="117" y="43"/>
                      <a:pt x="117" y="43"/>
                    </a:cubicBezTo>
                    <a:cubicBezTo>
                      <a:pt x="117" y="23"/>
                      <a:pt x="117" y="23"/>
                      <a:pt x="117" y="23"/>
                    </a:cubicBezTo>
                    <a:cubicBezTo>
                      <a:pt x="119" y="23"/>
                      <a:pt x="119" y="23"/>
                      <a:pt x="119" y="23"/>
                    </a:cubicBezTo>
                    <a:cubicBezTo>
                      <a:pt x="119" y="86"/>
                      <a:pt x="119" y="86"/>
                      <a:pt x="119" y="86"/>
                    </a:cubicBezTo>
                    <a:cubicBezTo>
                      <a:pt x="119" y="88"/>
                      <a:pt x="120" y="90"/>
                      <a:pt x="122" y="91"/>
                    </a:cubicBezTo>
                    <a:cubicBezTo>
                      <a:pt x="104" y="91"/>
                      <a:pt x="104" y="91"/>
                      <a:pt x="104" y="91"/>
                    </a:cubicBezTo>
                    <a:cubicBezTo>
                      <a:pt x="104" y="42"/>
                      <a:pt x="104" y="42"/>
                      <a:pt x="104" y="42"/>
                    </a:cubicBezTo>
                    <a:cubicBezTo>
                      <a:pt x="70" y="42"/>
                      <a:pt x="70" y="42"/>
                      <a:pt x="70" y="42"/>
                    </a:cubicBezTo>
                    <a:cubicBezTo>
                      <a:pt x="50" y="42"/>
                      <a:pt x="50" y="42"/>
                      <a:pt x="50" y="42"/>
                    </a:cubicBezTo>
                    <a:cubicBezTo>
                      <a:pt x="50" y="79"/>
                      <a:pt x="50" y="79"/>
                      <a:pt x="50" y="79"/>
                    </a:cubicBezTo>
                    <a:cubicBezTo>
                      <a:pt x="33" y="79"/>
                      <a:pt x="33" y="79"/>
                      <a:pt x="33" y="79"/>
                    </a:cubicBezTo>
                    <a:cubicBezTo>
                      <a:pt x="35" y="78"/>
                      <a:pt x="36" y="76"/>
                      <a:pt x="36" y="74"/>
                    </a:cubicBezTo>
                    <a:cubicBezTo>
                      <a:pt x="36" y="11"/>
                      <a:pt x="36" y="11"/>
                      <a:pt x="36" y="11"/>
                    </a:cubicBezTo>
                    <a:cubicBezTo>
                      <a:pt x="38" y="11"/>
                      <a:pt x="38" y="11"/>
                      <a:pt x="38" y="11"/>
                    </a:cubicBezTo>
                    <a:cubicBezTo>
                      <a:pt x="38" y="31"/>
                      <a:pt x="38" y="31"/>
                      <a:pt x="38" y="31"/>
                    </a:cubicBezTo>
                    <a:cubicBezTo>
                      <a:pt x="38" y="31"/>
                      <a:pt x="38" y="31"/>
                      <a:pt x="38" y="31"/>
                    </a:cubicBezTo>
                    <a:cubicBezTo>
                      <a:pt x="38" y="31"/>
                      <a:pt x="38" y="31"/>
                      <a:pt x="38" y="31"/>
                    </a:cubicBezTo>
                    <a:cubicBezTo>
                      <a:pt x="38" y="33"/>
                      <a:pt x="40" y="35"/>
                      <a:pt x="42" y="35"/>
                    </a:cubicBezTo>
                    <a:cubicBezTo>
                      <a:pt x="44" y="35"/>
                      <a:pt x="46" y="33"/>
                      <a:pt x="46" y="31"/>
                    </a:cubicBezTo>
                    <a:cubicBezTo>
                      <a:pt x="46" y="31"/>
                      <a:pt x="46" y="31"/>
                      <a:pt x="46" y="31"/>
                    </a:cubicBezTo>
                    <a:cubicBezTo>
                      <a:pt x="46" y="10"/>
                      <a:pt x="46" y="10"/>
                      <a:pt x="46" y="10"/>
                    </a:cubicBezTo>
                    <a:cubicBezTo>
                      <a:pt x="45" y="0"/>
                      <a:pt x="34" y="0"/>
                      <a:pt x="34" y="0"/>
                    </a:cubicBezTo>
                    <a:cubicBezTo>
                      <a:pt x="16" y="0"/>
                      <a:pt x="16" y="0"/>
                      <a:pt x="16" y="0"/>
                    </a:cubicBezTo>
                    <a:cubicBezTo>
                      <a:pt x="3" y="0"/>
                      <a:pt x="4" y="10"/>
                      <a:pt x="4" y="10"/>
                    </a:cubicBezTo>
                    <a:cubicBezTo>
                      <a:pt x="4" y="31"/>
                      <a:pt x="4" y="31"/>
                      <a:pt x="4" y="31"/>
                    </a:cubicBezTo>
                    <a:cubicBezTo>
                      <a:pt x="4" y="31"/>
                      <a:pt x="4" y="31"/>
                      <a:pt x="4" y="31"/>
                    </a:cubicBezTo>
                    <a:cubicBezTo>
                      <a:pt x="4" y="31"/>
                      <a:pt x="4" y="31"/>
                      <a:pt x="4" y="31"/>
                    </a:cubicBezTo>
                    <a:cubicBezTo>
                      <a:pt x="4" y="34"/>
                      <a:pt x="5" y="35"/>
                      <a:pt x="7" y="35"/>
                    </a:cubicBezTo>
                    <a:cubicBezTo>
                      <a:pt x="10" y="35"/>
                      <a:pt x="11" y="34"/>
                      <a:pt x="11" y="31"/>
                    </a:cubicBezTo>
                    <a:cubicBezTo>
                      <a:pt x="11" y="31"/>
                      <a:pt x="11" y="31"/>
                      <a:pt x="11" y="31"/>
                    </a:cubicBezTo>
                    <a:cubicBezTo>
                      <a:pt x="11" y="31"/>
                      <a:pt x="11" y="31"/>
                      <a:pt x="11" y="31"/>
                    </a:cubicBezTo>
                    <a:cubicBezTo>
                      <a:pt x="11" y="11"/>
                      <a:pt x="11" y="11"/>
                      <a:pt x="11" y="11"/>
                    </a:cubicBezTo>
                    <a:cubicBezTo>
                      <a:pt x="14" y="11"/>
                      <a:pt x="14" y="11"/>
                      <a:pt x="14" y="11"/>
                    </a:cubicBezTo>
                    <a:cubicBezTo>
                      <a:pt x="13" y="74"/>
                      <a:pt x="13" y="74"/>
                      <a:pt x="13" y="74"/>
                    </a:cubicBezTo>
                    <a:cubicBezTo>
                      <a:pt x="13" y="76"/>
                      <a:pt x="15" y="78"/>
                      <a:pt x="16" y="79"/>
                    </a:cubicBezTo>
                    <a:cubicBezTo>
                      <a:pt x="0" y="79"/>
                      <a:pt x="0" y="79"/>
                      <a:pt x="0" y="79"/>
                    </a:cubicBezTo>
                    <a:cubicBezTo>
                      <a:pt x="0" y="144"/>
                      <a:pt x="0" y="144"/>
                      <a:pt x="0" y="144"/>
                    </a:cubicBezTo>
                    <a:cubicBezTo>
                      <a:pt x="50" y="144"/>
                      <a:pt x="50" y="144"/>
                      <a:pt x="50" y="144"/>
                    </a:cubicBezTo>
                    <a:cubicBezTo>
                      <a:pt x="53" y="144"/>
                      <a:pt x="53" y="144"/>
                      <a:pt x="53" y="144"/>
                    </a:cubicBezTo>
                    <a:cubicBezTo>
                      <a:pt x="103" y="144"/>
                      <a:pt x="103" y="144"/>
                      <a:pt x="103" y="144"/>
                    </a:cubicBezTo>
                    <a:cubicBezTo>
                      <a:pt x="104" y="144"/>
                      <a:pt x="104" y="144"/>
                      <a:pt x="104" y="144"/>
                    </a:cubicBezTo>
                    <a:cubicBezTo>
                      <a:pt x="156" y="144"/>
                      <a:pt x="156" y="144"/>
                      <a:pt x="156" y="144"/>
                    </a:cubicBezTo>
                    <a:cubicBezTo>
                      <a:pt x="156" y="91"/>
                      <a:pt x="156" y="91"/>
                      <a:pt x="156" y="91"/>
                    </a:cubicBezTo>
                    <a:lnTo>
                      <a:pt x="139" y="91"/>
                    </a:lnTo>
                    <a:close/>
                    <a:moveTo>
                      <a:pt x="24" y="74"/>
                    </a:moveTo>
                    <a:cubicBezTo>
                      <a:pt x="24" y="34"/>
                      <a:pt x="24" y="34"/>
                      <a:pt x="24" y="34"/>
                    </a:cubicBezTo>
                    <a:cubicBezTo>
                      <a:pt x="26" y="34"/>
                      <a:pt x="26" y="34"/>
                      <a:pt x="26" y="34"/>
                    </a:cubicBezTo>
                    <a:cubicBezTo>
                      <a:pt x="26" y="74"/>
                      <a:pt x="26" y="74"/>
                      <a:pt x="26" y="74"/>
                    </a:cubicBezTo>
                    <a:cubicBezTo>
                      <a:pt x="26" y="74"/>
                      <a:pt x="26" y="74"/>
                      <a:pt x="26" y="74"/>
                    </a:cubicBezTo>
                    <a:cubicBezTo>
                      <a:pt x="26" y="77"/>
                      <a:pt x="27" y="78"/>
                      <a:pt x="29" y="79"/>
                    </a:cubicBezTo>
                    <a:cubicBezTo>
                      <a:pt x="21" y="79"/>
                      <a:pt x="21" y="79"/>
                      <a:pt x="21" y="79"/>
                    </a:cubicBezTo>
                    <a:cubicBezTo>
                      <a:pt x="22" y="78"/>
                      <a:pt x="24" y="76"/>
                      <a:pt x="24" y="74"/>
                    </a:cubicBezTo>
                    <a:close/>
                    <a:moveTo>
                      <a:pt x="49" y="140"/>
                    </a:moveTo>
                    <a:cubicBezTo>
                      <a:pt x="4" y="140"/>
                      <a:pt x="4" y="140"/>
                      <a:pt x="4" y="140"/>
                    </a:cubicBezTo>
                    <a:cubicBezTo>
                      <a:pt x="4" y="83"/>
                      <a:pt x="4" y="83"/>
                      <a:pt x="4" y="83"/>
                    </a:cubicBezTo>
                    <a:cubicBezTo>
                      <a:pt x="49" y="83"/>
                      <a:pt x="49" y="83"/>
                      <a:pt x="49" y="83"/>
                    </a:cubicBezTo>
                    <a:lnTo>
                      <a:pt x="49" y="140"/>
                    </a:lnTo>
                    <a:close/>
                    <a:moveTo>
                      <a:pt x="99" y="140"/>
                    </a:moveTo>
                    <a:cubicBezTo>
                      <a:pt x="55" y="140"/>
                      <a:pt x="55" y="140"/>
                      <a:pt x="55" y="140"/>
                    </a:cubicBezTo>
                    <a:cubicBezTo>
                      <a:pt x="55" y="46"/>
                      <a:pt x="55" y="46"/>
                      <a:pt x="55" y="46"/>
                    </a:cubicBezTo>
                    <a:cubicBezTo>
                      <a:pt x="99" y="46"/>
                      <a:pt x="99" y="46"/>
                      <a:pt x="99" y="46"/>
                    </a:cubicBezTo>
                    <a:lnTo>
                      <a:pt x="99" y="140"/>
                    </a:lnTo>
                    <a:close/>
                    <a:moveTo>
                      <a:pt x="129" y="86"/>
                    </a:moveTo>
                    <a:cubicBezTo>
                      <a:pt x="129" y="46"/>
                      <a:pt x="129" y="46"/>
                      <a:pt x="129" y="46"/>
                    </a:cubicBezTo>
                    <a:cubicBezTo>
                      <a:pt x="131" y="46"/>
                      <a:pt x="131" y="46"/>
                      <a:pt x="131" y="46"/>
                    </a:cubicBezTo>
                    <a:cubicBezTo>
                      <a:pt x="131" y="86"/>
                      <a:pt x="131" y="86"/>
                      <a:pt x="131" y="86"/>
                    </a:cubicBezTo>
                    <a:cubicBezTo>
                      <a:pt x="132" y="87"/>
                      <a:pt x="132" y="87"/>
                      <a:pt x="132" y="87"/>
                    </a:cubicBezTo>
                    <a:cubicBezTo>
                      <a:pt x="132" y="88"/>
                      <a:pt x="133" y="90"/>
                      <a:pt x="134" y="91"/>
                    </a:cubicBezTo>
                    <a:cubicBezTo>
                      <a:pt x="127" y="91"/>
                      <a:pt x="127" y="91"/>
                      <a:pt x="127" y="91"/>
                    </a:cubicBezTo>
                    <a:cubicBezTo>
                      <a:pt x="128" y="90"/>
                      <a:pt x="129" y="88"/>
                      <a:pt x="129" y="86"/>
                    </a:cubicBezTo>
                    <a:close/>
                    <a:moveTo>
                      <a:pt x="152" y="140"/>
                    </a:moveTo>
                    <a:cubicBezTo>
                      <a:pt x="107" y="140"/>
                      <a:pt x="107" y="140"/>
                      <a:pt x="107" y="140"/>
                    </a:cubicBezTo>
                    <a:cubicBezTo>
                      <a:pt x="107" y="95"/>
                      <a:pt x="107" y="95"/>
                      <a:pt x="107" y="95"/>
                    </a:cubicBezTo>
                    <a:cubicBezTo>
                      <a:pt x="152" y="95"/>
                      <a:pt x="152" y="95"/>
                      <a:pt x="152" y="95"/>
                    </a:cubicBezTo>
                    <a:lnTo>
                      <a:pt x="152" y="1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35" name="Freeform 127"/>
              <p:cNvSpPr/>
              <p:nvPr/>
            </p:nvSpPr>
            <p:spPr bwMode="auto">
              <a:xfrm>
                <a:off x="145795" y="284301"/>
                <a:ext cx="45561" cy="80187"/>
              </a:xfrm>
              <a:custGeom>
                <a:avLst/>
                <a:gdLst>
                  <a:gd name="T0" fmla="*/ 21 w 21"/>
                  <a:gd name="T1" fmla="*/ 34 h 37"/>
                  <a:gd name="T2" fmla="*/ 13 w 21"/>
                  <a:gd name="T3" fmla="*/ 34 h 37"/>
                  <a:gd name="T4" fmla="*/ 13 w 21"/>
                  <a:gd name="T5" fmla="*/ 0 h 37"/>
                  <a:gd name="T6" fmla="*/ 9 w 21"/>
                  <a:gd name="T7" fmla="*/ 0 h 37"/>
                  <a:gd name="T8" fmla="*/ 8 w 21"/>
                  <a:gd name="T9" fmla="*/ 3 h 37"/>
                  <a:gd name="T10" fmla="*/ 6 w 21"/>
                  <a:gd name="T11" fmla="*/ 4 h 37"/>
                  <a:gd name="T12" fmla="*/ 4 w 21"/>
                  <a:gd name="T13" fmla="*/ 5 h 37"/>
                  <a:gd name="T14" fmla="*/ 0 w 21"/>
                  <a:gd name="T15" fmla="*/ 5 h 37"/>
                  <a:gd name="T16" fmla="*/ 0 w 21"/>
                  <a:gd name="T17" fmla="*/ 9 h 37"/>
                  <a:gd name="T18" fmla="*/ 8 w 21"/>
                  <a:gd name="T19" fmla="*/ 9 h 37"/>
                  <a:gd name="T20" fmla="*/ 8 w 21"/>
                  <a:gd name="T21" fmla="*/ 34 h 37"/>
                  <a:gd name="T22" fmla="*/ 0 w 21"/>
                  <a:gd name="T23" fmla="*/ 34 h 37"/>
                  <a:gd name="T24" fmla="*/ 0 w 21"/>
                  <a:gd name="T25" fmla="*/ 37 h 37"/>
                  <a:gd name="T26" fmla="*/ 21 w 21"/>
                  <a:gd name="T27" fmla="*/ 37 h 37"/>
                  <a:gd name="T28" fmla="*/ 21 w 21"/>
                  <a:gd name="T29" fmla="*/ 3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37">
                    <a:moveTo>
                      <a:pt x="21" y="34"/>
                    </a:moveTo>
                    <a:cubicBezTo>
                      <a:pt x="13" y="34"/>
                      <a:pt x="13" y="34"/>
                      <a:pt x="13" y="34"/>
                    </a:cubicBezTo>
                    <a:cubicBezTo>
                      <a:pt x="13" y="0"/>
                      <a:pt x="13" y="0"/>
                      <a:pt x="13" y="0"/>
                    </a:cubicBezTo>
                    <a:cubicBezTo>
                      <a:pt x="9" y="0"/>
                      <a:pt x="9" y="0"/>
                      <a:pt x="9" y="0"/>
                    </a:cubicBezTo>
                    <a:cubicBezTo>
                      <a:pt x="9" y="1"/>
                      <a:pt x="9" y="2"/>
                      <a:pt x="8" y="3"/>
                    </a:cubicBezTo>
                    <a:cubicBezTo>
                      <a:pt x="8" y="3"/>
                      <a:pt x="7" y="4"/>
                      <a:pt x="6" y="4"/>
                    </a:cubicBezTo>
                    <a:cubicBezTo>
                      <a:pt x="6" y="4"/>
                      <a:pt x="5" y="5"/>
                      <a:pt x="4" y="5"/>
                    </a:cubicBezTo>
                    <a:cubicBezTo>
                      <a:pt x="3" y="5"/>
                      <a:pt x="1" y="5"/>
                      <a:pt x="0" y="5"/>
                    </a:cubicBezTo>
                    <a:cubicBezTo>
                      <a:pt x="0" y="9"/>
                      <a:pt x="0" y="9"/>
                      <a:pt x="0" y="9"/>
                    </a:cubicBezTo>
                    <a:cubicBezTo>
                      <a:pt x="8" y="9"/>
                      <a:pt x="8" y="9"/>
                      <a:pt x="8" y="9"/>
                    </a:cubicBezTo>
                    <a:cubicBezTo>
                      <a:pt x="8" y="34"/>
                      <a:pt x="8" y="34"/>
                      <a:pt x="8" y="34"/>
                    </a:cubicBezTo>
                    <a:cubicBezTo>
                      <a:pt x="0" y="34"/>
                      <a:pt x="0" y="34"/>
                      <a:pt x="0" y="34"/>
                    </a:cubicBezTo>
                    <a:cubicBezTo>
                      <a:pt x="0" y="37"/>
                      <a:pt x="0" y="37"/>
                      <a:pt x="0" y="37"/>
                    </a:cubicBezTo>
                    <a:cubicBezTo>
                      <a:pt x="21" y="37"/>
                      <a:pt x="21" y="37"/>
                      <a:pt x="21" y="37"/>
                    </a:cubicBezTo>
                    <a:lnTo>
                      <a:pt x="21"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36" name="Freeform 128"/>
              <p:cNvSpPr/>
              <p:nvPr/>
            </p:nvSpPr>
            <p:spPr bwMode="auto">
              <a:xfrm>
                <a:off x="31893" y="342619"/>
                <a:ext cx="53762" cy="82010"/>
              </a:xfrm>
              <a:custGeom>
                <a:avLst/>
                <a:gdLst>
                  <a:gd name="T0" fmla="*/ 25 w 25"/>
                  <a:gd name="T1" fmla="*/ 34 h 38"/>
                  <a:gd name="T2" fmla="*/ 5 w 25"/>
                  <a:gd name="T3" fmla="*/ 34 h 38"/>
                  <a:gd name="T4" fmla="*/ 10 w 25"/>
                  <a:gd name="T5" fmla="*/ 29 h 38"/>
                  <a:gd name="T6" fmla="*/ 16 w 25"/>
                  <a:gd name="T7" fmla="*/ 24 h 38"/>
                  <a:gd name="T8" fmla="*/ 19 w 25"/>
                  <a:gd name="T9" fmla="*/ 20 h 38"/>
                  <a:gd name="T10" fmla="*/ 21 w 25"/>
                  <a:gd name="T11" fmla="*/ 17 h 38"/>
                  <a:gd name="T12" fmla="*/ 23 w 25"/>
                  <a:gd name="T13" fmla="*/ 14 h 38"/>
                  <a:gd name="T14" fmla="*/ 23 w 25"/>
                  <a:gd name="T15" fmla="*/ 10 h 38"/>
                  <a:gd name="T16" fmla="*/ 20 w 25"/>
                  <a:gd name="T17" fmla="*/ 2 h 38"/>
                  <a:gd name="T18" fmla="*/ 11 w 25"/>
                  <a:gd name="T19" fmla="*/ 0 h 38"/>
                  <a:gd name="T20" fmla="*/ 5 w 25"/>
                  <a:gd name="T21" fmla="*/ 0 h 38"/>
                  <a:gd name="T22" fmla="*/ 0 w 25"/>
                  <a:gd name="T23" fmla="*/ 2 h 38"/>
                  <a:gd name="T24" fmla="*/ 0 w 25"/>
                  <a:gd name="T25" fmla="*/ 7 h 38"/>
                  <a:gd name="T26" fmla="*/ 1 w 25"/>
                  <a:gd name="T27" fmla="*/ 7 h 38"/>
                  <a:gd name="T28" fmla="*/ 6 w 25"/>
                  <a:gd name="T29" fmla="*/ 5 h 38"/>
                  <a:gd name="T30" fmla="*/ 11 w 25"/>
                  <a:gd name="T31" fmla="*/ 4 h 38"/>
                  <a:gd name="T32" fmla="*/ 16 w 25"/>
                  <a:gd name="T33" fmla="*/ 6 h 38"/>
                  <a:gd name="T34" fmla="*/ 18 w 25"/>
                  <a:gd name="T35" fmla="*/ 10 h 38"/>
                  <a:gd name="T36" fmla="*/ 16 w 25"/>
                  <a:gd name="T37" fmla="*/ 16 h 38"/>
                  <a:gd name="T38" fmla="*/ 10 w 25"/>
                  <a:gd name="T39" fmla="*/ 24 h 38"/>
                  <a:gd name="T40" fmla="*/ 5 w 25"/>
                  <a:gd name="T41" fmla="*/ 28 h 38"/>
                  <a:gd name="T42" fmla="*/ 0 w 25"/>
                  <a:gd name="T43" fmla="*/ 33 h 38"/>
                  <a:gd name="T44" fmla="*/ 0 w 25"/>
                  <a:gd name="T45" fmla="*/ 38 h 38"/>
                  <a:gd name="T46" fmla="*/ 25 w 25"/>
                  <a:gd name="T47" fmla="*/ 38 h 38"/>
                  <a:gd name="T48" fmla="*/ 25 w 25"/>
                  <a:gd name="T49"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 h="38">
                    <a:moveTo>
                      <a:pt x="25" y="34"/>
                    </a:moveTo>
                    <a:cubicBezTo>
                      <a:pt x="5" y="34"/>
                      <a:pt x="5" y="34"/>
                      <a:pt x="5" y="34"/>
                    </a:cubicBezTo>
                    <a:cubicBezTo>
                      <a:pt x="6" y="32"/>
                      <a:pt x="8" y="31"/>
                      <a:pt x="10" y="29"/>
                    </a:cubicBezTo>
                    <a:cubicBezTo>
                      <a:pt x="12" y="27"/>
                      <a:pt x="14" y="26"/>
                      <a:pt x="16" y="24"/>
                    </a:cubicBezTo>
                    <a:cubicBezTo>
                      <a:pt x="17" y="23"/>
                      <a:pt x="18" y="21"/>
                      <a:pt x="19" y="20"/>
                    </a:cubicBezTo>
                    <a:cubicBezTo>
                      <a:pt x="20" y="19"/>
                      <a:pt x="20" y="18"/>
                      <a:pt x="21" y="17"/>
                    </a:cubicBezTo>
                    <a:cubicBezTo>
                      <a:pt x="22" y="16"/>
                      <a:pt x="22" y="15"/>
                      <a:pt x="23" y="14"/>
                    </a:cubicBezTo>
                    <a:cubicBezTo>
                      <a:pt x="23" y="13"/>
                      <a:pt x="23" y="11"/>
                      <a:pt x="23" y="10"/>
                    </a:cubicBezTo>
                    <a:cubicBezTo>
                      <a:pt x="23" y="7"/>
                      <a:pt x="22" y="4"/>
                      <a:pt x="20" y="2"/>
                    </a:cubicBezTo>
                    <a:cubicBezTo>
                      <a:pt x="18" y="1"/>
                      <a:pt x="15" y="0"/>
                      <a:pt x="11" y="0"/>
                    </a:cubicBezTo>
                    <a:cubicBezTo>
                      <a:pt x="9" y="0"/>
                      <a:pt x="7" y="0"/>
                      <a:pt x="5" y="0"/>
                    </a:cubicBezTo>
                    <a:cubicBezTo>
                      <a:pt x="3" y="1"/>
                      <a:pt x="2" y="1"/>
                      <a:pt x="0" y="2"/>
                    </a:cubicBezTo>
                    <a:cubicBezTo>
                      <a:pt x="0" y="7"/>
                      <a:pt x="0" y="7"/>
                      <a:pt x="0" y="7"/>
                    </a:cubicBezTo>
                    <a:cubicBezTo>
                      <a:pt x="1" y="7"/>
                      <a:pt x="1" y="7"/>
                      <a:pt x="1" y="7"/>
                    </a:cubicBezTo>
                    <a:cubicBezTo>
                      <a:pt x="2" y="6"/>
                      <a:pt x="4" y="5"/>
                      <a:pt x="6" y="5"/>
                    </a:cubicBezTo>
                    <a:cubicBezTo>
                      <a:pt x="8" y="4"/>
                      <a:pt x="9" y="4"/>
                      <a:pt x="11" y="4"/>
                    </a:cubicBezTo>
                    <a:cubicBezTo>
                      <a:pt x="13" y="4"/>
                      <a:pt x="15" y="5"/>
                      <a:pt x="16" y="6"/>
                    </a:cubicBezTo>
                    <a:cubicBezTo>
                      <a:pt x="17" y="7"/>
                      <a:pt x="18" y="8"/>
                      <a:pt x="18" y="10"/>
                    </a:cubicBezTo>
                    <a:cubicBezTo>
                      <a:pt x="18" y="12"/>
                      <a:pt x="18" y="14"/>
                      <a:pt x="16" y="16"/>
                    </a:cubicBezTo>
                    <a:cubicBezTo>
                      <a:pt x="15" y="18"/>
                      <a:pt x="13" y="20"/>
                      <a:pt x="10" y="24"/>
                    </a:cubicBezTo>
                    <a:cubicBezTo>
                      <a:pt x="8" y="25"/>
                      <a:pt x="7" y="27"/>
                      <a:pt x="5" y="28"/>
                    </a:cubicBezTo>
                    <a:cubicBezTo>
                      <a:pt x="3" y="30"/>
                      <a:pt x="1" y="31"/>
                      <a:pt x="0" y="33"/>
                    </a:cubicBezTo>
                    <a:cubicBezTo>
                      <a:pt x="0" y="38"/>
                      <a:pt x="0" y="38"/>
                      <a:pt x="0" y="38"/>
                    </a:cubicBezTo>
                    <a:cubicBezTo>
                      <a:pt x="25" y="38"/>
                      <a:pt x="25" y="38"/>
                      <a:pt x="25" y="38"/>
                    </a:cubicBezTo>
                    <a:lnTo>
                      <a:pt x="25" y="3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37" name="Freeform 129"/>
              <p:cNvSpPr/>
              <p:nvPr/>
            </p:nvSpPr>
            <p:spPr bwMode="auto">
              <a:xfrm>
                <a:off x="254230" y="355376"/>
                <a:ext cx="53762" cy="82010"/>
              </a:xfrm>
              <a:custGeom>
                <a:avLst/>
                <a:gdLst>
                  <a:gd name="T0" fmla="*/ 11 w 25"/>
                  <a:gd name="T1" fmla="*/ 38 h 38"/>
                  <a:gd name="T2" fmla="*/ 17 w 25"/>
                  <a:gd name="T3" fmla="*/ 38 h 38"/>
                  <a:gd name="T4" fmla="*/ 21 w 25"/>
                  <a:gd name="T5" fmla="*/ 35 h 38"/>
                  <a:gd name="T6" fmla="*/ 24 w 25"/>
                  <a:gd name="T7" fmla="*/ 31 h 38"/>
                  <a:gd name="T8" fmla="*/ 25 w 25"/>
                  <a:gd name="T9" fmla="*/ 27 h 38"/>
                  <a:gd name="T10" fmla="*/ 24 w 25"/>
                  <a:gd name="T11" fmla="*/ 22 h 38"/>
                  <a:gd name="T12" fmla="*/ 22 w 25"/>
                  <a:gd name="T13" fmla="*/ 20 h 38"/>
                  <a:gd name="T14" fmla="*/ 19 w 25"/>
                  <a:gd name="T15" fmla="*/ 18 h 38"/>
                  <a:gd name="T16" fmla="*/ 17 w 25"/>
                  <a:gd name="T17" fmla="*/ 17 h 38"/>
                  <a:gd name="T18" fmla="*/ 17 w 25"/>
                  <a:gd name="T19" fmla="*/ 17 h 38"/>
                  <a:gd name="T20" fmla="*/ 22 w 25"/>
                  <a:gd name="T21" fmla="*/ 14 h 38"/>
                  <a:gd name="T22" fmla="*/ 24 w 25"/>
                  <a:gd name="T23" fmla="*/ 9 h 38"/>
                  <a:gd name="T24" fmla="*/ 23 w 25"/>
                  <a:gd name="T25" fmla="*/ 5 h 38"/>
                  <a:gd name="T26" fmla="*/ 20 w 25"/>
                  <a:gd name="T27" fmla="*/ 2 h 38"/>
                  <a:gd name="T28" fmla="*/ 17 w 25"/>
                  <a:gd name="T29" fmla="*/ 0 h 38"/>
                  <a:gd name="T30" fmla="*/ 12 w 25"/>
                  <a:gd name="T31" fmla="*/ 0 h 38"/>
                  <a:gd name="T32" fmla="*/ 6 w 25"/>
                  <a:gd name="T33" fmla="*/ 0 h 38"/>
                  <a:gd name="T34" fmla="*/ 1 w 25"/>
                  <a:gd name="T35" fmla="*/ 2 h 38"/>
                  <a:gd name="T36" fmla="*/ 1 w 25"/>
                  <a:gd name="T37" fmla="*/ 7 h 38"/>
                  <a:gd name="T38" fmla="*/ 1 w 25"/>
                  <a:gd name="T39" fmla="*/ 7 h 38"/>
                  <a:gd name="T40" fmla="*/ 6 w 25"/>
                  <a:gd name="T41" fmla="*/ 5 h 38"/>
                  <a:gd name="T42" fmla="*/ 12 w 25"/>
                  <a:gd name="T43" fmla="*/ 4 h 38"/>
                  <a:gd name="T44" fmla="*/ 14 w 25"/>
                  <a:gd name="T45" fmla="*/ 4 h 38"/>
                  <a:gd name="T46" fmla="*/ 17 w 25"/>
                  <a:gd name="T47" fmla="*/ 5 h 38"/>
                  <a:gd name="T48" fmla="*/ 18 w 25"/>
                  <a:gd name="T49" fmla="*/ 7 h 38"/>
                  <a:gd name="T50" fmla="*/ 19 w 25"/>
                  <a:gd name="T51" fmla="*/ 9 h 38"/>
                  <a:gd name="T52" fmla="*/ 17 w 25"/>
                  <a:gd name="T53" fmla="*/ 14 h 38"/>
                  <a:gd name="T54" fmla="*/ 10 w 25"/>
                  <a:gd name="T55" fmla="*/ 15 h 38"/>
                  <a:gd name="T56" fmla="*/ 9 w 25"/>
                  <a:gd name="T57" fmla="*/ 15 h 38"/>
                  <a:gd name="T58" fmla="*/ 9 w 25"/>
                  <a:gd name="T59" fmla="*/ 20 h 38"/>
                  <a:gd name="T60" fmla="*/ 11 w 25"/>
                  <a:gd name="T61" fmla="*/ 20 h 38"/>
                  <a:gd name="T62" fmla="*/ 14 w 25"/>
                  <a:gd name="T63" fmla="*/ 20 h 38"/>
                  <a:gd name="T64" fmla="*/ 17 w 25"/>
                  <a:gd name="T65" fmla="*/ 21 h 38"/>
                  <a:gd name="T66" fmla="*/ 19 w 25"/>
                  <a:gd name="T67" fmla="*/ 23 h 38"/>
                  <a:gd name="T68" fmla="*/ 20 w 25"/>
                  <a:gd name="T69" fmla="*/ 26 h 38"/>
                  <a:gd name="T70" fmla="*/ 19 w 25"/>
                  <a:gd name="T71" fmla="*/ 30 h 38"/>
                  <a:gd name="T72" fmla="*/ 17 w 25"/>
                  <a:gd name="T73" fmla="*/ 32 h 38"/>
                  <a:gd name="T74" fmla="*/ 14 w 25"/>
                  <a:gd name="T75" fmla="*/ 34 h 38"/>
                  <a:gd name="T76" fmla="*/ 11 w 25"/>
                  <a:gd name="T77" fmla="*/ 34 h 38"/>
                  <a:gd name="T78" fmla="*/ 5 w 25"/>
                  <a:gd name="T79" fmla="*/ 33 h 38"/>
                  <a:gd name="T80" fmla="*/ 0 w 25"/>
                  <a:gd name="T81" fmla="*/ 31 h 38"/>
                  <a:gd name="T82" fmla="*/ 0 w 25"/>
                  <a:gd name="T83" fmla="*/ 31 h 38"/>
                  <a:gd name="T84" fmla="*/ 0 w 25"/>
                  <a:gd name="T85" fmla="*/ 36 h 38"/>
                  <a:gd name="T86" fmla="*/ 5 w 25"/>
                  <a:gd name="T87" fmla="*/ 38 h 38"/>
                  <a:gd name="T88" fmla="*/ 11 w 25"/>
                  <a:gd name="T89"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 h="38">
                    <a:moveTo>
                      <a:pt x="11" y="38"/>
                    </a:moveTo>
                    <a:cubicBezTo>
                      <a:pt x="13" y="38"/>
                      <a:pt x="15" y="38"/>
                      <a:pt x="17" y="38"/>
                    </a:cubicBezTo>
                    <a:cubicBezTo>
                      <a:pt x="18" y="37"/>
                      <a:pt x="20" y="36"/>
                      <a:pt x="21" y="35"/>
                    </a:cubicBezTo>
                    <a:cubicBezTo>
                      <a:pt x="22" y="34"/>
                      <a:pt x="23" y="33"/>
                      <a:pt x="24" y="31"/>
                    </a:cubicBezTo>
                    <a:cubicBezTo>
                      <a:pt x="24" y="30"/>
                      <a:pt x="25" y="28"/>
                      <a:pt x="25" y="27"/>
                    </a:cubicBezTo>
                    <a:cubicBezTo>
                      <a:pt x="25" y="25"/>
                      <a:pt x="24" y="24"/>
                      <a:pt x="24" y="22"/>
                    </a:cubicBezTo>
                    <a:cubicBezTo>
                      <a:pt x="23" y="21"/>
                      <a:pt x="23" y="20"/>
                      <a:pt x="22" y="20"/>
                    </a:cubicBezTo>
                    <a:cubicBezTo>
                      <a:pt x="21" y="19"/>
                      <a:pt x="20" y="19"/>
                      <a:pt x="19" y="18"/>
                    </a:cubicBezTo>
                    <a:cubicBezTo>
                      <a:pt x="18" y="18"/>
                      <a:pt x="17" y="17"/>
                      <a:pt x="17" y="17"/>
                    </a:cubicBezTo>
                    <a:cubicBezTo>
                      <a:pt x="17" y="17"/>
                      <a:pt x="17" y="17"/>
                      <a:pt x="17" y="17"/>
                    </a:cubicBezTo>
                    <a:cubicBezTo>
                      <a:pt x="19" y="17"/>
                      <a:pt x="20" y="16"/>
                      <a:pt x="22" y="14"/>
                    </a:cubicBezTo>
                    <a:cubicBezTo>
                      <a:pt x="23" y="12"/>
                      <a:pt x="24" y="11"/>
                      <a:pt x="24" y="9"/>
                    </a:cubicBezTo>
                    <a:cubicBezTo>
                      <a:pt x="24" y="7"/>
                      <a:pt x="24" y="6"/>
                      <a:pt x="23" y="5"/>
                    </a:cubicBezTo>
                    <a:cubicBezTo>
                      <a:pt x="22" y="3"/>
                      <a:pt x="21" y="2"/>
                      <a:pt x="20" y="2"/>
                    </a:cubicBezTo>
                    <a:cubicBezTo>
                      <a:pt x="19" y="1"/>
                      <a:pt x="18" y="0"/>
                      <a:pt x="17" y="0"/>
                    </a:cubicBezTo>
                    <a:cubicBezTo>
                      <a:pt x="15" y="0"/>
                      <a:pt x="14" y="0"/>
                      <a:pt x="12" y="0"/>
                    </a:cubicBezTo>
                    <a:cubicBezTo>
                      <a:pt x="10" y="0"/>
                      <a:pt x="8" y="0"/>
                      <a:pt x="6" y="0"/>
                    </a:cubicBezTo>
                    <a:cubicBezTo>
                      <a:pt x="4" y="1"/>
                      <a:pt x="2" y="1"/>
                      <a:pt x="1" y="2"/>
                    </a:cubicBezTo>
                    <a:cubicBezTo>
                      <a:pt x="1" y="7"/>
                      <a:pt x="1" y="7"/>
                      <a:pt x="1" y="7"/>
                    </a:cubicBezTo>
                    <a:cubicBezTo>
                      <a:pt x="1" y="7"/>
                      <a:pt x="1" y="7"/>
                      <a:pt x="1" y="7"/>
                    </a:cubicBezTo>
                    <a:cubicBezTo>
                      <a:pt x="3" y="6"/>
                      <a:pt x="5" y="5"/>
                      <a:pt x="6" y="5"/>
                    </a:cubicBezTo>
                    <a:cubicBezTo>
                      <a:pt x="8" y="4"/>
                      <a:pt x="10" y="4"/>
                      <a:pt x="12" y="4"/>
                    </a:cubicBezTo>
                    <a:cubicBezTo>
                      <a:pt x="13" y="4"/>
                      <a:pt x="14" y="4"/>
                      <a:pt x="14" y="4"/>
                    </a:cubicBezTo>
                    <a:cubicBezTo>
                      <a:pt x="15" y="4"/>
                      <a:pt x="16" y="5"/>
                      <a:pt x="17" y="5"/>
                    </a:cubicBezTo>
                    <a:cubicBezTo>
                      <a:pt x="17" y="5"/>
                      <a:pt x="18" y="6"/>
                      <a:pt x="18" y="7"/>
                    </a:cubicBezTo>
                    <a:cubicBezTo>
                      <a:pt x="19" y="7"/>
                      <a:pt x="19" y="8"/>
                      <a:pt x="19" y="9"/>
                    </a:cubicBezTo>
                    <a:cubicBezTo>
                      <a:pt x="19" y="11"/>
                      <a:pt x="18" y="13"/>
                      <a:pt x="17" y="14"/>
                    </a:cubicBezTo>
                    <a:cubicBezTo>
                      <a:pt x="15" y="15"/>
                      <a:pt x="13" y="15"/>
                      <a:pt x="10" y="15"/>
                    </a:cubicBezTo>
                    <a:cubicBezTo>
                      <a:pt x="9" y="15"/>
                      <a:pt x="9" y="15"/>
                      <a:pt x="9" y="15"/>
                    </a:cubicBezTo>
                    <a:cubicBezTo>
                      <a:pt x="9" y="20"/>
                      <a:pt x="9" y="20"/>
                      <a:pt x="9" y="20"/>
                    </a:cubicBezTo>
                    <a:cubicBezTo>
                      <a:pt x="11" y="20"/>
                      <a:pt x="11" y="20"/>
                      <a:pt x="11" y="20"/>
                    </a:cubicBezTo>
                    <a:cubicBezTo>
                      <a:pt x="12" y="20"/>
                      <a:pt x="13" y="20"/>
                      <a:pt x="14" y="20"/>
                    </a:cubicBezTo>
                    <a:cubicBezTo>
                      <a:pt x="16" y="20"/>
                      <a:pt x="16" y="20"/>
                      <a:pt x="17" y="21"/>
                    </a:cubicBezTo>
                    <a:cubicBezTo>
                      <a:pt x="18" y="21"/>
                      <a:pt x="19" y="22"/>
                      <a:pt x="19" y="23"/>
                    </a:cubicBezTo>
                    <a:cubicBezTo>
                      <a:pt x="19" y="24"/>
                      <a:pt x="20" y="25"/>
                      <a:pt x="20" y="26"/>
                    </a:cubicBezTo>
                    <a:cubicBezTo>
                      <a:pt x="20" y="28"/>
                      <a:pt x="19" y="29"/>
                      <a:pt x="19" y="30"/>
                    </a:cubicBezTo>
                    <a:cubicBezTo>
                      <a:pt x="19" y="31"/>
                      <a:pt x="18" y="31"/>
                      <a:pt x="17" y="32"/>
                    </a:cubicBezTo>
                    <a:cubicBezTo>
                      <a:pt x="17" y="33"/>
                      <a:pt x="16" y="33"/>
                      <a:pt x="14" y="34"/>
                    </a:cubicBezTo>
                    <a:cubicBezTo>
                      <a:pt x="13" y="34"/>
                      <a:pt x="12" y="34"/>
                      <a:pt x="11" y="34"/>
                    </a:cubicBezTo>
                    <a:cubicBezTo>
                      <a:pt x="9" y="34"/>
                      <a:pt x="7" y="34"/>
                      <a:pt x="5" y="33"/>
                    </a:cubicBezTo>
                    <a:cubicBezTo>
                      <a:pt x="4" y="33"/>
                      <a:pt x="2" y="32"/>
                      <a:pt x="0" y="31"/>
                    </a:cubicBezTo>
                    <a:cubicBezTo>
                      <a:pt x="0" y="31"/>
                      <a:pt x="0" y="31"/>
                      <a:pt x="0" y="31"/>
                    </a:cubicBezTo>
                    <a:cubicBezTo>
                      <a:pt x="0" y="36"/>
                      <a:pt x="0" y="36"/>
                      <a:pt x="0" y="36"/>
                    </a:cubicBezTo>
                    <a:cubicBezTo>
                      <a:pt x="1" y="37"/>
                      <a:pt x="3" y="37"/>
                      <a:pt x="5" y="38"/>
                    </a:cubicBezTo>
                    <a:cubicBezTo>
                      <a:pt x="7" y="38"/>
                      <a:pt x="9" y="38"/>
                      <a:pt x="11"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38" name="Oval 130"/>
              <p:cNvSpPr>
                <a:spLocks noChangeArrowheads="1"/>
              </p:cNvSpPr>
              <p:nvPr/>
            </p:nvSpPr>
            <p:spPr bwMode="auto">
              <a:xfrm>
                <a:off x="145795" y="0"/>
                <a:ext cx="41005" cy="410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39" name="Freeform 131"/>
              <p:cNvSpPr/>
              <p:nvPr/>
            </p:nvSpPr>
            <p:spPr bwMode="auto">
              <a:xfrm>
                <a:off x="83832" y="10934"/>
                <a:ext cx="161286" cy="224160"/>
              </a:xfrm>
              <a:custGeom>
                <a:avLst/>
                <a:gdLst>
                  <a:gd name="T0" fmla="*/ 36 w 75"/>
                  <a:gd name="T1" fmla="*/ 98 h 104"/>
                  <a:gd name="T2" fmla="*/ 36 w 75"/>
                  <a:gd name="T3" fmla="*/ 54 h 104"/>
                  <a:gd name="T4" fmla="*/ 39 w 75"/>
                  <a:gd name="T5" fmla="*/ 54 h 104"/>
                  <a:gd name="T6" fmla="*/ 39 w 75"/>
                  <a:gd name="T7" fmla="*/ 98 h 104"/>
                  <a:gd name="T8" fmla="*/ 39 w 75"/>
                  <a:gd name="T9" fmla="*/ 98 h 104"/>
                  <a:gd name="T10" fmla="*/ 44 w 75"/>
                  <a:gd name="T11" fmla="*/ 104 h 104"/>
                  <a:gd name="T12" fmla="*/ 50 w 75"/>
                  <a:gd name="T13" fmla="*/ 98 h 104"/>
                  <a:gd name="T14" fmla="*/ 50 w 75"/>
                  <a:gd name="T15" fmla="*/ 32 h 104"/>
                  <a:gd name="T16" fmla="*/ 73 w 75"/>
                  <a:gd name="T17" fmla="*/ 8 h 104"/>
                  <a:gd name="T18" fmla="*/ 73 w 75"/>
                  <a:gd name="T19" fmla="*/ 8 h 104"/>
                  <a:gd name="T20" fmla="*/ 73 w 75"/>
                  <a:gd name="T21" fmla="*/ 8 h 104"/>
                  <a:gd name="T22" fmla="*/ 73 w 75"/>
                  <a:gd name="T23" fmla="*/ 2 h 104"/>
                  <a:gd name="T24" fmla="*/ 68 w 75"/>
                  <a:gd name="T25" fmla="*/ 2 h 104"/>
                  <a:gd name="T26" fmla="*/ 68 w 75"/>
                  <a:gd name="T27" fmla="*/ 2 h 104"/>
                  <a:gd name="T28" fmla="*/ 52 w 75"/>
                  <a:gd name="T29" fmla="*/ 17 h 104"/>
                  <a:gd name="T30" fmla="*/ 23 w 75"/>
                  <a:gd name="T31" fmla="*/ 17 h 104"/>
                  <a:gd name="T32" fmla="*/ 8 w 75"/>
                  <a:gd name="T33" fmla="*/ 2 h 104"/>
                  <a:gd name="T34" fmla="*/ 8 w 75"/>
                  <a:gd name="T35" fmla="*/ 2 h 104"/>
                  <a:gd name="T36" fmla="*/ 2 w 75"/>
                  <a:gd name="T37" fmla="*/ 2 h 104"/>
                  <a:gd name="T38" fmla="*/ 2 w 75"/>
                  <a:gd name="T39" fmla="*/ 8 h 104"/>
                  <a:gd name="T40" fmla="*/ 2 w 75"/>
                  <a:gd name="T41" fmla="*/ 8 h 104"/>
                  <a:gd name="T42" fmla="*/ 2 w 75"/>
                  <a:gd name="T43" fmla="*/ 8 h 104"/>
                  <a:gd name="T44" fmla="*/ 25 w 75"/>
                  <a:gd name="T45" fmla="*/ 32 h 104"/>
                  <a:gd name="T46" fmla="*/ 25 w 75"/>
                  <a:gd name="T47" fmla="*/ 98 h 104"/>
                  <a:gd name="T48" fmla="*/ 31 w 75"/>
                  <a:gd name="T49" fmla="*/ 104 h 104"/>
                  <a:gd name="T50" fmla="*/ 36 w 75"/>
                  <a:gd name="T51" fmla="*/ 9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104">
                    <a:moveTo>
                      <a:pt x="36" y="98"/>
                    </a:moveTo>
                    <a:cubicBezTo>
                      <a:pt x="36" y="54"/>
                      <a:pt x="36" y="54"/>
                      <a:pt x="36" y="54"/>
                    </a:cubicBezTo>
                    <a:cubicBezTo>
                      <a:pt x="39" y="54"/>
                      <a:pt x="39" y="54"/>
                      <a:pt x="39" y="54"/>
                    </a:cubicBezTo>
                    <a:cubicBezTo>
                      <a:pt x="39" y="98"/>
                      <a:pt x="39" y="98"/>
                      <a:pt x="39" y="98"/>
                    </a:cubicBezTo>
                    <a:cubicBezTo>
                      <a:pt x="39" y="98"/>
                      <a:pt x="39" y="98"/>
                      <a:pt x="39" y="98"/>
                    </a:cubicBezTo>
                    <a:cubicBezTo>
                      <a:pt x="39" y="101"/>
                      <a:pt x="41" y="104"/>
                      <a:pt x="44" y="104"/>
                    </a:cubicBezTo>
                    <a:cubicBezTo>
                      <a:pt x="47" y="104"/>
                      <a:pt x="50" y="101"/>
                      <a:pt x="50" y="98"/>
                    </a:cubicBezTo>
                    <a:cubicBezTo>
                      <a:pt x="50" y="32"/>
                      <a:pt x="50" y="32"/>
                      <a:pt x="50" y="32"/>
                    </a:cubicBezTo>
                    <a:cubicBezTo>
                      <a:pt x="73" y="8"/>
                      <a:pt x="73" y="8"/>
                      <a:pt x="73" y="8"/>
                    </a:cubicBezTo>
                    <a:cubicBezTo>
                      <a:pt x="73" y="8"/>
                      <a:pt x="73" y="8"/>
                      <a:pt x="73" y="8"/>
                    </a:cubicBezTo>
                    <a:cubicBezTo>
                      <a:pt x="73" y="8"/>
                      <a:pt x="73" y="8"/>
                      <a:pt x="73" y="8"/>
                    </a:cubicBezTo>
                    <a:cubicBezTo>
                      <a:pt x="75" y="6"/>
                      <a:pt x="75" y="3"/>
                      <a:pt x="73" y="2"/>
                    </a:cubicBezTo>
                    <a:cubicBezTo>
                      <a:pt x="72" y="0"/>
                      <a:pt x="69" y="0"/>
                      <a:pt x="68" y="2"/>
                    </a:cubicBezTo>
                    <a:cubicBezTo>
                      <a:pt x="68" y="2"/>
                      <a:pt x="68" y="2"/>
                      <a:pt x="68" y="2"/>
                    </a:cubicBezTo>
                    <a:cubicBezTo>
                      <a:pt x="52" y="17"/>
                      <a:pt x="52" y="17"/>
                      <a:pt x="52" y="17"/>
                    </a:cubicBezTo>
                    <a:cubicBezTo>
                      <a:pt x="23" y="17"/>
                      <a:pt x="23" y="17"/>
                      <a:pt x="23" y="17"/>
                    </a:cubicBezTo>
                    <a:cubicBezTo>
                      <a:pt x="8" y="2"/>
                      <a:pt x="8" y="2"/>
                      <a:pt x="8" y="2"/>
                    </a:cubicBezTo>
                    <a:cubicBezTo>
                      <a:pt x="8" y="2"/>
                      <a:pt x="8" y="2"/>
                      <a:pt x="8" y="2"/>
                    </a:cubicBezTo>
                    <a:cubicBezTo>
                      <a:pt x="6" y="0"/>
                      <a:pt x="4" y="0"/>
                      <a:pt x="2" y="2"/>
                    </a:cubicBezTo>
                    <a:cubicBezTo>
                      <a:pt x="0" y="3"/>
                      <a:pt x="0" y="6"/>
                      <a:pt x="2" y="8"/>
                    </a:cubicBezTo>
                    <a:cubicBezTo>
                      <a:pt x="2" y="8"/>
                      <a:pt x="2" y="8"/>
                      <a:pt x="2" y="8"/>
                    </a:cubicBezTo>
                    <a:cubicBezTo>
                      <a:pt x="2" y="8"/>
                      <a:pt x="2" y="8"/>
                      <a:pt x="2" y="8"/>
                    </a:cubicBezTo>
                    <a:cubicBezTo>
                      <a:pt x="25" y="32"/>
                      <a:pt x="25" y="32"/>
                      <a:pt x="25" y="32"/>
                    </a:cubicBezTo>
                    <a:cubicBezTo>
                      <a:pt x="25" y="98"/>
                      <a:pt x="25" y="98"/>
                      <a:pt x="25" y="98"/>
                    </a:cubicBezTo>
                    <a:cubicBezTo>
                      <a:pt x="25" y="101"/>
                      <a:pt x="28" y="104"/>
                      <a:pt x="31" y="104"/>
                    </a:cubicBezTo>
                    <a:cubicBezTo>
                      <a:pt x="34" y="104"/>
                      <a:pt x="36" y="101"/>
                      <a:pt x="36"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40" name="Oval 132"/>
              <p:cNvSpPr>
                <a:spLocks noChangeArrowheads="1"/>
              </p:cNvSpPr>
              <p:nvPr/>
            </p:nvSpPr>
            <p:spPr bwMode="auto">
              <a:xfrm>
                <a:off x="33715" y="101145"/>
                <a:ext cx="39183" cy="373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41" name="Oval 133"/>
              <p:cNvSpPr>
                <a:spLocks noChangeArrowheads="1"/>
              </p:cNvSpPr>
              <p:nvPr/>
            </p:nvSpPr>
            <p:spPr bwMode="auto">
              <a:xfrm>
                <a:off x="262431" y="127571"/>
                <a:ext cx="39183" cy="364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48" name="组合 255"/>
            <p:cNvGrpSpPr/>
            <p:nvPr/>
          </p:nvGrpSpPr>
          <p:grpSpPr bwMode="auto">
            <a:xfrm>
              <a:off x="3811588" y="4656138"/>
              <a:ext cx="338137" cy="190500"/>
              <a:chOff x="0" y="0"/>
              <a:chExt cx="304348" cy="172220"/>
            </a:xfrm>
            <a:grpFill/>
          </p:grpSpPr>
          <p:sp>
            <p:nvSpPr>
              <p:cNvPr id="332" name="Oval 134"/>
              <p:cNvSpPr>
                <a:spLocks noChangeArrowheads="1"/>
              </p:cNvSpPr>
              <p:nvPr/>
            </p:nvSpPr>
            <p:spPr bwMode="auto">
              <a:xfrm>
                <a:off x="71075" y="55585"/>
                <a:ext cx="61052" cy="601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33" name="Freeform 135"/>
              <p:cNvSpPr>
                <a:spLocks noEditPoints="1"/>
              </p:cNvSpPr>
              <p:nvPr/>
            </p:nvSpPr>
            <p:spPr bwMode="auto">
              <a:xfrm>
                <a:off x="0" y="0"/>
                <a:ext cx="304348" cy="172220"/>
              </a:xfrm>
              <a:custGeom>
                <a:avLst/>
                <a:gdLst>
                  <a:gd name="T0" fmla="*/ 141 w 141"/>
                  <a:gd name="T1" fmla="*/ 0 h 80"/>
                  <a:gd name="T2" fmla="*/ 74 w 141"/>
                  <a:gd name="T3" fmla="*/ 0 h 80"/>
                  <a:gd name="T4" fmla="*/ 74 w 141"/>
                  <a:gd name="T5" fmla="*/ 2 h 80"/>
                  <a:gd name="T6" fmla="*/ 53 w 141"/>
                  <a:gd name="T7" fmla="*/ 2 h 80"/>
                  <a:gd name="T8" fmla="*/ 53 w 141"/>
                  <a:gd name="T9" fmla="*/ 0 h 80"/>
                  <a:gd name="T10" fmla="*/ 47 w 141"/>
                  <a:gd name="T11" fmla="*/ 0 h 80"/>
                  <a:gd name="T12" fmla="*/ 8 w 141"/>
                  <a:gd name="T13" fmla="*/ 30 h 80"/>
                  <a:gd name="T14" fmla="*/ 0 w 141"/>
                  <a:gd name="T15" fmla="*/ 40 h 80"/>
                  <a:gd name="T16" fmla="*/ 8 w 141"/>
                  <a:gd name="T17" fmla="*/ 50 h 80"/>
                  <a:gd name="T18" fmla="*/ 47 w 141"/>
                  <a:gd name="T19" fmla="*/ 80 h 80"/>
                  <a:gd name="T20" fmla="*/ 87 w 141"/>
                  <a:gd name="T21" fmla="*/ 40 h 80"/>
                  <a:gd name="T22" fmla="*/ 85 w 141"/>
                  <a:gd name="T23" fmla="*/ 28 h 80"/>
                  <a:gd name="T24" fmla="*/ 141 w 141"/>
                  <a:gd name="T25" fmla="*/ 11 h 80"/>
                  <a:gd name="T26" fmla="*/ 141 w 141"/>
                  <a:gd name="T27" fmla="*/ 0 h 80"/>
                  <a:gd name="T28" fmla="*/ 7 w 141"/>
                  <a:gd name="T29" fmla="*/ 45 h 80"/>
                  <a:gd name="T30" fmla="*/ 4 w 141"/>
                  <a:gd name="T31" fmla="*/ 40 h 80"/>
                  <a:gd name="T32" fmla="*/ 7 w 141"/>
                  <a:gd name="T33" fmla="*/ 35 h 80"/>
                  <a:gd name="T34" fmla="*/ 7 w 141"/>
                  <a:gd name="T35" fmla="*/ 40 h 80"/>
                  <a:gd name="T36" fmla="*/ 7 w 141"/>
                  <a:gd name="T37" fmla="*/ 45 h 80"/>
                  <a:gd name="T38" fmla="*/ 47 w 141"/>
                  <a:gd name="T39" fmla="*/ 58 h 80"/>
                  <a:gd name="T40" fmla="*/ 29 w 141"/>
                  <a:gd name="T41" fmla="*/ 40 h 80"/>
                  <a:gd name="T42" fmla="*/ 47 w 141"/>
                  <a:gd name="T43" fmla="*/ 22 h 80"/>
                  <a:gd name="T44" fmla="*/ 65 w 141"/>
                  <a:gd name="T45" fmla="*/ 40 h 80"/>
                  <a:gd name="T46" fmla="*/ 47 w 141"/>
                  <a:gd name="T47" fmla="*/ 5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1" h="80">
                    <a:moveTo>
                      <a:pt x="141" y="0"/>
                    </a:moveTo>
                    <a:cubicBezTo>
                      <a:pt x="74" y="0"/>
                      <a:pt x="74" y="0"/>
                      <a:pt x="74" y="0"/>
                    </a:cubicBezTo>
                    <a:cubicBezTo>
                      <a:pt x="74" y="2"/>
                      <a:pt x="74" y="2"/>
                      <a:pt x="74" y="2"/>
                    </a:cubicBezTo>
                    <a:cubicBezTo>
                      <a:pt x="53" y="2"/>
                      <a:pt x="53" y="2"/>
                      <a:pt x="53" y="2"/>
                    </a:cubicBezTo>
                    <a:cubicBezTo>
                      <a:pt x="53" y="0"/>
                      <a:pt x="53" y="0"/>
                      <a:pt x="53" y="0"/>
                    </a:cubicBezTo>
                    <a:cubicBezTo>
                      <a:pt x="47" y="0"/>
                      <a:pt x="47" y="0"/>
                      <a:pt x="47" y="0"/>
                    </a:cubicBezTo>
                    <a:cubicBezTo>
                      <a:pt x="28" y="0"/>
                      <a:pt x="13" y="13"/>
                      <a:pt x="8" y="30"/>
                    </a:cubicBezTo>
                    <a:cubicBezTo>
                      <a:pt x="3" y="31"/>
                      <a:pt x="0" y="35"/>
                      <a:pt x="0" y="40"/>
                    </a:cubicBezTo>
                    <a:cubicBezTo>
                      <a:pt x="0" y="45"/>
                      <a:pt x="3" y="49"/>
                      <a:pt x="8" y="50"/>
                    </a:cubicBezTo>
                    <a:cubicBezTo>
                      <a:pt x="13" y="67"/>
                      <a:pt x="28" y="80"/>
                      <a:pt x="47" y="80"/>
                    </a:cubicBezTo>
                    <a:cubicBezTo>
                      <a:pt x="69" y="80"/>
                      <a:pt x="87" y="62"/>
                      <a:pt x="87" y="40"/>
                    </a:cubicBezTo>
                    <a:cubicBezTo>
                      <a:pt x="87" y="36"/>
                      <a:pt x="86" y="32"/>
                      <a:pt x="85" y="28"/>
                    </a:cubicBezTo>
                    <a:cubicBezTo>
                      <a:pt x="141" y="11"/>
                      <a:pt x="141" y="11"/>
                      <a:pt x="141" y="11"/>
                    </a:cubicBezTo>
                    <a:lnTo>
                      <a:pt x="141" y="0"/>
                    </a:lnTo>
                    <a:close/>
                    <a:moveTo>
                      <a:pt x="7" y="45"/>
                    </a:moveTo>
                    <a:cubicBezTo>
                      <a:pt x="5" y="44"/>
                      <a:pt x="4" y="42"/>
                      <a:pt x="4" y="40"/>
                    </a:cubicBezTo>
                    <a:cubicBezTo>
                      <a:pt x="4" y="38"/>
                      <a:pt x="5" y="36"/>
                      <a:pt x="7" y="35"/>
                    </a:cubicBezTo>
                    <a:cubicBezTo>
                      <a:pt x="7" y="37"/>
                      <a:pt x="7" y="38"/>
                      <a:pt x="7" y="40"/>
                    </a:cubicBezTo>
                    <a:cubicBezTo>
                      <a:pt x="7" y="42"/>
                      <a:pt x="7" y="44"/>
                      <a:pt x="7" y="45"/>
                    </a:cubicBezTo>
                    <a:close/>
                    <a:moveTo>
                      <a:pt x="47" y="58"/>
                    </a:moveTo>
                    <a:cubicBezTo>
                      <a:pt x="37" y="58"/>
                      <a:pt x="29" y="50"/>
                      <a:pt x="29" y="40"/>
                    </a:cubicBezTo>
                    <a:cubicBezTo>
                      <a:pt x="29" y="30"/>
                      <a:pt x="37" y="22"/>
                      <a:pt x="47" y="22"/>
                    </a:cubicBezTo>
                    <a:cubicBezTo>
                      <a:pt x="57" y="22"/>
                      <a:pt x="65" y="30"/>
                      <a:pt x="65" y="40"/>
                    </a:cubicBezTo>
                    <a:cubicBezTo>
                      <a:pt x="65" y="50"/>
                      <a:pt x="57" y="58"/>
                      <a:pt x="4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49" name="组合 257"/>
            <p:cNvGrpSpPr/>
            <p:nvPr/>
          </p:nvGrpSpPr>
          <p:grpSpPr bwMode="auto">
            <a:xfrm>
              <a:off x="4530725" y="4519613"/>
              <a:ext cx="292100" cy="392112"/>
              <a:chOff x="0" y="0"/>
              <a:chExt cx="263342" cy="353554"/>
            </a:xfrm>
            <a:grpFill/>
          </p:grpSpPr>
          <p:sp>
            <p:nvSpPr>
              <p:cNvPr id="323" name="Freeform 136"/>
              <p:cNvSpPr/>
              <p:nvPr/>
            </p:nvSpPr>
            <p:spPr bwMode="auto">
              <a:xfrm>
                <a:off x="0" y="71075"/>
                <a:ext cx="90211" cy="249674"/>
              </a:xfrm>
              <a:custGeom>
                <a:avLst/>
                <a:gdLst>
                  <a:gd name="T0" fmla="*/ 42 w 42"/>
                  <a:gd name="T1" fmla="*/ 32 h 116"/>
                  <a:gd name="T2" fmla="*/ 31 w 42"/>
                  <a:gd name="T3" fmla="*/ 13 h 116"/>
                  <a:gd name="T4" fmla="*/ 31 w 42"/>
                  <a:gd name="T5" fmla="*/ 5 h 116"/>
                  <a:gd name="T6" fmla="*/ 26 w 42"/>
                  <a:gd name="T7" fmla="*/ 0 h 116"/>
                  <a:gd name="T8" fmla="*/ 21 w 42"/>
                  <a:gd name="T9" fmla="*/ 0 h 116"/>
                  <a:gd name="T10" fmla="*/ 15 w 42"/>
                  <a:gd name="T11" fmla="*/ 5 h 116"/>
                  <a:gd name="T12" fmla="*/ 16 w 42"/>
                  <a:gd name="T13" fmla="*/ 13 h 116"/>
                  <a:gd name="T14" fmla="*/ 0 w 42"/>
                  <a:gd name="T15" fmla="*/ 63 h 116"/>
                  <a:gd name="T16" fmla="*/ 20 w 42"/>
                  <a:gd name="T17" fmla="*/ 116 h 116"/>
                  <a:gd name="T18" fmla="*/ 28 w 42"/>
                  <a:gd name="T19" fmla="*/ 116 h 116"/>
                  <a:gd name="T20" fmla="*/ 35 w 42"/>
                  <a:gd name="T21" fmla="*/ 112 h 116"/>
                  <a:gd name="T22" fmla="*/ 31 w 42"/>
                  <a:gd name="T23" fmla="*/ 78 h 116"/>
                  <a:gd name="T24" fmla="*/ 42 w 42"/>
                  <a:gd name="T25" fmla="*/ 3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116">
                    <a:moveTo>
                      <a:pt x="42" y="32"/>
                    </a:moveTo>
                    <a:cubicBezTo>
                      <a:pt x="39" y="23"/>
                      <a:pt x="35" y="16"/>
                      <a:pt x="31" y="13"/>
                    </a:cubicBezTo>
                    <a:cubicBezTo>
                      <a:pt x="32" y="11"/>
                      <a:pt x="31" y="7"/>
                      <a:pt x="31" y="5"/>
                    </a:cubicBezTo>
                    <a:cubicBezTo>
                      <a:pt x="31" y="2"/>
                      <a:pt x="29" y="0"/>
                      <a:pt x="26" y="0"/>
                    </a:cubicBezTo>
                    <a:cubicBezTo>
                      <a:pt x="21" y="0"/>
                      <a:pt x="21" y="0"/>
                      <a:pt x="21" y="0"/>
                    </a:cubicBezTo>
                    <a:cubicBezTo>
                      <a:pt x="18" y="0"/>
                      <a:pt x="15" y="2"/>
                      <a:pt x="15" y="5"/>
                    </a:cubicBezTo>
                    <a:cubicBezTo>
                      <a:pt x="15" y="7"/>
                      <a:pt x="15" y="11"/>
                      <a:pt x="16" y="13"/>
                    </a:cubicBezTo>
                    <a:cubicBezTo>
                      <a:pt x="7" y="20"/>
                      <a:pt x="0" y="40"/>
                      <a:pt x="0" y="63"/>
                    </a:cubicBezTo>
                    <a:cubicBezTo>
                      <a:pt x="0" y="92"/>
                      <a:pt x="7" y="116"/>
                      <a:pt x="20" y="116"/>
                    </a:cubicBezTo>
                    <a:cubicBezTo>
                      <a:pt x="28" y="116"/>
                      <a:pt x="28" y="116"/>
                      <a:pt x="28" y="116"/>
                    </a:cubicBezTo>
                    <a:cubicBezTo>
                      <a:pt x="30" y="116"/>
                      <a:pt x="33" y="114"/>
                      <a:pt x="35" y="112"/>
                    </a:cubicBezTo>
                    <a:cubicBezTo>
                      <a:pt x="32" y="103"/>
                      <a:pt x="31" y="91"/>
                      <a:pt x="31" y="78"/>
                    </a:cubicBezTo>
                    <a:cubicBezTo>
                      <a:pt x="31" y="58"/>
                      <a:pt x="35" y="41"/>
                      <a:pt x="4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24" name="Freeform 137"/>
              <p:cNvSpPr/>
              <p:nvPr/>
            </p:nvSpPr>
            <p:spPr bwMode="auto">
              <a:xfrm>
                <a:off x="34626" y="0"/>
                <a:ext cx="31892" cy="47384"/>
              </a:xfrm>
              <a:custGeom>
                <a:avLst/>
                <a:gdLst>
                  <a:gd name="T0" fmla="*/ 7 w 15"/>
                  <a:gd name="T1" fmla="*/ 21 h 22"/>
                  <a:gd name="T2" fmla="*/ 15 w 15"/>
                  <a:gd name="T3" fmla="*/ 15 h 22"/>
                  <a:gd name="T4" fmla="*/ 15 w 15"/>
                  <a:gd name="T5" fmla="*/ 13 h 22"/>
                  <a:gd name="T6" fmla="*/ 15 w 15"/>
                  <a:gd name="T7" fmla="*/ 13 h 22"/>
                  <a:gd name="T8" fmla="*/ 15 w 15"/>
                  <a:gd name="T9" fmla="*/ 7 h 22"/>
                  <a:gd name="T10" fmla="*/ 7 w 15"/>
                  <a:gd name="T11" fmla="*/ 0 h 22"/>
                  <a:gd name="T12" fmla="*/ 0 w 15"/>
                  <a:gd name="T13" fmla="*/ 7 h 22"/>
                  <a:gd name="T14" fmla="*/ 0 w 15"/>
                  <a:gd name="T15" fmla="*/ 13 h 22"/>
                  <a:gd name="T16" fmla="*/ 0 w 15"/>
                  <a:gd name="T17" fmla="*/ 13 h 22"/>
                  <a:gd name="T18" fmla="*/ 0 w 15"/>
                  <a:gd name="T19" fmla="*/ 15 h 22"/>
                  <a:gd name="T20" fmla="*/ 7 w 15"/>
                  <a:gd name="T2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2">
                    <a:moveTo>
                      <a:pt x="7" y="21"/>
                    </a:moveTo>
                    <a:cubicBezTo>
                      <a:pt x="12" y="21"/>
                      <a:pt x="15" y="22"/>
                      <a:pt x="15" y="15"/>
                    </a:cubicBezTo>
                    <a:cubicBezTo>
                      <a:pt x="15" y="14"/>
                      <a:pt x="15" y="14"/>
                      <a:pt x="15" y="13"/>
                    </a:cubicBezTo>
                    <a:cubicBezTo>
                      <a:pt x="15" y="13"/>
                      <a:pt x="15" y="13"/>
                      <a:pt x="15" y="13"/>
                    </a:cubicBezTo>
                    <a:cubicBezTo>
                      <a:pt x="15" y="7"/>
                      <a:pt x="15" y="7"/>
                      <a:pt x="15" y="7"/>
                    </a:cubicBezTo>
                    <a:cubicBezTo>
                      <a:pt x="15" y="3"/>
                      <a:pt x="11" y="0"/>
                      <a:pt x="7" y="0"/>
                    </a:cubicBezTo>
                    <a:cubicBezTo>
                      <a:pt x="3" y="0"/>
                      <a:pt x="0" y="3"/>
                      <a:pt x="0" y="7"/>
                    </a:cubicBezTo>
                    <a:cubicBezTo>
                      <a:pt x="0" y="13"/>
                      <a:pt x="0" y="13"/>
                      <a:pt x="0" y="13"/>
                    </a:cubicBezTo>
                    <a:cubicBezTo>
                      <a:pt x="0" y="13"/>
                      <a:pt x="0" y="13"/>
                      <a:pt x="0" y="13"/>
                    </a:cubicBezTo>
                    <a:cubicBezTo>
                      <a:pt x="0" y="14"/>
                      <a:pt x="0" y="14"/>
                      <a:pt x="0" y="15"/>
                    </a:cubicBezTo>
                    <a:cubicBezTo>
                      <a:pt x="0" y="22"/>
                      <a:pt x="3"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25" name="Rectangle 138"/>
              <p:cNvSpPr>
                <a:spLocks noChangeArrowheads="1"/>
              </p:cNvSpPr>
              <p:nvPr/>
            </p:nvSpPr>
            <p:spPr bwMode="auto">
              <a:xfrm>
                <a:off x="36449" y="49207"/>
                <a:ext cx="28248" cy="1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26" name="Freeform 139"/>
              <p:cNvSpPr/>
              <p:nvPr/>
            </p:nvSpPr>
            <p:spPr bwMode="auto">
              <a:xfrm>
                <a:off x="170398" y="71075"/>
                <a:ext cx="92944" cy="249674"/>
              </a:xfrm>
              <a:custGeom>
                <a:avLst/>
                <a:gdLst>
                  <a:gd name="T0" fmla="*/ 27 w 43"/>
                  <a:gd name="T1" fmla="*/ 13 h 116"/>
                  <a:gd name="T2" fmla="*/ 27 w 43"/>
                  <a:gd name="T3" fmla="*/ 5 h 116"/>
                  <a:gd name="T4" fmla="*/ 22 w 43"/>
                  <a:gd name="T5" fmla="*/ 0 h 116"/>
                  <a:gd name="T6" fmla="*/ 17 w 43"/>
                  <a:gd name="T7" fmla="*/ 0 h 116"/>
                  <a:gd name="T8" fmla="*/ 12 w 43"/>
                  <a:gd name="T9" fmla="*/ 5 h 116"/>
                  <a:gd name="T10" fmla="*/ 12 w 43"/>
                  <a:gd name="T11" fmla="*/ 13 h 116"/>
                  <a:gd name="T12" fmla="*/ 0 w 43"/>
                  <a:gd name="T13" fmla="*/ 35 h 116"/>
                  <a:gd name="T14" fmla="*/ 9 w 43"/>
                  <a:gd name="T15" fmla="*/ 78 h 116"/>
                  <a:gd name="T16" fmla="*/ 6 w 43"/>
                  <a:gd name="T17" fmla="*/ 110 h 116"/>
                  <a:gd name="T18" fmla="*/ 16 w 43"/>
                  <a:gd name="T19" fmla="*/ 116 h 116"/>
                  <a:gd name="T20" fmla="*/ 24 w 43"/>
                  <a:gd name="T21" fmla="*/ 116 h 116"/>
                  <a:gd name="T22" fmla="*/ 43 w 43"/>
                  <a:gd name="T23" fmla="*/ 63 h 116"/>
                  <a:gd name="T24" fmla="*/ 27 w 43"/>
                  <a:gd name="T25" fmla="*/ 1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116">
                    <a:moveTo>
                      <a:pt x="27" y="13"/>
                    </a:moveTo>
                    <a:cubicBezTo>
                      <a:pt x="28" y="11"/>
                      <a:pt x="27" y="7"/>
                      <a:pt x="27" y="5"/>
                    </a:cubicBezTo>
                    <a:cubicBezTo>
                      <a:pt x="27" y="2"/>
                      <a:pt x="25" y="0"/>
                      <a:pt x="22" y="0"/>
                    </a:cubicBezTo>
                    <a:cubicBezTo>
                      <a:pt x="17" y="0"/>
                      <a:pt x="17" y="0"/>
                      <a:pt x="17" y="0"/>
                    </a:cubicBezTo>
                    <a:cubicBezTo>
                      <a:pt x="14" y="0"/>
                      <a:pt x="12" y="2"/>
                      <a:pt x="12" y="5"/>
                    </a:cubicBezTo>
                    <a:cubicBezTo>
                      <a:pt x="12" y="7"/>
                      <a:pt x="11" y="11"/>
                      <a:pt x="12" y="13"/>
                    </a:cubicBezTo>
                    <a:cubicBezTo>
                      <a:pt x="7" y="17"/>
                      <a:pt x="3" y="25"/>
                      <a:pt x="0" y="35"/>
                    </a:cubicBezTo>
                    <a:cubicBezTo>
                      <a:pt x="5" y="45"/>
                      <a:pt x="9" y="60"/>
                      <a:pt x="9" y="78"/>
                    </a:cubicBezTo>
                    <a:cubicBezTo>
                      <a:pt x="9" y="90"/>
                      <a:pt x="8" y="101"/>
                      <a:pt x="6" y="110"/>
                    </a:cubicBezTo>
                    <a:cubicBezTo>
                      <a:pt x="9" y="114"/>
                      <a:pt x="12" y="116"/>
                      <a:pt x="16" y="116"/>
                    </a:cubicBezTo>
                    <a:cubicBezTo>
                      <a:pt x="24" y="116"/>
                      <a:pt x="24" y="116"/>
                      <a:pt x="24" y="116"/>
                    </a:cubicBezTo>
                    <a:cubicBezTo>
                      <a:pt x="36" y="115"/>
                      <a:pt x="43" y="91"/>
                      <a:pt x="43" y="63"/>
                    </a:cubicBezTo>
                    <a:cubicBezTo>
                      <a:pt x="43" y="40"/>
                      <a:pt x="36" y="20"/>
                      <a:pt x="27"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27" name="Freeform 140"/>
              <p:cNvSpPr/>
              <p:nvPr/>
            </p:nvSpPr>
            <p:spPr bwMode="auto">
              <a:xfrm>
                <a:off x="195912" y="0"/>
                <a:ext cx="32804" cy="47384"/>
              </a:xfrm>
              <a:custGeom>
                <a:avLst/>
                <a:gdLst>
                  <a:gd name="T0" fmla="*/ 7 w 15"/>
                  <a:gd name="T1" fmla="*/ 21 h 22"/>
                  <a:gd name="T2" fmla="*/ 15 w 15"/>
                  <a:gd name="T3" fmla="*/ 15 h 22"/>
                  <a:gd name="T4" fmla="*/ 15 w 15"/>
                  <a:gd name="T5" fmla="*/ 13 h 22"/>
                  <a:gd name="T6" fmla="*/ 15 w 15"/>
                  <a:gd name="T7" fmla="*/ 13 h 22"/>
                  <a:gd name="T8" fmla="*/ 15 w 15"/>
                  <a:gd name="T9" fmla="*/ 7 h 22"/>
                  <a:gd name="T10" fmla="*/ 7 w 15"/>
                  <a:gd name="T11" fmla="*/ 0 h 22"/>
                  <a:gd name="T12" fmla="*/ 0 w 15"/>
                  <a:gd name="T13" fmla="*/ 7 h 22"/>
                  <a:gd name="T14" fmla="*/ 0 w 15"/>
                  <a:gd name="T15" fmla="*/ 13 h 22"/>
                  <a:gd name="T16" fmla="*/ 0 w 15"/>
                  <a:gd name="T17" fmla="*/ 13 h 22"/>
                  <a:gd name="T18" fmla="*/ 0 w 15"/>
                  <a:gd name="T19" fmla="*/ 15 h 22"/>
                  <a:gd name="T20" fmla="*/ 7 w 15"/>
                  <a:gd name="T2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2">
                    <a:moveTo>
                      <a:pt x="7" y="21"/>
                    </a:moveTo>
                    <a:cubicBezTo>
                      <a:pt x="12" y="21"/>
                      <a:pt x="15" y="22"/>
                      <a:pt x="15" y="15"/>
                    </a:cubicBezTo>
                    <a:cubicBezTo>
                      <a:pt x="15" y="14"/>
                      <a:pt x="15" y="14"/>
                      <a:pt x="15" y="13"/>
                    </a:cubicBezTo>
                    <a:cubicBezTo>
                      <a:pt x="15" y="13"/>
                      <a:pt x="15" y="13"/>
                      <a:pt x="15" y="13"/>
                    </a:cubicBezTo>
                    <a:cubicBezTo>
                      <a:pt x="15" y="7"/>
                      <a:pt x="15" y="7"/>
                      <a:pt x="15" y="7"/>
                    </a:cubicBezTo>
                    <a:cubicBezTo>
                      <a:pt x="15" y="3"/>
                      <a:pt x="12" y="0"/>
                      <a:pt x="7" y="0"/>
                    </a:cubicBezTo>
                    <a:cubicBezTo>
                      <a:pt x="3" y="0"/>
                      <a:pt x="0" y="3"/>
                      <a:pt x="0" y="7"/>
                    </a:cubicBezTo>
                    <a:cubicBezTo>
                      <a:pt x="0" y="13"/>
                      <a:pt x="0" y="13"/>
                      <a:pt x="0" y="13"/>
                    </a:cubicBezTo>
                    <a:cubicBezTo>
                      <a:pt x="0" y="13"/>
                      <a:pt x="0" y="13"/>
                      <a:pt x="0" y="13"/>
                    </a:cubicBezTo>
                    <a:cubicBezTo>
                      <a:pt x="0" y="14"/>
                      <a:pt x="0" y="14"/>
                      <a:pt x="0" y="15"/>
                    </a:cubicBezTo>
                    <a:cubicBezTo>
                      <a:pt x="0" y="22"/>
                      <a:pt x="3"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28" name="Rectangle 141"/>
              <p:cNvSpPr>
                <a:spLocks noChangeArrowheads="1"/>
              </p:cNvSpPr>
              <p:nvPr/>
            </p:nvSpPr>
            <p:spPr bwMode="auto">
              <a:xfrm>
                <a:off x="198646" y="49207"/>
                <a:ext cx="27337" cy="1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29" name="Freeform 142"/>
              <p:cNvSpPr/>
              <p:nvPr/>
            </p:nvSpPr>
            <p:spPr bwMode="auto">
              <a:xfrm>
                <a:off x="80187" y="101146"/>
                <a:ext cx="101145" cy="252408"/>
              </a:xfrm>
              <a:custGeom>
                <a:avLst/>
                <a:gdLst>
                  <a:gd name="T0" fmla="*/ 31 w 47"/>
                  <a:gd name="T1" fmla="*/ 13 h 117"/>
                  <a:gd name="T2" fmla="*/ 31 w 47"/>
                  <a:gd name="T3" fmla="*/ 6 h 117"/>
                  <a:gd name="T4" fmla="*/ 26 w 47"/>
                  <a:gd name="T5" fmla="*/ 0 h 117"/>
                  <a:gd name="T6" fmla="*/ 21 w 47"/>
                  <a:gd name="T7" fmla="*/ 0 h 117"/>
                  <a:gd name="T8" fmla="*/ 16 w 47"/>
                  <a:gd name="T9" fmla="*/ 6 h 117"/>
                  <a:gd name="T10" fmla="*/ 16 w 47"/>
                  <a:gd name="T11" fmla="*/ 13 h 117"/>
                  <a:gd name="T12" fmla="*/ 0 w 47"/>
                  <a:gd name="T13" fmla="*/ 63 h 117"/>
                  <a:gd name="T14" fmla="*/ 20 w 47"/>
                  <a:gd name="T15" fmla="*/ 117 h 117"/>
                  <a:gd name="T16" fmla="*/ 28 w 47"/>
                  <a:gd name="T17" fmla="*/ 117 h 117"/>
                  <a:gd name="T18" fmla="*/ 47 w 47"/>
                  <a:gd name="T19" fmla="*/ 63 h 117"/>
                  <a:gd name="T20" fmla="*/ 31 w 47"/>
                  <a:gd name="T21" fmla="*/ 1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117">
                    <a:moveTo>
                      <a:pt x="31" y="13"/>
                    </a:moveTo>
                    <a:cubicBezTo>
                      <a:pt x="32" y="11"/>
                      <a:pt x="31" y="8"/>
                      <a:pt x="31" y="6"/>
                    </a:cubicBezTo>
                    <a:cubicBezTo>
                      <a:pt x="31" y="3"/>
                      <a:pt x="29" y="0"/>
                      <a:pt x="26" y="0"/>
                    </a:cubicBezTo>
                    <a:cubicBezTo>
                      <a:pt x="21" y="0"/>
                      <a:pt x="21" y="0"/>
                      <a:pt x="21" y="0"/>
                    </a:cubicBezTo>
                    <a:cubicBezTo>
                      <a:pt x="18" y="0"/>
                      <a:pt x="16" y="3"/>
                      <a:pt x="16" y="6"/>
                    </a:cubicBezTo>
                    <a:cubicBezTo>
                      <a:pt x="16" y="8"/>
                      <a:pt x="15" y="11"/>
                      <a:pt x="16" y="13"/>
                    </a:cubicBezTo>
                    <a:cubicBezTo>
                      <a:pt x="7" y="20"/>
                      <a:pt x="0" y="40"/>
                      <a:pt x="0" y="63"/>
                    </a:cubicBezTo>
                    <a:cubicBezTo>
                      <a:pt x="0" y="93"/>
                      <a:pt x="7" y="117"/>
                      <a:pt x="20" y="117"/>
                    </a:cubicBezTo>
                    <a:cubicBezTo>
                      <a:pt x="28" y="117"/>
                      <a:pt x="28" y="117"/>
                      <a:pt x="28" y="117"/>
                    </a:cubicBezTo>
                    <a:cubicBezTo>
                      <a:pt x="40" y="115"/>
                      <a:pt x="47" y="92"/>
                      <a:pt x="47" y="63"/>
                    </a:cubicBezTo>
                    <a:cubicBezTo>
                      <a:pt x="47" y="40"/>
                      <a:pt x="40" y="20"/>
                      <a:pt x="3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30" name="Freeform 143"/>
              <p:cNvSpPr/>
              <p:nvPr/>
            </p:nvSpPr>
            <p:spPr bwMode="auto">
              <a:xfrm>
                <a:off x="113902" y="30071"/>
                <a:ext cx="32804" cy="50117"/>
              </a:xfrm>
              <a:custGeom>
                <a:avLst/>
                <a:gdLst>
                  <a:gd name="T0" fmla="*/ 7 w 15"/>
                  <a:gd name="T1" fmla="*/ 21 h 23"/>
                  <a:gd name="T2" fmla="*/ 15 w 15"/>
                  <a:gd name="T3" fmla="*/ 15 h 23"/>
                  <a:gd name="T4" fmla="*/ 15 w 15"/>
                  <a:gd name="T5" fmla="*/ 14 h 23"/>
                  <a:gd name="T6" fmla="*/ 15 w 15"/>
                  <a:gd name="T7" fmla="*/ 14 h 23"/>
                  <a:gd name="T8" fmla="*/ 15 w 15"/>
                  <a:gd name="T9" fmla="*/ 8 h 23"/>
                  <a:gd name="T10" fmla="*/ 7 w 15"/>
                  <a:gd name="T11" fmla="*/ 0 h 23"/>
                  <a:gd name="T12" fmla="*/ 0 w 15"/>
                  <a:gd name="T13" fmla="*/ 8 h 23"/>
                  <a:gd name="T14" fmla="*/ 0 w 15"/>
                  <a:gd name="T15" fmla="*/ 14 h 23"/>
                  <a:gd name="T16" fmla="*/ 0 w 15"/>
                  <a:gd name="T17" fmla="*/ 14 h 23"/>
                  <a:gd name="T18" fmla="*/ 0 w 15"/>
                  <a:gd name="T19" fmla="*/ 15 h 23"/>
                  <a:gd name="T20" fmla="*/ 7 w 15"/>
                  <a:gd name="T21" fmla="*/ 2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23">
                    <a:moveTo>
                      <a:pt x="7" y="21"/>
                    </a:moveTo>
                    <a:cubicBezTo>
                      <a:pt x="12" y="21"/>
                      <a:pt x="15" y="23"/>
                      <a:pt x="15" y="15"/>
                    </a:cubicBezTo>
                    <a:cubicBezTo>
                      <a:pt x="15" y="15"/>
                      <a:pt x="15" y="14"/>
                      <a:pt x="15" y="14"/>
                    </a:cubicBezTo>
                    <a:cubicBezTo>
                      <a:pt x="15" y="14"/>
                      <a:pt x="15" y="14"/>
                      <a:pt x="15" y="14"/>
                    </a:cubicBezTo>
                    <a:cubicBezTo>
                      <a:pt x="15" y="8"/>
                      <a:pt x="15" y="8"/>
                      <a:pt x="15" y="8"/>
                    </a:cubicBezTo>
                    <a:cubicBezTo>
                      <a:pt x="15" y="4"/>
                      <a:pt x="12" y="0"/>
                      <a:pt x="7" y="0"/>
                    </a:cubicBezTo>
                    <a:cubicBezTo>
                      <a:pt x="3" y="0"/>
                      <a:pt x="0" y="4"/>
                      <a:pt x="0" y="8"/>
                    </a:cubicBezTo>
                    <a:cubicBezTo>
                      <a:pt x="0" y="14"/>
                      <a:pt x="0" y="14"/>
                      <a:pt x="0" y="14"/>
                    </a:cubicBezTo>
                    <a:cubicBezTo>
                      <a:pt x="0" y="14"/>
                      <a:pt x="0" y="14"/>
                      <a:pt x="0" y="14"/>
                    </a:cubicBezTo>
                    <a:cubicBezTo>
                      <a:pt x="0" y="14"/>
                      <a:pt x="0" y="15"/>
                      <a:pt x="0" y="15"/>
                    </a:cubicBezTo>
                    <a:cubicBezTo>
                      <a:pt x="0" y="23"/>
                      <a:pt x="3"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31" name="Rectangle 144"/>
              <p:cNvSpPr>
                <a:spLocks noChangeArrowheads="1"/>
              </p:cNvSpPr>
              <p:nvPr/>
            </p:nvSpPr>
            <p:spPr bwMode="auto">
              <a:xfrm>
                <a:off x="116636" y="80188"/>
                <a:ext cx="27337" cy="1913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sp>
          <p:nvSpPr>
            <p:cNvPr id="50" name="Freeform 145"/>
            <p:cNvSpPr/>
            <p:nvPr/>
          </p:nvSpPr>
          <p:spPr bwMode="auto">
            <a:xfrm>
              <a:off x="5367338" y="4605338"/>
              <a:ext cx="76200" cy="141287"/>
            </a:xfrm>
            <a:custGeom>
              <a:avLst/>
              <a:gdLst>
                <a:gd name="T0" fmla="*/ 20 w 32"/>
                <a:gd name="T1" fmla="*/ 0 h 59"/>
                <a:gd name="T2" fmla="*/ 14 w 32"/>
                <a:gd name="T3" fmla="*/ 0 h 59"/>
                <a:gd name="T4" fmla="*/ 13 w 32"/>
                <a:gd name="T5" fmla="*/ 4 h 59"/>
                <a:gd name="T6" fmla="*/ 10 w 32"/>
                <a:gd name="T7" fmla="*/ 7 h 59"/>
                <a:gd name="T8" fmla="*/ 5 w 32"/>
                <a:gd name="T9" fmla="*/ 8 h 59"/>
                <a:gd name="T10" fmla="*/ 0 w 32"/>
                <a:gd name="T11" fmla="*/ 8 h 59"/>
                <a:gd name="T12" fmla="*/ 0 w 32"/>
                <a:gd name="T13" fmla="*/ 14 h 59"/>
                <a:gd name="T14" fmla="*/ 12 w 32"/>
                <a:gd name="T15" fmla="*/ 14 h 59"/>
                <a:gd name="T16" fmla="*/ 12 w 32"/>
                <a:gd name="T17" fmla="*/ 53 h 59"/>
                <a:gd name="T18" fmla="*/ 0 w 32"/>
                <a:gd name="T19" fmla="*/ 53 h 59"/>
                <a:gd name="T20" fmla="*/ 0 w 32"/>
                <a:gd name="T21" fmla="*/ 59 h 59"/>
                <a:gd name="T22" fmla="*/ 32 w 32"/>
                <a:gd name="T23" fmla="*/ 59 h 59"/>
                <a:gd name="T24" fmla="*/ 32 w 32"/>
                <a:gd name="T25" fmla="*/ 53 h 59"/>
                <a:gd name="T26" fmla="*/ 20 w 32"/>
                <a:gd name="T27" fmla="*/ 53 h 59"/>
                <a:gd name="T28" fmla="*/ 20 w 32"/>
                <a:gd name="T2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59">
                  <a:moveTo>
                    <a:pt x="20" y="0"/>
                  </a:moveTo>
                  <a:cubicBezTo>
                    <a:pt x="14" y="0"/>
                    <a:pt x="14" y="0"/>
                    <a:pt x="14" y="0"/>
                  </a:cubicBezTo>
                  <a:cubicBezTo>
                    <a:pt x="14" y="2"/>
                    <a:pt x="13" y="3"/>
                    <a:pt x="13" y="4"/>
                  </a:cubicBezTo>
                  <a:cubicBezTo>
                    <a:pt x="12" y="5"/>
                    <a:pt x="11" y="6"/>
                    <a:pt x="10" y="7"/>
                  </a:cubicBezTo>
                  <a:cubicBezTo>
                    <a:pt x="9" y="7"/>
                    <a:pt x="7" y="8"/>
                    <a:pt x="5" y="8"/>
                  </a:cubicBezTo>
                  <a:cubicBezTo>
                    <a:pt x="4" y="8"/>
                    <a:pt x="2" y="8"/>
                    <a:pt x="0" y="8"/>
                  </a:cubicBezTo>
                  <a:cubicBezTo>
                    <a:pt x="0" y="14"/>
                    <a:pt x="0" y="14"/>
                    <a:pt x="0" y="14"/>
                  </a:cubicBezTo>
                  <a:cubicBezTo>
                    <a:pt x="12" y="14"/>
                    <a:pt x="12" y="14"/>
                    <a:pt x="12" y="14"/>
                  </a:cubicBezTo>
                  <a:cubicBezTo>
                    <a:pt x="12" y="53"/>
                    <a:pt x="12" y="53"/>
                    <a:pt x="12" y="53"/>
                  </a:cubicBezTo>
                  <a:cubicBezTo>
                    <a:pt x="0" y="53"/>
                    <a:pt x="0" y="53"/>
                    <a:pt x="0" y="53"/>
                  </a:cubicBezTo>
                  <a:cubicBezTo>
                    <a:pt x="0" y="59"/>
                    <a:pt x="0" y="59"/>
                    <a:pt x="0" y="59"/>
                  </a:cubicBezTo>
                  <a:cubicBezTo>
                    <a:pt x="32" y="59"/>
                    <a:pt x="32" y="59"/>
                    <a:pt x="32" y="59"/>
                  </a:cubicBezTo>
                  <a:cubicBezTo>
                    <a:pt x="32" y="53"/>
                    <a:pt x="32" y="53"/>
                    <a:pt x="32" y="53"/>
                  </a:cubicBezTo>
                  <a:cubicBezTo>
                    <a:pt x="20" y="53"/>
                    <a:pt x="20" y="53"/>
                    <a:pt x="20" y="53"/>
                  </a:cubicBezTo>
                  <a:lnTo>
                    <a:pt x="2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51" name="Freeform 146"/>
            <p:cNvSpPr>
              <a:spLocks noEditPoints="1"/>
            </p:cNvSpPr>
            <p:nvPr/>
          </p:nvSpPr>
          <p:spPr bwMode="auto">
            <a:xfrm>
              <a:off x="5245100" y="4516438"/>
              <a:ext cx="349250" cy="468312"/>
            </a:xfrm>
            <a:custGeom>
              <a:avLst/>
              <a:gdLst>
                <a:gd name="T0" fmla="*/ 113 w 146"/>
                <a:gd name="T1" fmla="*/ 118 h 196"/>
                <a:gd name="T2" fmla="*/ 114 w 146"/>
                <a:gd name="T3" fmla="*/ 117 h 196"/>
                <a:gd name="T4" fmla="*/ 122 w 146"/>
                <a:gd name="T5" fmla="*/ 94 h 196"/>
                <a:gd name="T6" fmla="*/ 125 w 146"/>
                <a:gd name="T7" fmla="*/ 84 h 196"/>
                <a:gd name="T8" fmla="*/ 133 w 146"/>
                <a:gd name="T9" fmla="*/ 65 h 196"/>
                <a:gd name="T10" fmla="*/ 119 w 146"/>
                <a:gd name="T11" fmla="*/ 42 h 196"/>
                <a:gd name="T12" fmla="*/ 117 w 146"/>
                <a:gd name="T13" fmla="*/ 40 h 196"/>
                <a:gd name="T14" fmla="*/ 110 w 146"/>
                <a:gd name="T15" fmla="*/ 21 h 196"/>
                <a:gd name="T16" fmla="*/ 92 w 146"/>
                <a:gd name="T17" fmla="*/ 13 h 196"/>
                <a:gd name="T18" fmla="*/ 69 w 146"/>
                <a:gd name="T19" fmla="*/ 0 h 196"/>
                <a:gd name="T20" fmla="*/ 46 w 146"/>
                <a:gd name="T21" fmla="*/ 13 h 196"/>
                <a:gd name="T22" fmla="*/ 18 w 146"/>
                <a:gd name="T23" fmla="*/ 19 h 196"/>
                <a:gd name="T24" fmla="*/ 12 w 146"/>
                <a:gd name="T25" fmla="*/ 46 h 196"/>
                <a:gd name="T26" fmla="*/ 11 w 146"/>
                <a:gd name="T27" fmla="*/ 47 h 196"/>
                <a:gd name="T28" fmla="*/ 0 w 146"/>
                <a:gd name="T29" fmla="*/ 69 h 196"/>
                <a:gd name="T30" fmla="*/ 9 w 146"/>
                <a:gd name="T31" fmla="*/ 89 h 196"/>
                <a:gd name="T32" fmla="*/ 11 w 146"/>
                <a:gd name="T33" fmla="*/ 94 h 196"/>
                <a:gd name="T34" fmla="*/ 18 w 146"/>
                <a:gd name="T35" fmla="*/ 117 h 196"/>
                <a:gd name="T36" fmla="*/ 24 w 146"/>
                <a:gd name="T37" fmla="*/ 121 h 196"/>
                <a:gd name="T38" fmla="*/ 6 w 146"/>
                <a:gd name="T39" fmla="*/ 167 h 196"/>
                <a:gd name="T40" fmla="*/ 32 w 146"/>
                <a:gd name="T41" fmla="*/ 162 h 196"/>
                <a:gd name="T42" fmla="*/ 43 w 146"/>
                <a:gd name="T43" fmla="*/ 182 h 196"/>
                <a:gd name="T44" fmla="*/ 61 w 146"/>
                <a:gd name="T45" fmla="*/ 136 h 196"/>
                <a:gd name="T46" fmla="*/ 68 w 146"/>
                <a:gd name="T47" fmla="*/ 137 h 196"/>
                <a:gd name="T48" fmla="*/ 77 w 146"/>
                <a:gd name="T49" fmla="*/ 135 h 196"/>
                <a:gd name="T50" fmla="*/ 110 w 146"/>
                <a:gd name="T51" fmla="*/ 196 h 196"/>
                <a:gd name="T52" fmla="*/ 121 w 146"/>
                <a:gd name="T53" fmla="*/ 172 h 196"/>
                <a:gd name="T54" fmla="*/ 146 w 146"/>
                <a:gd name="T55" fmla="*/ 177 h 196"/>
                <a:gd name="T56" fmla="*/ 113 w 146"/>
                <a:gd name="T57" fmla="*/ 118 h 196"/>
                <a:gd name="T58" fmla="*/ 66 w 146"/>
                <a:gd name="T59" fmla="*/ 118 h 196"/>
                <a:gd name="T60" fmla="*/ 17 w 146"/>
                <a:gd name="T61" fmla="*/ 70 h 196"/>
                <a:gd name="T62" fmla="*/ 66 w 146"/>
                <a:gd name="T63" fmla="*/ 21 h 196"/>
                <a:gd name="T64" fmla="*/ 115 w 146"/>
                <a:gd name="T65" fmla="*/ 70 h 196"/>
                <a:gd name="T66" fmla="*/ 66 w 146"/>
                <a:gd name="T67" fmla="*/ 11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196">
                  <a:moveTo>
                    <a:pt x="113" y="118"/>
                  </a:moveTo>
                  <a:cubicBezTo>
                    <a:pt x="114" y="117"/>
                    <a:pt x="114" y="117"/>
                    <a:pt x="114" y="117"/>
                  </a:cubicBezTo>
                  <a:cubicBezTo>
                    <a:pt x="120" y="111"/>
                    <a:pt x="123" y="102"/>
                    <a:pt x="122" y="94"/>
                  </a:cubicBezTo>
                  <a:cubicBezTo>
                    <a:pt x="123" y="91"/>
                    <a:pt x="124" y="88"/>
                    <a:pt x="125" y="84"/>
                  </a:cubicBezTo>
                  <a:cubicBezTo>
                    <a:pt x="130" y="79"/>
                    <a:pt x="133" y="73"/>
                    <a:pt x="133" y="65"/>
                  </a:cubicBezTo>
                  <a:cubicBezTo>
                    <a:pt x="133" y="55"/>
                    <a:pt x="127" y="47"/>
                    <a:pt x="119" y="42"/>
                  </a:cubicBezTo>
                  <a:cubicBezTo>
                    <a:pt x="118" y="41"/>
                    <a:pt x="118" y="40"/>
                    <a:pt x="117" y="40"/>
                  </a:cubicBezTo>
                  <a:cubicBezTo>
                    <a:pt x="117" y="33"/>
                    <a:pt x="115" y="26"/>
                    <a:pt x="110" y="21"/>
                  </a:cubicBezTo>
                  <a:cubicBezTo>
                    <a:pt x="105" y="16"/>
                    <a:pt x="98" y="13"/>
                    <a:pt x="92" y="13"/>
                  </a:cubicBezTo>
                  <a:cubicBezTo>
                    <a:pt x="87" y="5"/>
                    <a:pt x="79" y="0"/>
                    <a:pt x="69" y="0"/>
                  </a:cubicBezTo>
                  <a:cubicBezTo>
                    <a:pt x="59" y="0"/>
                    <a:pt x="51" y="5"/>
                    <a:pt x="46" y="13"/>
                  </a:cubicBezTo>
                  <a:cubicBezTo>
                    <a:pt x="37" y="10"/>
                    <a:pt x="26" y="12"/>
                    <a:pt x="18" y="19"/>
                  </a:cubicBezTo>
                  <a:cubicBezTo>
                    <a:pt x="11" y="26"/>
                    <a:pt x="9" y="37"/>
                    <a:pt x="12" y="46"/>
                  </a:cubicBezTo>
                  <a:cubicBezTo>
                    <a:pt x="11" y="46"/>
                    <a:pt x="11" y="47"/>
                    <a:pt x="11" y="47"/>
                  </a:cubicBezTo>
                  <a:cubicBezTo>
                    <a:pt x="4" y="52"/>
                    <a:pt x="0" y="60"/>
                    <a:pt x="0" y="69"/>
                  </a:cubicBezTo>
                  <a:cubicBezTo>
                    <a:pt x="0" y="77"/>
                    <a:pt x="3" y="84"/>
                    <a:pt x="9" y="89"/>
                  </a:cubicBezTo>
                  <a:cubicBezTo>
                    <a:pt x="9" y="91"/>
                    <a:pt x="10" y="92"/>
                    <a:pt x="11" y="94"/>
                  </a:cubicBezTo>
                  <a:cubicBezTo>
                    <a:pt x="10" y="102"/>
                    <a:pt x="12" y="111"/>
                    <a:pt x="18" y="117"/>
                  </a:cubicBezTo>
                  <a:cubicBezTo>
                    <a:pt x="20" y="119"/>
                    <a:pt x="22" y="120"/>
                    <a:pt x="24" y="121"/>
                  </a:cubicBezTo>
                  <a:cubicBezTo>
                    <a:pt x="6" y="167"/>
                    <a:pt x="6" y="167"/>
                    <a:pt x="6" y="167"/>
                  </a:cubicBezTo>
                  <a:cubicBezTo>
                    <a:pt x="32" y="162"/>
                    <a:pt x="32" y="162"/>
                    <a:pt x="32" y="162"/>
                  </a:cubicBezTo>
                  <a:cubicBezTo>
                    <a:pt x="43" y="182"/>
                    <a:pt x="43" y="182"/>
                    <a:pt x="43" y="182"/>
                  </a:cubicBezTo>
                  <a:cubicBezTo>
                    <a:pt x="61" y="136"/>
                    <a:pt x="61" y="136"/>
                    <a:pt x="61" y="136"/>
                  </a:cubicBezTo>
                  <a:cubicBezTo>
                    <a:pt x="63" y="136"/>
                    <a:pt x="65" y="137"/>
                    <a:pt x="68" y="137"/>
                  </a:cubicBezTo>
                  <a:cubicBezTo>
                    <a:pt x="71" y="137"/>
                    <a:pt x="74" y="136"/>
                    <a:pt x="77" y="135"/>
                  </a:cubicBezTo>
                  <a:cubicBezTo>
                    <a:pt x="110" y="196"/>
                    <a:pt x="110" y="196"/>
                    <a:pt x="110" y="196"/>
                  </a:cubicBezTo>
                  <a:cubicBezTo>
                    <a:pt x="121" y="172"/>
                    <a:pt x="121" y="172"/>
                    <a:pt x="121" y="172"/>
                  </a:cubicBezTo>
                  <a:cubicBezTo>
                    <a:pt x="146" y="177"/>
                    <a:pt x="146" y="177"/>
                    <a:pt x="146" y="177"/>
                  </a:cubicBezTo>
                  <a:lnTo>
                    <a:pt x="113" y="118"/>
                  </a:lnTo>
                  <a:close/>
                  <a:moveTo>
                    <a:pt x="66" y="118"/>
                  </a:moveTo>
                  <a:cubicBezTo>
                    <a:pt x="39" y="118"/>
                    <a:pt x="17" y="97"/>
                    <a:pt x="17" y="70"/>
                  </a:cubicBezTo>
                  <a:cubicBezTo>
                    <a:pt x="17" y="43"/>
                    <a:pt x="39" y="21"/>
                    <a:pt x="66" y="21"/>
                  </a:cubicBezTo>
                  <a:cubicBezTo>
                    <a:pt x="93" y="21"/>
                    <a:pt x="115" y="43"/>
                    <a:pt x="115" y="70"/>
                  </a:cubicBezTo>
                  <a:cubicBezTo>
                    <a:pt x="115" y="97"/>
                    <a:pt x="93" y="118"/>
                    <a:pt x="66"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52" name="Freeform 147"/>
            <p:cNvSpPr>
              <a:spLocks noEditPoints="1"/>
            </p:cNvSpPr>
            <p:nvPr/>
          </p:nvSpPr>
          <p:spPr bwMode="auto">
            <a:xfrm>
              <a:off x="5992813" y="4637088"/>
              <a:ext cx="401637" cy="271462"/>
            </a:xfrm>
            <a:custGeom>
              <a:avLst/>
              <a:gdLst>
                <a:gd name="T0" fmla="*/ 154 w 168"/>
                <a:gd name="T1" fmla="*/ 71 h 114"/>
                <a:gd name="T2" fmla="*/ 52 w 168"/>
                <a:gd name="T3" fmla="*/ 71 h 114"/>
                <a:gd name="T4" fmla="*/ 52 w 168"/>
                <a:gd name="T5" fmla="*/ 66 h 114"/>
                <a:gd name="T6" fmla="*/ 155 w 168"/>
                <a:gd name="T7" fmla="*/ 66 h 114"/>
                <a:gd name="T8" fmla="*/ 149 w 168"/>
                <a:gd name="T9" fmla="*/ 50 h 114"/>
                <a:gd name="T10" fmla="*/ 105 w 168"/>
                <a:gd name="T11" fmla="*/ 40 h 114"/>
                <a:gd name="T12" fmla="*/ 90 w 168"/>
                <a:gd name="T13" fmla="*/ 51 h 114"/>
                <a:gd name="T14" fmla="*/ 87 w 168"/>
                <a:gd name="T15" fmla="*/ 46 h 114"/>
                <a:gd name="T16" fmla="*/ 99 w 168"/>
                <a:gd name="T17" fmla="*/ 38 h 114"/>
                <a:gd name="T18" fmla="*/ 94 w 168"/>
                <a:gd name="T19" fmla="*/ 36 h 114"/>
                <a:gd name="T20" fmla="*/ 77 w 168"/>
                <a:gd name="T21" fmla="*/ 49 h 114"/>
                <a:gd name="T22" fmla="*/ 73 w 168"/>
                <a:gd name="T23" fmla="*/ 44 h 114"/>
                <a:gd name="T24" fmla="*/ 88 w 168"/>
                <a:gd name="T25" fmla="*/ 33 h 114"/>
                <a:gd name="T26" fmla="*/ 84 w 168"/>
                <a:gd name="T27" fmla="*/ 31 h 114"/>
                <a:gd name="T28" fmla="*/ 66 w 168"/>
                <a:gd name="T29" fmla="*/ 44 h 114"/>
                <a:gd name="T30" fmla="*/ 62 w 168"/>
                <a:gd name="T31" fmla="*/ 39 h 114"/>
                <a:gd name="T32" fmla="*/ 78 w 168"/>
                <a:gd name="T33" fmla="*/ 28 h 114"/>
                <a:gd name="T34" fmla="*/ 53 w 168"/>
                <a:gd name="T35" fmla="*/ 0 h 114"/>
                <a:gd name="T36" fmla="*/ 8 w 168"/>
                <a:gd name="T37" fmla="*/ 0 h 114"/>
                <a:gd name="T38" fmla="*/ 5 w 168"/>
                <a:gd name="T39" fmla="*/ 0 h 114"/>
                <a:gd name="T40" fmla="*/ 0 w 168"/>
                <a:gd name="T41" fmla="*/ 11 h 114"/>
                <a:gd name="T42" fmla="*/ 0 w 168"/>
                <a:gd name="T43" fmla="*/ 65 h 114"/>
                <a:gd name="T44" fmla="*/ 0 w 168"/>
                <a:gd name="T45" fmla="*/ 66 h 114"/>
                <a:gd name="T46" fmla="*/ 0 w 168"/>
                <a:gd name="T47" fmla="*/ 77 h 114"/>
                <a:gd name="T48" fmla="*/ 0 w 168"/>
                <a:gd name="T49" fmla="*/ 89 h 114"/>
                <a:gd name="T50" fmla="*/ 0 w 168"/>
                <a:gd name="T51" fmla="*/ 114 h 114"/>
                <a:gd name="T52" fmla="*/ 5 w 168"/>
                <a:gd name="T53" fmla="*/ 114 h 114"/>
                <a:gd name="T54" fmla="*/ 10 w 168"/>
                <a:gd name="T55" fmla="*/ 114 h 114"/>
                <a:gd name="T56" fmla="*/ 96 w 168"/>
                <a:gd name="T57" fmla="*/ 114 h 114"/>
                <a:gd name="T58" fmla="*/ 106 w 168"/>
                <a:gd name="T59" fmla="*/ 114 h 114"/>
                <a:gd name="T60" fmla="*/ 122 w 168"/>
                <a:gd name="T61" fmla="*/ 114 h 114"/>
                <a:gd name="T62" fmla="*/ 122 w 168"/>
                <a:gd name="T63" fmla="*/ 114 h 114"/>
                <a:gd name="T64" fmla="*/ 146 w 168"/>
                <a:gd name="T65" fmla="*/ 105 h 114"/>
                <a:gd name="T66" fmla="*/ 155 w 168"/>
                <a:gd name="T67" fmla="*/ 83 h 114"/>
                <a:gd name="T68" fmla="*/ 160 w 168"/>
                <a:gd name="T69" fmla="*/ 77 h 114"/>
                <a:gd name="T70" fmla="*/ 154 w 168"/>
                <a:gd name="T71" fmla="*/ 71 h 114"/>
                <a:gd name="T72" fmla="*/ 47 w 168"/>
                <a:gd name="T73" fmla="*/ 109 h 114"/>
                <a:gd name="T74" fmla="*/ 10 w 168"/>
                <a:gd name="T75" fmla="*/ 109 h 114"/>
                <a:gd name="T76" fmla="*/ 10 w 168"/>
                <a:gd name="T77" fmla="*/ 89 h 114"/>
                <a:gd name="T78" fmla="*/ 47 w 168"/>
                <a:gd name="T79" fmla="*/ 89 h 114"/>
                <a:gd name="T80" fmla="*/ 47 w 168"/>
                <a:gd name="T81" fmla="*/ 109 h 114"/>
                <a:gd name="T82" fmla="*/ 57 w 168"/>
                <a:gd name="T83" fmla="*/ 109 h 114"/>
                <a:gd name="T84" fmla="*/ 57 w 168"/>
                <a:gd name="T85" fmla="*/ 83 h 114"/>
                <a:gd name="T86" fmla="*/ 96 w 168"/>
                <a:gd name="T87" fmla="*/ 83 h 114"/>
                <a:gd name="T88" fmla="*/ 96 w 168"/>
                <a:gd name="T89" fmla="*/ 109 h 114"/>
                <a:gd name="T90" fmla="*/ 57 w 168"/>
                <a:gd name="T91" fmla="*/ 109 h 114"/>
                <a:gd name="T92" fmla="*/ 142 w 168"/>
                <a:gd name="T93" fmla="*/ 101 h 114"/>
                <a:gd name="T94" fmla="*/ 122 w 168"/>
                <a:gd name="T95" fmla="*/ 109 h 114"/>
                <a:gd name="T96" fmla="*/ 106 w 168"/>
                <a:gd name="T97" fmla="*/ 109 h 114"/>
                <a:gd name="T98" fmla="*/ 106 w 168"/>
                <a:gd name="T99" fmla="*/ 83 h 114"/>
                <a:gd name="T100" fmla="*/ 149 w 168"/>
                <a:gd name="T101" fmla="*/ 83 h 114"/>
                <a:gd name="T102" fmla="*/ 142 w 168"/>
                <a:gd name="T103" fmla="*/ 101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8" h="114">
                  <a:moveTo>
                    <a:pt x="154" y="71"/>
                  </a:moveTo>
                  <a:cubicBezTo>
                    <a:pt x="52" y="71"/>
                    <a:pt x="52" y="71"/>
                    <a:pt x="52" y="71"/>
                  </a:cubicBezTo>
                  <a:cubicBezTo>
                    <a:pt x="52" y="66"/>
                    <a:pt x="52" y="66"/>
                    <a:pt x="52" y="66"/>
                  </a:cubicBezTo>
                  <a:cubicBezTo>
                    <a:pt x="155" y="66"/>
                    <a:pt x="155" y="66"/>
                    <a:pt x="155" y="66"/>
                  </a:cubicBezTo>
                  <a:cubicBezTo>
                    <a:pt x="155" y="66"/>
                    <a:pt x="168" y="53"/>
                    <a:pt x="149" y="50"/>
                  </a:cubicBezTo>
                  <a:cubicBezTo>
                    <a:pt x="149" y="50"/>
                    <a:pt x="128" y="48"/>
                    <a:pt x="105" y="40"/>
                  </a:cubicBezTo>
                  <a:cubicBezTo>
                    <a:pt x="90" y="51"/>
                    <a:pt x="90" y="51"/>
                    <a:pt x="90" y="51"/>
                  </a:cubicBezTo>
                  <a:cubicBezTo>
                    <a:pt x="87" y="46"/>
                    <a:pt x="87" y="46"/>
                    <a:pt x="87" y="46"/>
                  </a:cubicBezTo>
                  <a:cubicBezTo>
                    <a:pt x="99" y="38"/>
                    <a:pt x="99" y="38"/>
                    <a:pt x="99" y="38"/>
                  </a:cubicBezTo>
                  <a:cubicBezTo>
                    <a:pt x="97" y="37"/>
                    <a:pt x="96" y="37"/>
                    <a:pt x="94" y="36"/>
                  </a:cubicBezTo>
                  <a:cubicBezTo>
                    <a:pt x="77" y="49"/>
                    <a:pt x="77" y="49"/>
                    <a:pt x="77" y="49"/>
                  </a:cubicBezTo>
                  <a:cubicBezTo>
                    <a:pt x="73" y="44"/>
                    <a:pt x="73" y="44"/>
                    <a:pt x="73" y="44"/>
                  </a:cubicBezTo>
                  <a:cubicBezTo>
                    <a:pt x="88" y="33"/>
                    <a:pt x="88" y="33"/>
                    <a:pt x="88" y="33"/>
                  </a:cubicBezTo>
                  <a:cubicBezTo>
                    <a:pt x="87" y="33"/>
                    <a:pt x="85" y="32"/>
                    <a:pt x="84" y="31"/>
                  </a:cubicBezTo>
                  <a:cubicBezTo>
                    <a:pt x="66" y="44"/>
                    <a:pt x="66" y="44"/>
                    <a:pt x="66" y="44"/>
                  </a:cubicBezTo>
                  <a:cubicBezTo>
                    <a:pt x="62" y="39"/>
                    <a:pt x="62" y="39"/>
                    <a:pt x="62" y="39"/>
                  </a:cubicBezTo>
                  <a:cubicBezTo>
                    <a:pt x="78" y="28"/>
                    <a:pt x="78" y="28"/>
                    <a:pt x="78" y="28"/>
                  </a:cubicBezTo>
                  <a:cubicBezTo>
                    <a:pt x="60" y="29"/>
                    <a:pt x="57" y="5"/>
                    <a:pt x="53" y="0"/>
                  </a:cubicBezTo>
                  <a:cubicBezTo>
                    <a:pt x="8" y="0"/>
                    <a:pt x="8" y="0"/>
                    <a:pt x="8" y="0"/>
                  </a:cubicBezTo>
                  <a:cubicBezTo>
                    <a:pt x="8" y="0"/>
                    <a:pt x="7" y="0"/>
                    <a:pt x="5" y="0"/>
                  </a:cubicBezTo>
                  <a:cubicBezTo>
                    <a:pt x="3" y="1"/>
                    <a:pt x="0" y="3"/>
                    <a:pt x="0" y="11"/>
                  </a:cubicBezTo>
                  <a:cubicBezTo>
                    <a:pt x="0" y="65"/>
                    <a:pt x="0" y="65"/>
                    <a:pt x="0" y="65"/>
                  </a:cubicBezTo>
                  <a:cubicBezTo>
                    <a:pt x="0" y="66"/>
                    <a:pt x="0" y="66"/>
                    <a:pt x="0" y="66"/>
                  </a:cubicBezTo>
                  <a:cubicBezTo>
                    <a:pt x="0" y="77"/>
                    <a:pt x="0" y="77"/>
                    <a:pt x="0" y="77"/>
                  </a:cubicBezTo>
                  <a:cubicBezTo>
                    <a:pt x="0" y="89"/>
                    <a:pt x="0" y="89"/>
                    <a:pt x="0" y="89"/>
                  </a:cubicBezTo>
                  <a:cubicBezTo>
                    <a:pt x="0" y="114"/>
                    <a:pt x="0" y="114"/>
                    <a:pt x="0" y="114"/>
                  </a:cubicBezTo>
                  <a:cubicBezTo>
                    <a:pt x="5" y="114"/>
                    <a:pt x="5" y="114"/>
                    <a:pt x="5" y="114"/>
                  </a:cubicBezTo>
                  <a:cubicBezTo>
                    <a:pt x="10" y="114"/>
                    <a:pt x="10" y="114"/>
                    <a:pt x="10" y="114"/>
                  </a:cubicBezTo>
                  <a:cubicBezTo>
                    <a:pt x="96" y="114"/>
                    <a:pt x="96" y="114"/>
                    <a:pt x="96" y="114"/>
                  </a:cubicBezTo>
                  <a:cubicBezTo>
                    <a:pt x="106" y="114"/>
                    <a:pt x="106" y="114"/>
                    <a:pt x="106" y="114"/>
                  </a:cubicBezTo>
                  <a:cubicBezTo>
                    <a:pt x="122" y="114"/>
                    <a:pt x="122" y="114"/>
                    <a:pt x="122" y="114"/>
                  </a:cubicBezTo>
                  <a:cubicBezTo>
                    <a:pt x="122" y="114"/>
                    <a:pt x="122" y="114"/>
                    <a:pt x="122" y="114"/>
                  </a:cubicBezTo>
                  <a:cubicBezTo>
                    <a:pt x="123" y="114"/>
                    <a:pt x="137" y="114"/>
                    <a:pt x="146" y="105"/>
                  </a:cubicBezTo>
                  <a:cubicBezTo>
                    <a:pt x="152" y="99"/>
                    <a:pt x="155" y="92"/>
                    <a:pt x="155" y="83"/>
                  </a:cubicBezTo>
                  <a:cubicBezTo>
                    <a:pt x="158" y="82"/>
                    <a:pt x="160" y="80"/>
                    <a:pt x="160" y="77"/>
                  </a:cubicBezTo>
                  <a:cubicBezTo>
                    <a:pt x="160" y="74"/>
                    <a:pt x="157" y="71"/>
                    <a:pt x="154" y="71"/>
                  </a:cubicBezTo>
                  <a:close/>
                  <a:moveTo>
                    <a:pt x="47" y="109"/>
                  </a:moveTo>
                  <a:cubicBezTo>
                    <a:pt x="10" y="109"/>
                    <a:pt x="10" y="109"/>
                    <a:pt x="10" y="109"/>
                  </a:cubicBezTo>
                  <a:cubicBezTo>
                    <a:pt x="10" y="89"/>
                    <a:pt x="10" y="89"/>
                    <a:pt x="10" y="89"/>
                  </a:cubicBezTo>
                  <a:cubicBezTo>
                    <a:pt x="47" y="89"/>
                    <a:pt x="47" y="89"/>
                    <a:pt x="47" y="89"/>
                  </a:cubicBezTo>
                  <a:lnTo>
                    <a:pt x="47" y="109"/>
                  </a:lnTo>
                  <a:close/>
                  <a:moveTo>
                    <a:pt x="57" y="109"/>
                  </a:moveTo>
                  <a:cubicBezTo>
                    <a:pt x="57" y="83"/>
                    <a:pt x="57" y="83"/>
                    <a:pt x="57" y="83"/>
                  </a:cubicBezTo>
                  <a:cubicBezTo>
                    <a:pt x="96" y="83"/>
                    <a:pt x="96" y="83"/>
                    <a:pt x="96" y="83"/>
                  </a:cubicBezTo>
                  <a:cubicBezTo>
                    <a:pt x="96" y="109"/>
                    <a:pt x="96" y="109"/>
                    <a:pt x="96" y="109"/>
                  </a:cubicBezTo>
                  <a:lnTo>
                    <a:pt x="57" y="109"/>
                  </a:lnTo>
                  <a:close/>
                  <a:moveTo>
                    <a:pt x="142" y="101"/>
                  </a:moveTo>
                  <a:cubicBezTo>
                    <a:pt x="135" y="108"/>
                    <a:pt x="122" y="109"/>
                    <a:pt x="122" y="109"/>
                  </a:cubicBezTo>
                  <a:cubicBezTo>
                    <a:pt x="106" y="109"/>
                    <a:pt x="106" y="109"/>
                    <a:pt x="106" y="109"/>
                  </a:cubicBezTo>
                  <a:cubicBezTo>
                    <a:pt x="106" y="83"/>
                    <a:pt x="106" y="83"/>
                    <a:pt x="106" y="83"/>
                  </a:cubicBezTo>
                  <a:cubicBezTo>
                    <a:pt x="149" y="83"/>
                    <a:pt x="149" y="83"/>
                    <a:pt x="149" y="83"/>
                  </a:cubicBezTo>
                  <a:cubicBezTo>
                    <a:pt x="149" y="90"/>
                    <a:pt x="147" y="96"/>
                    <a:pt x="14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53" name="组合 474"/>
            <p:cNvGrpSpPr/>
            <p:nvPr/>
          </p:nvGrpSpPr>
          <p:grpSpPr bwMode="auto">
            <a:xfrm>
              <a:off x="6715125" y="4730750"/>
              <a:ext cx="460375" cy="180975"/>
              <a:chOff x="0" y="0"/>
              <a:chExt cx="415517" cy="162198"/>
            </a:xfrm>
            <a:grpFill/>
          </p:grpSpPr>
          <p:sp>
            <p:nvSpPr>
              <p:cNvPr id="320" name="Rectangle 148"/>
              <p:cNvSpPr>
                <a:spLocks noChangeArrowheads="1"/>
              </p:cNvSpPr>
              <p:nvPr/>
            </p:nvSpPr>
            <p:spPr bwMode="auto">
              <a:xfrm>
                <a:off x="0" y="17313"/>
                <a:ext cx="39183" cy="1321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321" name="Freeform 149"/>
              <p:cNvSpPr/>
              <p:nvPr/>
            </p:nvSpPr>
            <p:spPr bwMode="auto">
              <a:xfrm>
                <a:off x="47383" y="0"/>
                <a:ext cx="318927" cy="162198"/>
              </a:xfrm>
              <a:custGeom>
                <a:avLst/>
                <a:gdLst>
                  <a:gd name="T0" fmla="*/ 307 w 350"/>
                  <a:gd name="T1" fmla="*/ 74 h 178"/>
                  <a:gd name="T2" fmla="*/ 45 w 350"/>
                  <a:gd name="T3" fmla="*/ 74 h 178"/>
                  <a:gd name="T4" fmla="*/ 45 w 350"/>
                  <a:gd name="T5" fmla="*/ 5 h 178"/>
                  <a:gd name="T6" fmla="*/ 0 w 350"/>
                  <a:gd name="T7" fmla="*/ 5 h 178"/>
                  <a:gd name="T8" fmla="*/ 0 w 350"/>
                  <a:gd name="T9" fmla="*/ 178 h 178"/>
                  <a:gd name="T10" fmla="*/ 45 w 350"/>
                  <a:gd name="T11" fmla="*/ 178 h 178"/>
                  <a:gd name="T12" fmla="*/ 45 w 350"/>
                  <a:gd name="T13" fmla="*/ 97 h 178"/>
                  <a:gd name="T14" fmla="*/ 307 w 350"/>
                  <a:gd name="T15" fmla="*/ 97 h 178"/>
                  <a:gd name="T16" fmla="*/ 307 w 350"/>
                  <a:gd name="T17" fmla="*/ 173 h 178"/>
                  <a:gd name="T18" fmla="*/ 350 w 350"/>
                  <a:gd name="T19" fmla="*/ 173 h 178"/>
                  <a:gd name="T20" fmla="*/ 350 w 350"/>
                  <a:gd name="T21" fmla="*/ 0 h 178"/>
                  <a:gd name="T22" fmla="*/ 307 w 350"/>
                  <a:gd name="T23" fmla="*/ 0 h 178"/>
                  <a:gd name="T24" fmla="*/ 307 w 350"/>
                  <a:gd name="T25" fmla="*/ 7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0" h="178">
                    <a:moveTo>
                      <a:pt x="307" y="74"/>
                    </a:moveTo>
                    <a:lnTo>
                      <a:pt x="45" y="74"/>
                    </a:lnTo>
                    <a:lnTo>
                      <a:pt x="45" y="5"/>
                    </a:lnTo>
                    <a:lnTo>
                      <a:pt x="0" y="5"/>
                    </a:lnTo>
                    <a:lnTo>
                      <a:pt x="0" y="178"/>
                    </a:lnTo>
                    <a:lnTo>
                      <a:pt x="45" y="178"/>
                    </a:lnTo>
                    <a:lnTo>
                      <a:pt x="45" y="97"/>
                    </a:lnTo>
                    <a:lnTo>
                      <a:pt x="307" y="97"/>
                    </a:lnTo>
                    <a:lnTo>
                      <a:pt x="307" y="173"/>
                    </a:lnTo>
                    <a:lnTo>
                      <a:pt x="350" y="173"/>
                    </a:lnTo>
                    <a:lnTo>
                      <a:pt x="350" y="0"/>
                    </a:lnTo>
                    <a:lnTo>
                      <a:pt x="307" y="0"/>
                    </a:lnTo>
                    <a:lnTo>
                      <a:pt x="307"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22" name="Rectangle 150"/>
              <p:cNvSpPr>
                <a:spLocks noChangeArrowheads="1"/>
              </p:cNvSpPr>
              <p:nvPr/>
            </p:nvSpPr>
            <p:spPr bwMode="auto">
              <a:xfrm>
                <a:off x="374512" y="13668"/>
                <a:ext cx="41005" cy="1312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sp>
          <p:nvSpPr>
            <p:cNvPr id="54" name="Freeform 157"/>
            <p:cNvSpPr>
              <a:spLocks noEditPoints="1"/>
            </p:cNvSpPr>
            <p:nvPr/>
          </p:nvSpPr>
          <p:spPr bwMode="auto">
            <a:xfrm>
              <a:off x="7554913" y="4684713"/>
              <a:ext cx="392112" cy="227012"/>
            </a:xfrm>
            <a:custGeom>
              <a:avLst/>
              <a:gdLst>
                <a:gd name="T0" fmla="*/ 110 w 164"/>
                <a:gd name="T1" fmla="*/ 0 h 95"/>
                <a:gd name="T2" fmla="*/ 55 w 164"/>
                <a:gd name="T3" fmla="*/ 40 h 95"/>
                <a:gd name="T4" fmla="*/ 0 w 164"/>
                <a:gd name="T5" fmla="*/ 95 h 95"/>
                <a:gd name="T6" fmla="*/ 110 w 164"/>
                <a:gd name="T7" fmla="*/ 95 h 95"/>
                <a:gd name="T8" fmla="*/ 164 w 164"/>
                <a:gd name="T9" fmla="*/ 40 h 95"/>
                <a:gd name="T10" fmla="*/ 40 w 164"/>
                <a:gd name="T11" fmla="*/ 83 h 95"/>
                <a:gd name="T12" fmla="*/ 19 w 164"/>
                <a:gd name="T13" fmla="*/ 79 h 95"/>
                <a:gd name="T14" fmla="*/ 27 w 164"/>
                <a:gd name="T15" fmla="*/ 71 h 95"/>
                <a:gd name="T16" fmla="*/ 34 w 164"/>
                <a:gd name="T17" fmla="*/ 60 h 95"/>
                <a:gd name="T18" fmla="*/ 28 w 164"/>
                <a:gd name="T19" fmla="*/ 54 h 95"/>
                <a:gd name="T20" fmla="*/ 20 w 164"/>
                <a:gd name="T21" fmla="*/ 57 h 95"/>
                <a:gd name="T22" fmla="*/ 19 w 164"/>
                <a:gd name="T23" fmla="*/ 53 h 95"/>
                <a:gd name="T24" fmla="*/ 28 w 164"/>
                <a:gd name="T25" fmla="*/ 51 h 95"/>
                <a:gd name="T26" fmla="*/ 39 w 164"/>
                <a:gd name="T27" fmla="*/ 59 h 95"/>
                <a:gd name="T28" fmla="*/ 37 w 164"/>
                <a:gd name="T29" fmla="*/ 66 h 95"/>
                <a:gd name="T30" fmla="*/ 32 w 164"/>
                <a:gd name="T31" fmla="*/ 71 h 95"/>
                <a:gd name="T32" fmla="*/ 23 w 164"/>
                <a:gd name="T33" fmla="*/ 79 h 95"/>
                <a:gd name="T34" fmla="*/ 40 w 164"/>
                <a:gd name="T35" fmla="*/ 83 h 95"/>
                <a:gd name="T36" fmla="*/ 75 w 164"/>
                <a:gd name="T37" fmla="*/ 39 h 95"/>
                <a:gd name="T38" fmla="*/ 81 w 164"/>
                <a:gd name="T39" fmla="*/ 35 h 95"/>
                <a:gd name="T40" fmla="*/ 75 w 164"/>
                <a:gd name="T41" fmla="*/ 14 h 95"/>
                <a:gd name="T42" fmla="*/ 78 w 164"/>
                <a:gd name="T43" fmla="*/ 10 h 95"/>
                <a:gd name="T44" fmla="*/ 81 w 164"/>
                <a:gd name="T45" fmla="*/ 8 h 95"/>
                <a:gd name="T46" fmla="*/ 86 w 164"/>
                <a:gd name="T47" fmla="*/ 6 h 95"/>
                <a:gd name="T48" fmla="*/ 92 w 164"/>
                <a:gd name="T49" fmla="*/ 35 h 95"/>
                <a:gd name="T50" fmla="*/ 151 w 164"/>
                <a:gd name="T51" fmla="*/ 77 h 95"/>
                <a:gd name="T52" fmla="*/ 144 w 164"/>
                <a:gd name="T53" fmla="*/ 83 h 95"/>
                <a:gd name="T54" fmla="*/ 134 w 164"/>
                <a:gd name="T55" fmla="*/ 83 h 95"/>
                <a:gd name="T56" fmla="*/ 129 w 164"/>
                <a:gd name="T57" fmla="*/ 77 h 95"/>
                <a:gd name="T58" fmla="*/ 134 w 164"/>
                <a:gd name="T59" fmla="*/ 79 h 95"/>
                <a:gd name="T60" fmla="*/ 142 w 164"/>
                <a:gd name="T61" fmla="*/ 79 h 95"/>
                <a:gd name="T62" fmla="*/ 146 w 164"/>
                <a:gd name="T63" fmla="*/ 76 h 95"/>
                <a:gd name="T64" fmla="*/ 146 w 164"/>
                <a:gd name="T65" fmla="*/ 70 h 95"/>
                <a:gd name="T66" fmla="*/ 142 w 164"/>
                <a:gd name="T67" fmla="*/ 67 h 95"/>
                <a:gd name="T68" fmla="*/ 137 w 164"/>
                <a:gd name="T69" fmla="*/ 67 h 95"/>
                <a:gd name="T70" fmla="*/ 138 w 164"/>
                <a:gd name="T71" fmla="*/ 63 h 95"/>
                <a:gd name="T72" fmla="*/ 146 w 164"/>
                <a:gd name="T73" fmla="*/ 57 h 95"/>
                <a:gd name="T74" fmla="*/ 144 w 164"/>
                <a:gd name="T75" fmla="*/ 53 h 95"/>
                <a:gd name="T76" fmla="*/ 139 w 164"/>
                <a:gd name="T77" fmla="*/ 52 h 95"/>
                <a:gd name="T78" fmla="*/ 130 w 164"/>
                <a:gd name="T79" fmla="*/ 55 h 95"/>
                <a:gd name="T80" fmla="*/ 130 w 164"/>
                <a:gd name="T81" fmla="*/ 51 h 95"/>
                <a:gd name="T82" fmla="*/ 140 w 164"/>
                <a:gd name="T83" fmla="*/ 48 h 95"/>
                <a:gd name="T84" fmla="*/ 147 w 164"/>
                <a:gd name="T85" fmla="*/ 50 h 95"/>
                <a:gd name="T86" fmla="*/ 151 w 164"/>
                <a:gd name="T87" fmla="*/ 57 h 95"/>
                <a:gd name="T88" fmla="*/ 144 w 164"/>
                <a:gd name="T89" fmla="*/ 64 h 95"/>
                <a:gd name="T90" fmla="*/ 147 w 164"/>
                <a:gd name="T91" fmla="*/ 65 h 95"/>
                <a:gd name="T92" fmla="*/ 151 w 164"/>
                <a:gd name="T93" fmla="*/ 69 h 95"/>
                <a:gd name="T94" fmla="*/ 151 w 164"/>
                <a:gd name="T95" fmla="*/ 77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4" h="95">
                  <a:moveTo>
                    <a:pt x="110" y="40"/>
                  </a:moveTo>
                  <a:cubicBezTo>
                    <a:pt x="110" y="0"/>
                    <a:pt x="110" y="0"/>
                    <a:pt x="110" y="0"/>
                  </a:cubicBezTo>
                  <a:cubicBezTo>
                    <a:pt x="55" y="0"/>
                    <a:pt x="55" y="0"/>
                    <a:pt x="55" y="0"/>
                  </a:cubicBezTo>
                  <a:cubicBezTo>
                    <a:pt x="55" y="40"/>
                    <a:pt x="55" y="40"/>
                    <a:pt x="55" y="40"/>
                  </a:cubicBezTo>
                  <a:cubicBezTo>
                    <a:pt x="0" y="40"/>
                    <a:pt x="0" y="40"/>
                    <a:pt x="0" y="40"/>
                  </a:cubicBezTo>
                  <a:cubicBezTo>
                    <a:pt x="0" y="95"/>
                    <a:pt x="0" y="95"/>
                    <a:pt x="0" y="95"/>
                  </a:cubicBezTo>
                  <a:cubicBezTo>
                    <a:pt x="55" y="95"/>
                    <a:pt x="55" y="95"/>
                    <a:pt x="55" y="95"/>
                  </a:cubicBezTo>
                  <a:cubicBezTo>
                    <a:pt x="110" y="95"/>
                    <a:pt x="110" y="95"/>
                    <a:pt x="110" y="95"/>
                  </a:cubicBezTo>
                  <a:cubicBezTo>
                    <a:pt x="164" y="95"/>
                    <a:pt x="164" y="95"/>
                    <a:pt x="164" y="95"/>
                  </a:cubicBezTo>
                  <a:cubicBezTo>
                    <a:pt x="164" y="40"/>
                    <a:pt x="164" y="40"/>
                    <a:pt x="164" y="40"/>
                  </a:cubicBezTo>
                  <a:lnTo>
                    <a:pt x="110" y="40"/>
                  </a:lnTo>
                  <a:close/>
                  <a:moveTo>
                    <a:pt x="40" y="83"/>
                  </a:moveTo>
                  <a:cubicBezTo>
                    <a:pt x="19" y="83"/>
                    <a:pt x="19" y="83"/>
                    <a:pt x="19" y="83"/>
                  </a:cubicBezTo>
                  <a:cubicBezTo>
                    <a:pt x="19" y="79"/>
                    <a:pt x="19" y="79"/>
                    <a:pt x="19" y="79"/>
                  </a:cubicBezTo>
                  <a:cubicBezTo>
                    <a:pt x="20" y="77"/>
                    <a:pt x="22" y="76"/>
                    <a:pt x="23" y="75"/>
                  </a:cubicBezTo>
                  <a:cubicBezTo>
                    <a:pt x="25" y="74"/>
                    <a:pt x="26" y="72"/>
                    <a:pt x="27" y="71"/>
                  </a:cubicBezTo>
                  <a:cubicBezTo>
                    <a:pt x="30" y="68"/>
                    <a:pt x="32" y="66"/>
                    <a:pt x="33" y="65"/>
                  </a:cubicBezTo>
                  <a:cubicBezTo>
                    <a:pt x="34" y="63"/>
                    <a:pt x="34" y="62"/>
                    <a:pt x="34" y="60"/>
                  </a:cubicBezTo>
                  <a:cubicBezTo>
                    <a:pt x="34" y="58"/>
                    <a:pt x="34" y="57"/>
                    <a:pt x="33" y="56"/>
                  </a:cubicBezTo>
                  <a:cubicBezTo>
                    <a:pt x="32" y="55"/>
                    <a:pt x="30" y="54"/>
                    <a:pt x="28" y="54"/>
                  </a:cubicBezTo>
                  <a:cubicBezTo>
                    <a:pt x="27" y="54"/>
                    <a:pt x="26" y="55"/>
                    <a:pt x="24" y="55"/>
                  </a:cubicBezTo>
                  <a:cubicBezTo>
                    <a:pt x="23" y="56"/>
                    <a:pt x="21" y="56"/>
                    <a:pt x="20" y="57"/>
                  </a:cubicBezTo>
                  <a:cubicBezTo>
                    <a:pt x="19" y="57"/>
                    <a:pt x="19" y="57"/>
                    <a:pt x="19" y="57"/>
                  </a:cubicBezTo>
                  <a:cubicBezTo>
                    <a:pt x="19" y="53"/>
                    <a:pt x="19" y="53"/>
                    <a:pt x="19" y="53"/>
                  </a:cubicBezTo>
                  <a:cubicBezTo>
                    <a:pt x="20" y="52"/>
                    <a:pt x="22" y="52"/>
                    <a:pt x="23" y="51"/>
                  </a:cubicBezTo>
                  <a:cubicBezTo>
                    <a:pt x="25" y="51"/>
                    <a:pt x="27" y="51"/>
                    <a:pt x="28" y="51"/>
                  </a:cubicBezTo>
                  <a:cubicBezTo>
                    <a:pt x="32" y="51"/>
                    <a:pt x="34" y="52"/>
                    <a:pt x="36" y="53"/>
                  </a:cubicBezTo>
                  <a:cubicBezTo>
                    <a:pt x="38" y="55"/>
                    <a:pt x="39" y="57"/>
                    <a:pt x="39" y="59"/>
                  </a:cubicBezTo>
                  <a:cubicBezTo>
                    <a:pt x="39" y="61"/>
                    <a:pt x="39" y="62"/>
                    <a:pt x="38" y="63"/>
                  </a:cubicBezTo>
                  <a:cubicBezTo>
                    <a:pt x="38" y="64"/>
                    <a:pt x="38" y="65"/>
                    <a:pt x="37" y="66"/>
                  </a:cubicBezTo>
                  <a:cubicBezTo>
                    <a:pt x="36" y="67"/>
                    <a:pt x="36" y="68"/>
                    <a:pt x="35" y="68"/>
                  </a:cubicBezTo>
                  <a:cubicBezTo>
                    <a:pt x="34" y="69"/>
                    <a:pt x="33" y="70"/>
                    <a:pt x="32" y="71"/>
                  </a:cubicBezTo>
                  <a:cubicBezTo>
                    <a:pt x="31" y="73"/>
                    <a:pt x="29" y="74"/>
                    <a:pt x="28" y="76"/>
                  </a:cubicBezTo>
                  <a:cubicBezTo>
                    <a:pt x="26" y="77"/>
                    <a:pt x="24" y="78"/>
                    <a:pt x="23" y="79"/>
                  </a:cubicBezTo>
                  <a:cubicBezTo>
                    <a:pt x="40" y="79"/>
                    <a:pt x="40" y="79"/>
                    <a:pt x="40" y="79"/>
                  </a:cubicBezTo>
                  <a:lnTo>
                    <a:pt x="40" y="83"/>
                  </a:lnTo>
                  <a:close/>
                  <a:moveTo>
                    <a:pt x="92" y="39"/>
                  </a:moveTo>
                  <a:cubicBezTo>
                    <a:pt x="75" y="39"/>
                    <a:pt x="75" y="39"/>
                    <a:pt x="75" y="39"/>
                  </a:cubicBezTo>
                  <a:cubicBezTo>
                    <a:pt x="75" y="35"/>
                    <a:pt x="75" y="35"/>
                    <a:pt x="75" y="35"/>
                  </a:cubicBezTo>
                  <a:cubicBezTo>
                    <a:pt x="81" y="35"/>
                    <a:pt x="81" y="35"/>
                    <a:pt x="81" y="35"/>
                  </a:cubicBezTo>
                  <a:cubicBezTo>
                    <a:pt x="81" y="14"/>
                    <a:pt x="81" y="14"/>
                    <a:pt x="81" y="14"/>
                  </a:cubicBezTo>
                  <a:cubicBezTo>
                    <a:pt x="75" y="14"/>
                    <a:pt x="75" y="14"/>
                    <a:pt x="75" y="14"/>
                  </a:cubicBezTo>
                  <a:cubicBezTo>
                    <a:pt x="75" y="11"/>
                    <a:pt x="75" y="11"/>
                    <a:pt x="75" y="11"/>
                  </a:cubicBezTo>
                  <a:cubicBezTo>
                    <a:pt x="76" y="11"/>
                    <a:pt x="76" y="10"/>
                    <a:pt x="78" y="10"/>
                  </a:cubicBezTo>
                  <a:cubicBezTo>
                    <a:pt x="79" y="10"/>
                    <a:pt x="79" y="10"/>
                    <a:pt x="80" y="10"/>
                  </a:cubicBezTo>
                  <a:cubicBezTo>
                    <a:pt x="81" y="9"/>
                    <a:pt x="81" y="9"/>
                    <a:pt x="81" y="8"/>
                  </a:cubicBezTo>
                  <a:cubicBezTo>
                    <a:pt x="82" y="8"/>
                    <a:pt x="82" y="7"/>
                    <a:pt x="82" y="6"/>
                  </a:cubicBezTo>
                  <a:cubicBezTo>
                    <a:pt x="86" y="6"/>
                    <a:pt x="86" y="6"/>
                    <a:pt x="86" y="6"/>
                  </a:cubicBezTo>
                  <a:cubicBezTo>
                    <a:pt x="86" y="35"/>
                    <a:pt x="86" y="35"/>
                    <a:pt x="86" y="35"/>
                  </a:cubicBezTo>
                  <a:cubicBezTo>
                    <a:pt x="92" y="35"/>
                    <a:pt x="92" y="35"/>
                    <a:pt x="92" y="35"/>
                  </a:cubicBezTo>
                  <a:lnTo>
                    <a:pt x="92" y="39"/>
                  </a:lnTo>
                  <a:close/>
                  <a:moveTo>
                    <a:pt x="151" y="77"/>
                  </a:moveTo>
                  <a:cubicBezTo>
                    <a:pt x="150" y="79"/>
                    <a:pt x="149" y="80"/>
                    <a:pt x="148" y="81"/>
                  </a:cubicBezTo>
                  <a:cubicBezTo>
                    <a:pt x="147" y="82"/>
                    <a:pt x="146" y="83"/>
                    <a:pt x="144" y="83"/>
                  </a:cubicBezTo>
                  <a:cubicBezTo>
                    <a:pt x="143" y="84"/>
                    <a:pt x="141" y="84"/>
                    <a:pt x="139" y="84"/>
                  </a:cubicBezTo>
                  <a:cubicBezTo>
                    <a:pt x="137" y="84"/>
                    <a:pt x="135" y="84"/>
                    <a:pt x="134" y="83"/>
                  </a:cubicBezTo>
                  <a:cubicBezTo>
                    <a:pt x="132" y="83"/>
                    <a:pt x="130" y="82"/>
                    <a:pt x="129" y="82"/>
                  </a:cubicBezTo>
                  <a:cubicBezTo>
                    <a:pt x="129" y="77"/>
                    <a:pt x="129" y="77"/>
                    <a:pt x="129" y="77"/>
                  </a:cubicBezTo>
                  <a:cubicBezTo>
                    <a:pt x="129" y="77"/>
                    <a:pt x="129" y="77"/>
                    <a:pt x="129" y="77"/>
                  </a:cubicBezTo>
                  <a:cubicBezTo>
                    <a:pt x="131" y="78"/>
                    <a:pt x="132" y="78"/>
                    <a:pt x="134" y="79"/>
                  </a:cubicBezTo>
                  <a:cubicBezTo>
                    <a:pt x="136" y="80"/>
                    <a:pt x="137" y="80"/>
                    <a:pt x="139" y="80"/>
                  </a:cubicBezTo>
                  <a:cubicBezTo>
                    <a:pt x="140" y="80"/>
                    <a:pt x="141" y="80"/>
                    <a:pt x="142" y="79"/>
                  </a:cubicBezTo>
                  <a:cubicBezTo>
                    <a:pt x="143" y="79"/>
                    <a:pt x="144" y="79"/>
                    <a:pt x="145" y="78"/>
                  </a:cubicBezTo>
                  <a:cubicBezTo>
                    <a:pt x="145" y="77"/>
                    <a:pt x="146" y="77"/>
                    <a:pt x="146" y="76"/>
                  </a:cubicBezTo>
                  <a:cubicBezTo>
                    <a:pt x="147" y="75"/>
                    <a:pt x="147" y="74"/>
                    <a:pt x="147" y="73"/>
                  </a:cubicBezTo>
                  <a:cubicBezTo>
                    <a:pt x="147" y="71"/>
                    <a:pt x="147" y="70"/>
                    <a:pt x="146" y="70"/>
                  </a:cubicBezTo>
                  <a:cubicBezTo>
                    <a:pt x="146" y="69"/>
                    <a:pt x="145" y="68"/>
                    <a:pt x="145" y="68"/>
                  </a:cubicBezTo>
                  <a:cubicBezTo>
                    <a:pt x="144" y="67"/>
                    <a:pt x="143" y="67"/>
                    <a:pt x="142" y="67"/>
                  </a:cubicBezTo>
                  <a:cubicBezTo>
                    <a:pt x="141" y="67"/>
                    <a:pt x="140" y="67"/>
                    <a:pt x="139" y="67"/>
                  </a:cubicBezTo>
                  <a:cubicBezTo>
                    <a:pt x="137" y="67"/>
                    <a:pt x="137" y="67"/>
                    <a:pt x="137" y="67"/>
                  </a:cubicBezTo>
                  <a:cubicBezTo>
                    <a:pt x="137" y="63"/>
                    <a:pt x="137" y="63"/>
                    <a:pt x="137" y="63"/>
                  </a:cubicBezTo>
                  <a:cubicBezTo>
                    <a:pt x="138" y="63"/>
                    <a:pt x="138" y="63"/>
                    <a:pt x="138" y="63"/>
                  </a:cubicBezTo>
                  <a:cubicBezTo>
                    <a:pt x="141" y="63"/>
                    <a:pt x="143" y="62"/>
                    <a:pt x="144" y="61"/>
                  </a:cubicBezTo>
                  <a:cubicBezTo>
                    <a:pt x="145" y="60"/>
                    <a:pt x="146" y="59"/>
                    <a:pt x="146" y="57"/>
                  </a:cubicBezTo>
                  <a:cubicBezTo>
                    <a:pt x="146" y="56"/>
                    <a:pt x="146" y="56"/>
                    <a:pt x="146" y="55"/>
                  </a:cubicBezTo>
                  <a:cubicBezTo>
                    <a:pt x="145" y="54"/>
                    <a:pt x="145" y="54"/>
                    <a:pt x="144" y="53"/>
                  </a:cubicBezTo>
                  <a:cubicBezTo>
                    <a:pt x="143" y="53"/>
                    <a:pt x="143" y="53"/>
                    <a:pt x="142" y="53"/>
                  </a:cubicBezTo>
                  <a:cubicBezTo>
                    <a:pt x="141" y="52"/>
                    <a:pt x="140" y="52"/>
                    <a:pt x="139" y="52"/>
                  </a:cubicBezTo>
                  <a:cubicBezTo>
                    <a:pt x="138" y="52"/>
                    <a:pt x="136" y="53"/>
                    <a:pt x="135" y="53"/>
                  </a:cubicBezTo>
                  <a:cubicBezTo>
                    <a:pt x="133" y="54"/>
                    <a:pt x="132" y="54"/>
                    <a:pt x="130" y="55"/>
                  </a:cubicBezTo>
                  <a:cubicBezTo>
                    <a:pt x="130" y="55"/>
                    <a:pt x="130" y="55"/>
                    <a:pt x="130" y="55"/>
                  </a:cubicBezTo>
                  <a:cubicBezTo>
                    <a:pt x="130" y="51"/>
                    <a:pt x="130" y="51"/>
                    <a:pt x="130" y="51"/>
                  </a:cubicBezTo>
                  <a:cubicBezTo>
                    <a:pt x="131" y="50"/>
                    <a:pt x="133" y="50"/>
                    <a:pt x="134" y="49"/>
                  </a:cubicBezTo>
                  <a:cubicBezTo>
                    <a:pt x="136" y="49"/>
                    <a:pt x="138" y="48"/>
                    <a:pt x="140" y="48"/>
                  </a:cubicBezTo>
                  <a:cubicBezTo>
                    <a:pt x="141" y="48"/>
                    <a:pt x="143" y="49"/>
                    <a:pt x="144" y="49"/>
                  </a:cubicBezTo>
                  <a:cubicBezTo>
                    <a:pt x="145" y="49"/>
                    <a:pt x="146" y="50"/>
                    <a:pt x="147" y="50"/>
                  </a:cubicBezTo>
                  <a:cubicBezTo>
                    <a:pt x="148" y="51"/>
                    <a:pt x="149" y="52"/>
                    <a:pt x="150" y="53"/>
                  </a:cubicBezTo>
                  <a:cubicBezTo>
                    <a:pt x="150" y="54"/>
                    <a:pt x="151" y="55"/>
                    <a:pt x="151" y="57"/>
                  </a:cubicBezTo>
                  <a:cubicBezTo>
                    <a:pt x="151" y="58"/>
                    <a:pt x="150" y="60"/>
                    <a:pt x="149" y="62"/>
                  </a:cubicBezTo>
                  <a:cubicBezTo>
                    <a:pt x="147" y="63"/>
                    <a:pt x="146" y="64"/>
                    <a:pt x="144" y="64"/>
                  </a:cubicBezTo>
                  <a:cubicBezTo>
                    <a:pt x="144" y="65"/>
                    <a:pt x="144" y="65"/>
                    <a:pt x="144" y="65"/>
                  </a:cubicBezTo>
                  <a:cubicBezTo>
                    <a:pt x="145" y="65"/>
                    <a:pt x="146" y="65"/>
                    <a:pt x="147" y="65"/>
                  </a:cubicBezTo>
                  <a:cubicBezTo>
                    <a:pt x="147" y="66"/>
                    <a:pt x="148" y="66"/>
                    <a:pt x="149" y="67"/>
                  </a:cubicBezTo>
                  <a:cubicBezTo>
                    <a:pt x="150" y="67"/>
                    <a:pt x="150" y="68"/>
                    <a:pt x="151" y="69"/>
                  </a:cubicBezTo>
                  <a:cubicBezTo>
                    <a:pt x="151" y="70"/>
                    <a:pt x="151" y="71"/>
                    <a:pt x="151" y="73"/>
                  </a:cubicBezTo>
                  <a:cubicBezTo>
                    <a:pt x="151" y="75"/>
                    <a:pt x="151" y="76"/>
                    <a:pt x="151"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55" name="组合 4"/>
            <p:cNvGrpSpPr/>
            <p:nvPr/>
          </p:nvGrpSpPr>
          <p:grpSpPr bwMode="auto">
            <a:xfrm>
              <a:off x="846138" y="5253038"/>
              <a:ext cx="400050" cy="420687"/>
              <a:chOff x="0" y="0"/>
              <a:chExt cx="361755" cy="379067"/>
            </a:xfrm>
            <a:grpFill/>
          </p:grpSpPr>
          <p:sp>
            <p:nvSpPr>
              <p:cNvPr id="315" name="Freeform 158"/>
              <p:cNvSpPr/>
              <p:nvPr/>
            </p:nvSpPr>
            <p:spPr bwMode="auto">
              <a:xfrm>
                <a:off x="0" y="0"/>
                <a:ext cx="361755" cy="254231"/>
              </a:xfrm>
              <a:custGeom>
                <a:avLst/>
                <a:gdLst>
                  <a:gd name="T0" fmla="*/ 0 w 397"/>
                  <a:gd name="T1" fmla="*/ 0 h 279"/>
                  <a:gd name="T2" fmla="*/ 0 w 397"/>
                  <a:gd name="T3" fmla="*/ 279 h 279"/>
                  <a:gd name="T4" fmla="*/ 24 w 397"/>
                  <a:gd name="T5" fmla="*/ 279 h 279"/>
                  <a:gd name="T6" fmla="*/ 24 w 397"/>
                  <a:gd name="T7" fmla="*/ 26 h 279"/>
                  <a:gd name="T8" fmla="*/ 371 w 397"/>
                  <a:gd name="T9" fmla="*/ 26 h 279"/>
                  <a:gd name="T10" fmla="*/ 371 w 397"/>
                  <a:gd name="T11" fmla="*/ 279 h 279"/>
                  <a:gd name="T12" fmla="*/ 397 w 397"/>
                  <a:gd name="T13" fmla="*/ 279 h 279"/>
                  <a:gd name="T14" fmla="*/ 397 w 397"/>
                  <a:gd name="T15" fmla="*/ 0 h 279"/>
                  <a:gd name="T16" fmla="*/ 0 w 397"/>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279">
                    <a:moveTo>
                      <a:pt x="0" y="0"/>
                    </a:moveTo>
                    <a:lnTo>
                      <a:pt x="0" y="279"/>
                    </a:lnTo>
                    <a:lnTo>
                      <a:pt x="24" y="279"/>
                    </a:lnTo>
                    <a:lnTo>
                      <a:pt x="24" y="26"/>
                    </a:lnTo>
                    <a:lnTo>
                      <a:pt x="371" y="26"/>
                    </a:lnTo>
                    <a:lnTo>
                      <a:pt x="371" y="279"/>
                    </a:lnTo>
                    <a:lnTo>
                      <a:pt x="397" y="279"/>
                    </a:lnTo>
                    <a:lnTo>
                      <a:pt x="397"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16" name="Freeform 159"/>
              <p:cNvSpPr>
                <a:spLocks noEditPoints="1"/>
              </p:cNvSpPr>
              <p:nvPr/>
            </p:nvSpPr>
            <p:spPr bwMode="auto">
              <a:xfrm>
                <a:off x="101145" y="161286"/>
                <a:ext cx="124838" cy="123015"/>
              </a:xfrm>
              <a:custGeom>
                <a:avLst/>
                <a:gdLst>
                  <a:gd name="T0" fmla="*/ 29 w 58"/>
                  <a:gd name="T1" fmla="*/ 57 h 57"/>
                  <a:gd name="T2" fmla="*/ 24 w 58"/>
                  <a:gd name="T3" fmla="*/ 36 h 57"/>
                  <a:gd name="T4" fmla="*/ 20 w 58"/>
                  <a:gd name="T5" fmla="*/ 25 h 57"/>
                  <a:gd name="T6" fmla="*/ 30 w 58"/>
                  <a:gd name="T7" fmla="*/ 20 h 57"/>
                  <a:gd name="T8" fmla="*/ 37 w 58"/>
                  <a:gd name="T9" fmla="*/ 26 h 57"/>
                  <a:gd name="T10" fmla="*/ 32 w 58"/>
                  <a:gd name="T11" fmla="*/ 36 h 57"/>
                  <a:gd name="T12" fmla="*/ 20 w 58"/>
                  <a:gd name="T13" fmla="*/ 43 h 57"/>
                  <a:gd name="T14" fmla="*/ 25 w 58"/>
                  <a:gd name="T15" fmla="*/ 36 h 57"/>
                  <a:gd name="T16" fmla="*/ 29 w 58"/>
                  <a:gd name="T17" fmla="*/ 11 h 57"/>
                  <a:gd name="T18" fmla="*/ 29 w 58"/>
                  <a:gd name="T19" fmla="*/ 18 h 57"/>
                  <a:gd name="T20" fmla="*/ 39 w 58"/>
                  <a:gd name="T21" fmla="*/ 42 h 57"/>
                  <a:gd name="T22" fmla="*/ 33 w 58"/>
                  <a:gd name="T23" fmla="*/ 36 h 57"/>
                  <a:gd name="T24" fmla="*/ 38 w 58"/>
                  <a:gd name="T25" fmla="*/ 25 h 57"/>
                  <a:gd name="T26" fmla="*/ 38 w 58"/>
                  <a:gd name="T27" fmla="*/ 27 h 57"/>
                  <a:gd name="T28" fmla="*/ 36 w 58"/>
                  <a:gd name="T29" fmla="*/ 8 h 57"/>
                  <a:gd name="T30" fmla="*/ 22 w 58"/>
                  <a:gd name="T31" fmla="*/ 3 h 57"/>
                  <a:gd name="T32" fmla="*/ 34 w 58"/>
                  <a:gd name="T33" fmla="*/ 2 h 57"/>
                  <a:gd name="T34" fmla="*/ 37 w 58"/>
                  <a:gd name="T35" fmla="*/ 7 h 57"/>
                  <a:gd name="T36" fmla="*/ 29 w 58"/>
                  <a:gd name="T37" fmla="*/ 10 h 57"/>
                  <a:gd name="T38" fmla="*/ 21 w 58"/>
                  <a:gd name="T39" fmla="*/ 7 h 57"/>
                  <a:gd name="T40" fmla="*/ 20 w 58"/>
                  <a:gd name="T41" fmla="*/ 8 h 57"/>
                  <a:gd name="T42" fmla="*/ 12 w 58"/>
                  <a:gd name="T43" fmla="*/ 13 h 57"/>
                  <a:gd name="T44" fmla="*/ 19 w 58"/>
                  <a:gd name="T45" fmla="*/ 25 h 57"/>
                  <a:gd name="T46" fmla="*/ 13 w 58"/>
                  <a:gd name="T47" fmla="*/ 23 h 57"/>
                  <a:gd name="T48" fmla="*/ 2 w 58"/>
                  <a:gd name="T49" fmla="*/ 26 h 57"/>
                  <a:gd name="T50" fmla="*/ 11 w 58"/>
                  <a:gd name="T51" fmla="*/ 14 h 57"/>
                  <a:gd name="T52" fmla="*/ 12 w 58"/>
                  <a:gd name="T53" fmla="*/ 23 h 57"/>
                  <a:gd name="T54" fmla="*/ 8 w 58"/>
                  <a:gd name="T55" fmla="*/ 29 h 57"/>
                  <a:gd name="T56" fmla="*/ 7 w 58"/>
                  <a:gd name="T57" fmla="*/ 31 h 57"/>
                  <a:gd name="T58" fmla="*/ 9 w 58"/>
                  <a:gd name="T59" fmla="*/ 39 h 57"/>
                  <a:gd name="T60" fmla="*/ 18 w 58"/>
                  <a:gd name="T61" fmla="*/ 53 h 57"/>
                  <a:gd name="T62" fmla="*/ 10 w 58"/>
                  <a:gd name="T63" fmla="*/ 41 h 57"/>
                  <a:gd name="T64" fmla="*/ 19 w 58"/>
                  <a:gd name="T65" fmla="*/ 43 h 57"/>
                  <a:gd name="T66" fmla="*/ 22 w 58"/>
                  <a:gd name="T67" fmla="*/ 49 h 57"/>
                  <a:gd name="T68" fmla="*/ 20 w 58"/>
                  <a:gd name="T69" fmla="*/ 52 h 57"/>
                  <a:gd name="T70" fmla="*/ 24 w 58"/>
                  <a:gd name="T71" fmla="*/ 49 h 57"/>
                  <a:gd name="T72" fmla="*/ 33 w 58"/>
                  <a:gd name="T73" fmla="*/ 50 h 57"/>
                  <a:gd name="T74" fmla="*/ 38 w 58"/>
                  <a:gd name="T75" fmla="*/ 52 h 57"/>
                  <a:gd name="T76" fmla="*/ 36 w 58"/>
                  <a:gd name="T77" fmla="*/ 48 h 57"/>
                  <a:gd name="T78" fmla="*/ 48 w 58"/>
                  <a:gd name="T79" fmla="*/ 40 h 57"/>
                  <a:gd name="T80" fmla="*/ 49 w 58"/>
                  <a:gd name="T81" fmla="*/ 46 h 57"/>
                  <a:gd name="T82" fmla="*/ 47 w 58"/>
                  <a:gd name="T83" fmla="*/ 40 h 57"/>
                  <a:gd name="T84" fmla="*/ 48 w 58"/>
                  <a:gd name="T85" fmla="*/ 39 h 57"/>
                  <a:gd name="T86" fmla="*/ 55 w 58"/>
                  <a:gd name="T87" fmla="*/ 27 h 57"/>
                  <a:gd name="T88" fmla="*/ 50 w 58"/>
                  <a:gd name="T89" fmla="*/ 28 h 57"/>
                  <a:gd name="T90" fmla="*/ 46 w 58"/>
                  <a:gd name="T91" fmla="*/ 23 h 57"/>
                  <a:gd name="T92" fmla="*/ 46 w 58"/>
                  <a:gd name="T93"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 h="57">
                    <a:moveTo>
                      <a:pt x="29" y="0"/>
                    </a:moveTo>
                    <a:cubicBezTo>
                      <a:pt x="13" y="0"/>
                      <a:pt x="0" y="13"/>
                      <a:pt x="0" y="29"/>
                    </a:cubicBezTo>
                    <a:cubicBezTo>
                      <a:pt x="0" y="44"/>
                      <a:pt x="13" y="57"/>
                      <a:pt x="29" y="57"/>
                    </a:cubicBezTo>
                    <a:cubicBezTo>
                      <a:pt x="45" y="57"/>
                      <a:pt x="58" y="44"/>
                      <a:pt x="58" y="29"/>
                    </a:cubicBezTo>
                    <a:cubicBezTo>
                      <a:pt x="58" y="13"/>
                      <a:pt x="45" y="0"/>
                      <a:pt x="29" y="0"/>
                    </a:cubicBezTo>
                    <a:close/>
                    <a:moveTo>
                      <a:pt x="24" y="36"/>
                    </a:moveTo>
                    <a:cubicBezTo>
                      <a:pt x="24" y="35"/>
                      <a:pt x="21" y="27"/>
                      <a:pt x="20" y="26"/>
                    </a:cubicBezTo>
                    <a:cubicBezTo>
                      <a:pt x="20" y="26"/>
                      <a:pt x="20" y="26"/>
                      <a:pt x="20" y="26"/>
                    </a:cubicBezTo>
                    <a:cubicBezTo>
                      <a:pt x="20" y="25"/>
                      <a:pt x="20" y="25"/>
                      <a:pt x="20" y="25"/>
                    </a:cubicBezTo>
                    <a:cubicBezTo>
                      <a:pt x="21" y="25"/>
                      <a:pt x="26" y="21"/>
                      <a:pt x="28" y="20"/>
                    </a:cubicBezTo>
                    <a:cubicBezTo>
                      <a:pt x="29" y="19"/>
                      <a:pt x="29" y="19"/>
                      <a:pt x="29" y="19"/>
                    </a:cubicBezTo>
                    <a:cubicBezTo>
                      <a:pt x="30" y="20"/>
                      <a:pt x="30" y="20"/>
                      <a:pt x="30" y="20"/>
                    </a:cubicBezTo>
                    <a:cubicBezTo>
                      <a:pt x="32" y="21"/>
                      <a:pt x="37" y="25"/>
                      <a:pt x="37" y="25"/>
                    </a:cubicBezTo>
                    <a:cubicBezTo>
                      <a:pt x="37" y="26"/>
                      <a:pt x="37" y="26"/>
                      <a:pt x="37" y="26"/>
                    </a:cubicBezTo>
                    <a:cubicBezTo>
                      <a:pt x="37" y="26"/>
                      <a:pt x="37" y="26"/>
                      <a:pt x="37" y="26"/>
                    </a:cubicBezTo>
                    <a:cubicBezTo>
                      <a:pt x="37" y="27"/>
                      <a:pt x="34" y="35"/>
                      <a:pt x="34" y="36"/>
                    </a:cubicBezTo>
                    <a:cubicBezTo>
                      <a:pt x="34" y="36"/>
                      <a:pt x="34" y="36"/>
                      <a:pt x="34" y="36"/>
                    </a:cubicBezTo>
                    <a:cubicBezTo>
                      <a:pt x="34" y="36"/>
                      <a:pt x="33" y="36"/>
                      <a:pt x="32" y="36"/>
                    </a:cubicBezTo>
                    <a:cubicBezTo>
                      <a:pt x="30" y="36"/>
                      <a:pt x="24" y="36"/>
                      <a:pt x="24" y="36"/>
                    </a:cubicBezTo>
                    <a:close/>
                    <a:moveTo>
                      <a:pt x="25" y="36"/>
                    </a:moveTo>
                    <a:cubicBezTo>
                      <a:pt x="20" y="43"/>
                      <a:pt x="20" y="43"/>
                      <a:pt x="20" y="43"/>
                    </a:cubicBezTo>
                    <a:cubicBezTo>
                      <a:pt x="19" y="42"/>
                      <a:pt x="19" y="42"/>
                      <a:pt x="19" y="42"/>
                    </a:cubicBezTo>
                    <a:cubicBezTo>
                      <a:pt x="23" y="36"/>
                      <a:pt x="23" y="36"/>
                      <a:pt x="23" y="36"/>
                    </a:cubicBezTo>
                    <a:lnTo>
                      <a:pt x="25" y="36"/>
                    </a:lnTo>
                    <a:close/>
                    <a:moveTo>
                      <a:pt x="28" y="19"/>
                    </a:moveTo>
                    <a:cubicBezTo>
                      <a:pt x="28" y="11"/>
                      <a:pt x="28" y="11"/>
                      <a:pt x="28" y="11"/>
                    </a:cubicBezTo>
                    <a:cubicBezTo>
                      <a:pt x="29" y="11"/>
                      <a:pt x="29" y="11"/>
                      <a:pt x="29" y="11"/>
                    </a:cubicBezTo>
                    <a:cubicBezTo>
                      <a:pt x="30" y="11"/>
                      <a:pt x="30" y="11"/>
                      <a:pt x="30" y="11"/>
                    </a:cubicBezTo>
                    <a:cubicBezTo>
                      <a:pt x="30" y="19"/>
                      <a:pt x="30" y="19"/>
                      <a:pt x="30" y="19"/>
                    </a:cubicBezTo>
                    <a:cubicBezTo>
                      <a:pt x="29" y="18"/>
                      <a:pt x="29" y="18"/>
                      <a:pt x="29" y="18"/>
                    </a:cubicBezTo>
                    <a:lnTo>
                      <a:pt x="28" y="19"/>
                    </a:lnTo>
                    <a:close/>
                    <a:moveTo>
                      <a:pt x="35" y="36"/>
                    </a:moveTo>
                    <a:cubicBezTo>
                      <a:pt x="39" y="42"/>
                      <a:pt x="39" y="42"/>
                      <a:pt x="39" y="42"/>
                    </a:cubicBezTo>
                    <a:cubicBezTo>
                      <a:pt x="39" y="42"/>
                      <a:pt x="39" y="42"/>
                      <a:pt x="39" y="42"/>
                    </a:cubicBezTo>
                    <a:cubicBezTo>
                      <a:pt x="38" y="43"/>
                      <a:pt x="38" y="43"/>
                      <a:pt x="38" y="43"/>
                    </a:cubicBezTo>
                    <a:cubicBezTo>
                      <a:pt x="33" y="36"/>
                      <a:pt x="33" y="36"/>
                      <a:pt x="33" y="36"/>
                    </a:cubicBezTo>
                    <a:lnTo>
                      <a:pt x="35" y="36"/>
                    </a:lnTo>
                    <a:close/>
                    <a:moveTo>
                      <a:pt x="38" y="27"/>
                    </a:moveTo>
                    <a:cubicBezTo>
                      <a:pt x="38" y="25"/>
                      <a:pt x="38" y="25"/>
                      <a:pt x="38" y="25"/>
                    </a:cubicBezTo>
                    <a:cubicBezTo>
                      <a:pt x="45" y="23"/>
                      <a:pt x="45" y="23"/>
                      <a:pt x="45" y="23"/>
                    </a:cubicBezTo>
                    <a:cubicBezTo>
                      <a:pt x="46" y="24"/>
                      <a:pt x="46" y="24"/>
                      <a:pt x="46" y="24"/>
                    </a:cubicBezTo>
                    <a:lnTo>
                      <a:pt x="38" y="27"/>
                    </a:lnTo>
                    <a:close/>
                    <a:moveTo>
                      <a:pt x="46" y="13"/>
                    </a:moveTo>
                    <a:cubicBezTo>
                      <a:pt x="46" y="15"/>
                      <a:pt x="46" y="15"/>
                      <a:pt x="46" y="15"/>
                    </a:cubicBezTo>
                    <a:cubicBezTo>
                      <a:pt x="43" y="12"/>
                      <a:pt x="40" y="10"/>
                      <a:pt x="36" y="8"/>
                    </a:cubicBezTo>
                    <a:cubicBezTo>
                      <a:pt x="38" y="8"/>
                      <a:pt x="38" y="8"/>
                      <a:pt x="38" y="8"/>
                    </a:cubicBezTo>
                    <a:cubicBezTo>
                      <a:pt x="41" y="9"/>
                      <a:pt x="44" y="11"/>
                      <a:pt x="46" y="13"/>
                    </a:cubicBezTo>
                    <a:close/>
                    <a:moveTo>
                      <a:pt x="22" y="3"/>
                    </a:moveTo>
                    <a:cubicBezTo>
                      <a:pt x="23" y="3"/>
                      <a:pt x="23" y="2"/>
                      <a:pt x="23" y="2"/>
                    </a:cubicBezTo>
                    <a:cubicBezTo>
                      <a:pt x="25" y="1"/>
                      <a:pt x="27" y="1"/>
                      <a:pt x="29" y="1"/>
                    </a:cubicBezTo>
                    <a:cubicBezTo>
                      <a:pt x="31" y="1"/>
                      <a:pt x="33" y="1"/>
                      <a:pt x="34" y="2"/>
                    </a:cubicBezTo>
                    <a:cubicBezTo>
                      <a:pt x="35" y="2"/>
                      <a:pt x="35" y="3"/>
                      <a:pt x="35" y="3"/>
                    </a:cubicBezTo>
                    <a:cubicBezTo>
                      <a:pt x="36" y="5"/>
                      <a:pt x="37" y="7"/>
                      <a:pt x="37" y="7"/>
                    </a:cubicBezTo>
                    <a:cubicBezTo>
                      <a:pt x="37" y="7"/>
                      <a:pt x="37" y="7"/>
                      <a:pt x="37" y="7"/>
                    </a:cubicBezTo>
                    <a:cubicBezTo>
                      <a:pt x="37" y="7"/>
                      <a:pt x="36" y="8"/>
                      <a:pt x="35" y="8"/>
                    </a:cubicBezTo>
                    <a:cubicBezTo>
                      <a:pt x="33" y="9"/>
                      <a:pt x="31" y="10"/>
                      <a:pt x="30" y="10"/>
                    </a:cubicBezTo>
                    <a:cubicBezTo>
                      <a:pt x="29" y="10"/>
                      <a:pt x="29" y="10"/>
                      <a:pt x="29" y="10"/>
                    </a:cubicBezTo>
                    <a:cubicBezTo>
                      <a:pt x="28" y="10"/>
                      <a:pt x="28" y="10"/>
                      <a:pt x="28" y="10"/>
                    </a:cubicBezTo>
                    <a:cubicBezTo>
                      <a:pt x="27" y="10"/>
                      <a:pt x="25" y="9"/>
                      <a:pt x="23" y="8"/>
                    </a:cubicBezTo>
                    <a:cubicBezTo>
                      <a:pt x="22" y="8"/>
                      <a:pt x="21" y="7"/>
                      <a:pt x="21" y="7"/>
                    </a:cubicBezTo>
                    <a:cubicBezTo>
                      <a:pt x="21" y="7"/>
                      <a:pt x="21" y="7"/>
                      <a:pt x="21" y="7"/>
                    </a:cubicBezTo>
                    <a:cubicBezTo>
                      <a:pt x="21" y="7"/>
                      <a:pt x="22" y="5"/>
                      <a:pt x="22" y="3"/>
                    </a:cubicBezTo>
                    <a:close/>
                    <a:moveTo>
                      <a:pt x="20" y="8"/>
                    </a:moveTo>
                    <a:cubicBezTo>
                      <a:pt x="21" y="8"/>
                      <a:pt x="21" y="8"/>
                      <a:pt x="21" y="8"/>
                    </a:cubicBezTo>
                    <a:cubicBezTo>
                      <a:pt x="18" y="10"/>
                      <a:pt x="15" y="12"/>
                      <a:pt x="12" y="15"/>
                    </a:cubicBezTo>
                    <a:cubicBezTo>
                      <a:pt x="12" y="13"/>
                      <a:pt x="12" y="13"/>
                      <a:pt x="12" y="13"/>
                    </a:cubicBezTo>
                    <a:cubicBezTo>
                      <a:pt x="14" y="11"/>
                      <a:pt x="17" y="9"/>
                      <a:pt x="20" y="8"/>
                    </a:cubicBezTo>
                    <a:close/>
                    <a:moveTo>
                      <a:pt x="13" y="23"/>
                    </a:moveTo>
                    <a:cubicBezTo>
                      <a:pt x="19" y="25"/>
                      <a:pt x="19" y="25"/>
                      <a:pt x="19" y="25"/>
                    </a:cubicBezTo>
                    <a:cubicBezTo>
                      <a:pt x="20" y="27"/>
                      <a:pt x="20" y="27"/>
                      <a:pt x="20" y="27"/>
                    </a:cubicBezTo>
                    <a:cubicBezTo>
                      <a:pt x="12" y="24"/>
                      <a:pt x="12" y="24"/>
                      <a:pt x="12" y="24"/>
                    </a:cubicBezTo>
                    <a:lnTo>
                      <a:pt x="13" y="23"/>
                    </a:lnTo>
                    <a:close/>
                    <a:moveTo>
                      <a:pt x="6" y="30"/>
                    </a:moveTo>
                    <a:cubicBezTo>
                      <a:pt x="6" y="30"/>
                      <a:pt x="4" y="28"/>
                      <a:pt x="3" y="27"/>
                    </a:cubicBezTo>
                    <a:cubicBezTo>
                      <a:pt x="3" y="26"/>
                      <a:pt x="2" y="26"/>
                      <a:pt x="2" y="26"/>
                    </a:cubicBezTo>
                    <a:cubicBezTo>
                      <a:pt x="2" y="22"/>
                      <a:pt x="3" y="18"/>
                      <a:pt x="5" y="15"/>
                    </a:cubicBezTo>
                    <a:cubicBezTo>
                      <a:pt x="6" y="15"/>
                      <a:pt x="6" y="15"/>
                      <a:pt x="7" y="15"/>
                    </a:cubicBezTo>
                    <a:cubicBezTo>
                      <a:pt x="9" y="14"/>
                      <a:pt x="11" y="14"/>
                      <a:pt x="11" y="14"/>
                    </a:cubicBezTo>
                    <a:cubicBezTo>
                      <a:pt x="11" y="14"/>
                      <a:pt x="11" y="14"/>
                      <a:pt x="11" y="14"/>
                    </a:cubicBezTo>
                    <a:cubicBezTo>
                      <a:pt x="11" y="14"/>
                      <a:pt x="12" y="15"/>
                      <a:pt x="12" y="16"/>
                    </a:cubicBezTo>
                    <a:cubicBezTo>
                      <a:pt x="12" y="18"/>
                      <a:pt x="12" y="22"/>
                      <a:pt x="12" y="23"/>
                    </a:cubicBezTo>
                    <a:cubicBezTo>
                      <a:pt x="12" y="23"/>
                      <a:pt x="12" y="23"/>
                      <a:pt x="12" y="23"/>
                    </a:cubicBezTo>
                    <a:cubicBezTo>
                      <a:pt x="12" y="23"/>
                      <a:pt x="12" y="23"/>
                      <a:pt x="11" y="24"/>
                    </a:cubicBezTo>
                    <a:cubicBezTo>
                      <a:pt x="10" y="25"/>
                      <a:pt x="9" y="27"/>
                      <a:pt x="8" y="29"/>
                    </a:cubicBezTo>
                    <a:cubicBezTo>
                      <a:pt x="7" y="29"/>
                      <a:pt x="7" y="30"/>
                      <a:pt x="6" y="30"/>
                    </a:cubicBezTo>
                    <a:close/>
                    <a:moveTo>
                      <a:pt x="6" y="31"/>
                    </a:moveTo>
                    <a:cubicBezTo>
                      <a:pt x="7" y="31"/>
                      <a:pt x="7" y="31"/>
                      <a:pt x="7" y="31"/>
                    </a:cubicBezTo>
                    <a:cubicBezTo>
                      <a:pt x="8" y="30"/>
                      <a:pt x="8" y="30"/>
                      <a:pt x="8" y="30"/>
                    </a:cubicBezTo>
                    <a:cubicBezTo>
                      <a:pt x="8" y="34"/>
                      <a:pt x="9" y="37"/>
                      <a:pt x="11" y="40"/>
                    </a:cubicBezTo>
                    <a:cubicBezTo>
                      <a:pt x="9" y="39"/>
                      <a:pt x="9" y="39"/>
                      <a:pt x="9" y="39"/>
                    </a:cubicBezTo>
                    <a:cubicBezTo>
                      <a:pt x="8" y="37"/>
                      <a:pt x="7" y="34"/>
                      <a:pt x="6" y="31"/>
                    </a:cubicBezTo>
                    <a:close/>
                    <a:moveTo>
                      <a:pt x="20" y="52"/>
                    </a:moveTo>
                    <a:cubicBezTo>
                      <a:pt x="19" y="53"/>
                      <a:pt x="19" y="53"/>
                      <a:pt x="18" y="53"/>
                    </a:cubicBezTo>
                    <a:cubicBezTo>
                      <a:pt x="15" y="52"/>
                      <a:pt x="12" y="49"/>
                      <a:pt x="9" y="47"/>
                    </a:cubicBezTo>
                    <a:cubicBezTo>
                      <a:pt x="9" y="46"/>
                      <a:pt x="9" y="46"/>
                      <a:pt x="9" y="45"/>
                    </a:cubicBezTo>
                    <a:cubicBezTo>
                      <a:pt x="10" y="43"/>
                      <a:pt x="10" y="41"/>
                      <a:pt x="10" y="41"/>
                    </a:cubicBezTo>
                    <a:cubicBezTo>
                      <a:pt x="10" y="40"/>
                      <a:pt x="10" y="40"/>
                      <a:pt x="10" y="40"/>
                    </a:cubicBezTo>
                    <a:cubicBezTo>
                      <a:pt x="10" y="40"/>
                      <a:pt x="11" y="41"/>
                      <a:pt x="12" y="41"/>
                    </a:cubicBezTo>
                    <a:cubicBezTo>
                      <a:pt x="14" y="42"/>
                      <a:pt x="18" y="43"/>
                      <a:pt x="19" y="43"/>
                    </a:cubicBezTo>
                    <a:cubicBezTo>
                      <a:pt x="19" y="43"/>
                      <a:pt x="19" y="43"/>
                      <a:pt x="19" y="43"/>
                    </a:cubicBezTo>
                    <a:cubicBezTo>
                      <a:pt x="19" y="43"/>
                      <a:pt x="19" y="43"/>
                      <a:pt x="19" y="44"/>
                    </a:cubicBezTo>
                    <a:cubicBezTo>
                      <a:pt x="20" y="45"/>
                      <a:pt x="21" y="47"/>
                      <a:pt x="22" y="49"/>
                    </a:cubicBezTo>
                    <a:cubicBezTo>
                      <a:pt x="23" y="49"/>
                      <a:pt x="23" y="50"/>
                      <a:pt x="23" y="50"/>
                    </a:cubicBezTo>
                    <a:cubicBezTo>
                      <a:pt x="24" y="50"/>
                      <a:pt x="24" y="50"/>
                      <a:pt x="24" y="50"/>
                    </a:cubicBezTo>
                    <a:cubicBezTo>
                      <a:pt x="23" y="51"/>
                      <a:pt x="21" y="52"/>
                      <a:pt x="20" y="52"/>
                    </a:cubicBezTo>
                    <a:close/>
                    <a:moveTo>
                      <a:pt x="29" y="51"/>
                    </a:moveTo>
                    <a:cubicBezTo>
                      <a:pt x="27" y="51"/>
                      <a:pt x="26" y="51"/>
                      <a:pt x="25" y="50"/>
                    </a:cubicBezTo>
                    <a:cubicBezTo>
                      <a:pt x="24" y="49"/>
                      <a:pt x="24" y="49"/>
                      <a:pt x="24" y="49"/>
                    </a:cubicBezTo>
                    <a:cubicBezTo>
                      <a:pt x="25" y="49"/>
                      <a:pt x="27" y="50"/>
                      <a:pt x="29" y="50"/>
                    </a:cubicBezTo>
                    <a:cubicBezTo>
                      <a:pt x="31" y="50"/>
                      <a:pt x="33" y="49"/>
                      <a:pt x="34" y="49"/>
                    </a:cubicBezTo>
                    <a:cubicBezTo>
                      <a:pt x="33" y="50"/>
                      <a:pt x="33" y="50"/>
                      <a:pt x="33" y="50"/>
                    </a:cubicBezTo>
                    <a:cubicBezTo>
                      <a:pt x="32" y="51"/>
                      <a:pt x="30" y="51"/>
                      <a:pt x="29" y="51"/>
                    </a:cubicBezTo>
                    <a:close/>
                    <a:moveTo>
                      <a:pt x="40" y="53"/>
                    </a:moveTo>
                    <a:cubicBezTo>
                      <a:pt x="39" y="53"/>
                      <a:pt x="39" y="53"/>
                      <a:pt x="38" y="52"/>
                    </a:cubicBezTo>
                    <a:cubicBezTo>
                      <a:pt x="36" y="52"/>
                      <a:pt x="35" y="51"/>
                      <a:pt x="34" y="50"/>
                    </a:cubicBezTo>
                    <a:cubicBezTo>
                      <a:pt x="34" y="50"/>
                      <a:pt x="34" y="50"/>
                      <a:pt x="34" y="50"/>
                    </a:cubicBezTo>
                    <a:cubicBezTo>
                      <a:pt x="35" y="50"/>
                      <a:pt x="35" y="49"/>
                      <a:pt x="36" y="48"/>
                    </a:cubicBezTo>
                    <a:cubicBezTo>
                      <a:pt x="37" y="46"/>
                      <a:pt x="39" y="43"/>
                      <a:pt x="39" y="43"/>
                    </a:cubicBezTo>
                    <a:cubicBezTo>
                      <a:pt x="39" y="43"/>
                      <a:pt x="43" y="42"/>
                      <a:pt x="46" y="41"/>
                    </a:cubicBezTo>
                    <a:cubicBezTo>
                      <a:pt x="47" y="41"/>
                      <a:pt x="48" y="41"/>
                      <a:pt x="48" y="40"/>
                    </a:cubicBezTo>
                    <a:cubicBezTo>
                      <a:pt x="48" y="40"/>
                      <a:pt x="48" y="40"/>
                      <a:pt x="48" y="40"/>
                    </a:cubicBezTo>
                    <a:cubicBezTo>
                      <a:pt x="48" y="41"/>
                      <a:pt x="48" y="43"/>
                      <a:pt x="49" y="45"/>
                    </a:cubicBezTo>
                    <a:cubicBezTo>
                      <a:pt x="49" y="45"/>
                      <a:pt x="49" y="46"/>
                      <a:pt x="49" y="46"/>
                    </a:cubicBezTo>
                    <a:cubicBezTo>
                      <a:pt x="46" y="49"/>
                      <a:pt x="43" y="52"/>
                      <a:pt x="40" y="53"/>
                    </a:cubicBezTo>
                    <a:close/>
                    <a:moveTo>
                      <a:pt x="48" y="39"/>
                    </a:moveTo>
                    <a:cubicBezTo>
                      <a:pt x="47" y="40"/>
                      <a:pt x="47" y="40"/>
                      <a:pt x="47" y="40"/>
                    </a:cubicBezTo>
                    <a:cubicBezTo>
                      <a:pt x="49" y="37"/>
                      <a:pt x="50" y="33"/>
                      <a:pt x="50" y="30"/>
                    </a:cubicBezTo>
                    <a:cubicBezTo>
                      <a:pt x="51" y="31"/>
                      <a:pt x="51" y="31"/>
                      <a:pt x="51" y="31"/>
                    </a:cubicBezTo>
                    <a:cubicBezTo>
                      <a:pt x="51" y="34"/>
                      <a:pt x="50" y="37"/>
                      <a:pt x="48" y="39"/>
                    </a:cubicBezTo>
                    <a:close/>
                    <a:moveTo>
                      <a:pt x="52" y="15"/>
                    </a:moveTo>
                    <a:cubicBezTo>
                      <a:pt x="54" y="18"/>
                      <a:pt x="55" y="22"/>
                      <a:pt x="56" y="26"/>
                    </a:cubicBezTo>
                    <a:cubicBezTo>
                      <a:pt x="55" y="26"/>
                      <a:pt x="55" y="27"/>
                      <a:pt x="55" y="27"/>
                    </a:cubicBezTo>
                    <a:cubicBezTo>
                      <a:pt x="53" y="28"/>
                      <a:pt x="52" y="30"/>
                      <a:pt x="51" y="30"/>
                    </a:cubicBezTo>
                    <a:cubicBezTo>
                      <a:pt x="51" y="30"/>
                      <a:pt x="51" y="30"/>
                      <a:pt x="51" y="30"/>
                    </a:cubicBezTo>
                    <a:cubicBezTo>
                      <a:pt x="51" y="30"/>
                      <a:pt x="51" y="29"/>
                      <a:pt x="50" y="28"/>
                    </a:cubicBezTo>
                    <a:cubicBezTo>
                      <a:pt x="49" y="27"/>
                      <a:pt x="47" y="25"/>
                      <a:pt x="47" y="24"/>
                    </a:cubicBezTo>
                    <a:cubicBezTo>
                      <a:pt x="46" y="23"/>
                      <a:pt x="46" y="23"/>
                      <a:pt x="46" y="23"/>
                    </a:cubicBezTo>
                    <a:cubicBezTo>
                      <a:pt x="46" y="23"/>
                      <a:pt x="46" y="23"/>
                      <a:pt x="46" y="23"/>
                    </a:cubicBezTo>
                    <a:cubicBezTo>
                      <a:pt x="46" y="22"/>
                      <a:pt x="46" y="18"/>
                      <a:pt x="46" y="16"/>
                    </a:cubicBezTo>
                    <a:cubicBezTo>
                      <a:pt x="46" y="15"/>
                      <a:pt x="46" y="15"/>
                      <a:pt x="46" y="14"/>
                    </a:cubicBezTo>
                    <a:cubicBezTo>
                      <a:pt x="46" y="14"/>
                      <a:pt x="46" y="14"/>
                      <a:pt x="46" y="14"/>
                    </a:cubicBezTo>
                    <a:cubicBezTo>
                      <a:pt x="47" y="14"/>
                      <a:pt x="49" y="14"/>
                      <a:pt x="51" y="15"/>
                    </a:cubicBezTo>
                    <a:cubicBezTo>
                      <a:pt x="51" y="15"/>
                      <a:pt x="52" y="15"/>
                      <a:pt x="52"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17" name="Freeform 160"/>
              <p:cNvSpPr/>
              <p:nvPr/>
            </p:nvSpPr>
            <p:spPr bwMode="auto">
              <a:xfrm>
                <a:off x="64696" y="277922"/>
                <a:ext cx="72898" cy="60141"/>
              </a:xfrm>
              <a:custGeom>
                <a:avLst/>
                <a:gdLst>
                  <a:gd name="T0" fmla="*/ 76 w 80"/>
                  <a:gd name="T1" fmla="*/ 0 h 66"/>
                  <a:gd name="T2" fmla="*/ 0 w 80"/>
                  <a:gd name="T3" fmla="*/ 59 h 66"/>
                  <a:gd name="T4" fmla="*/ 5 w 80"/>
                  <a:gd name="T5" fmla="*/ 66 h 66"/>
                  <a:gd name="T6" fmla="*/ 80 w 80"/>
                  <a:gd name="T7" fmla="*/ 7 h 66"/>
                  <a:gd name="T8" fmla="*/ 76 w 80"/>
                  <a:gd name="T9" fmla="*/ 0 h 66"/>
                </a:gdLst>
                <a:ahLst/>
                <a:cxnLst>
                  <a:cxn ang="0">
                    <a:pos x="T0" y="T1"/>
                  </a:cxn>
                  <a:cxn ang="0">
                    <a:pos x="T2" y="T3"/>
                  </a:cxn>
                  <a:cxn ang="0">
                    <a:pos x="T4" y="T5"/>
                  </a:cxn>
                  <a:cxn ang="0">
                    <a:pos x="T6" y="T7"/>
                  </a:cxn>
                  <a:cxn ang="0">
                    <a:pos x="T8" y="T9"/>
                  </a:cxn>
                </a:cxnLst>
                <a:rect l="0" t="0" r="r" b="b"/>
                <a:pathLst>
                  <a:path w="80" h="66">
                    <a:moveTo>
                      <a:pt x="76" y="0"/>
                    </a:moveTo>
                    <a:lnTo>
                      <a:pt x="0" y="59"/>
                    </a:lnTo>
                    <a:lnTo>
                      <a:pt x="5" y="66"/>
                    </a:lnTo>
                    <a:lnTo>
                      <a:pt x="80" y="7"/>
                    </a:lnTo>
                    <a:lnTo>
                      <a:pt x="7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18" name="Freeform 161"/>
              <p:cNvSpPr/>
              <p:nvPr/>
            </p:nvSpPr>
            <p:spPr bwMode="auto">
              <a:xfrm>
                <a:off x="116636" y="293413"/>
                <a:ext cx="41005" cy="83832"/>
              </a:xfrm>
              <a:custGeom>
                <a:avLst/>
                <a:gdLst>
                  <a:gd name="T0" fmla="*/ 0 w 45"/>
                  <a:gd name="T1" fmla="*/ 87 h 92"/>
                  <a:gd name="T2" fmla="*/ 7 w 45"/>
                  <a:gd name="T3" fmla="*/ 92 h 92"/>
                  <a:gd name="T4" fmla="*/ 45 w 45"/>
                  <a:gd name="T5" fmla="*/ 4 h 92"/>
                  <a:gd name="T6" fmla="*/ 37 w 45"/>
                  <a:gd name="T7" fmla="*/ 0 h 92"/>
                  <a:gd name="T8" fmla="*/ 0 w 45"/>
                  <a:gd name="T9" fmla="*/ 87 h 92"/>
                </a:gdLst>
                <a:ahLst/>
                <a:cxnLst>
                  <a:cxn ang="0">
                    <a:pos x="T0" y="T1"/>
                  </a:cxn>
                  <a:cxn ang="0">
                    <a:pos x="T2" y="T3"/>
                  </a:cxn>
                  <a:cxn ang="0">
                    <a:pos x="T4" y="T5"/>
                  </a:cxn>
                  <a:cxn ang="0">
                    <a:pos x="T6" y="T7"/>
                  </a:cxn>
                  <a:cxn ang="0">
                    <a:pos x="T8" y="T9"/>
                  </a:cxn>
                </a:cxnLst>
                <a:rect l="0" t="0" r="r" b="b"/>
                <a:pathLst>
                  <a:path w="45" h="92">
                    <a:moveTo>
                      <a:pt x="0" y="87"/>
                    </a:moveTo>
                    <a:lnTo>
                      <a:pt x="7" y="92"/>
                    </a:lnTo>
                    <a:lnTo>
                      <a:pt x="45" y="4"/>
                    </a:lnTo>
                    <a:lnTo>
                      <a:pt x="37" y="0"/>
                    </a:lnTo>
                    <a:lnTo>
                      <a:pt x="0"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19" name="Freeform 162"/>
              <p:cNvSpPr/>
              <p:nvPr/>
            </p:nvSpPr>
            <p:spPr bwMode="auto">
              <a:xfrm>
                <a:off x="165842" y="290679"/>
                <a:ext cx="19135" cy="88388"/>
              </a:xfrm>
              <a:custGeom>
                <a:avLst/>
                <a:gdLst>
                  <a:gd name="T0" fmla="*/ 0 w 21"/>
                  <a:gd name="T1" fmla="*/ 3 h 97"/>
                  <a:gd name="T2" fmla="*/ 12 w 21"/>
                  <a:gd name="T3" fmla="*/ 97 h 97"/>
                  <a:gd name="T4" fmla="*/ 21 w 21"/>
                  <a:gd name="T5" fmla="*/ 95 h 97"/>
                  <a:gd name="T6" fmla="*/ 7 w 21"/>
                  <a:gd name="T7" fmla="*/ 0 h 97"/>
                  <a:gd name="T8" fmla="*/ 0 w 21"/>
                  <a:gd name="T9" fmla="*/ 3 h 97"/>
                </a:gdLst>
                <a:ahLst/>
                <a:cxnLst>
                  <a:cxn ang="0">
                    <a:pos x="T0" y="T1"/>
                  </a:cxn>
                  <a:cxn ang="0">
                    <a:pos x="T2" y="T3"/>
                  </a:cxn>
                  <a:cxn ang="0">
                    <a:pos x="T4" y="T5"/>
                  </a:cxn>
                  <a:cxn ang="0">
                    <a:pos x="T6" y="T7"/>
                  </a:cxn>
                  <a:cxn ang="0">
                    <a:pos x="T8" y="T9"/>
                  </a:cxn>
                </a:cxnLst>
                <a:rect l="0" t="0" r="r" b="b"/>
                <a:pathLst>
                  <a:path w="21" h="97">
                    <a:moveTo>
                      <a:pt x="0" y="3"/>
                    </a:moveTo>
                    <a:lnTo>
                      <a:pt x="12" y="97"/>
                    </a:lnTo>
                    <a:lnTo>
                      <a:pt x="21" y="95"/>
                    </a:lnTo>
                    <a:lnTo>
                      <a:pt x="7" y="0"/>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56" name="组合 120"/>
            <p:cNvGrpSpPr/>
            <p:nvPr/>
          </p:nvGrpSpPr>
          <p:grpSpPr bwMode="auto">
            <a:xfrm>
              <a:off x="1612900" y="5310188"/>
              <a:ext cx="314325" cy="242887"/>
              <a:chOff x="0" y="0"/>
              <a:chExt cx="284301" cy="219604"/>
            </a:xfrm>
            <a:grpFill/>
          </p:grpSpPr>
          <p:sp>
            <p:nvSpPr>
              <p:cNvPr id="313" name="Freeform 163"/>
              <p:cNvSpPr/>
              <p:nvPr/>
            </p:nvSpPr>
            <p:spPr bwMode="auto">
              <a:xfrm>
                <a:off x="0" y="66519"/>
                <a:ext cx="284301" cy="153085"/>
              </a:xfrm>
              <a:custGeom>
                <a:avLst/>
                <a:gdLst>
                  <a:gd name="T0" fmla="*/ 66 w 132"/>
                  <a:gd name="T1" fmla="*/ 27 h 71"/>
                  <a:gd name="T2" fmla="*/ 0 w 132"/>
                  <a:gd name="T3" fmla="*/ 0 h 71"/>
                  <a:gd name="T4" fmla="*/ 0 w 132"/>
                  <a:gd name="T5" fmla="*/ 43 h 71"/>
                  <a:gd name="T6" fmla="*/ 1 w 132"/>
                  <a:gd name="T7" fmla="*/ 43 h 71"/>
                  <a:gd name="T8" fmla="*/ 66 w 132"/>
                  <a:gd name="T9" fmla="*/ 71 h 71"/>
                  <a:gd name="T10" fmla="*/ 132 w 132"/>
                  <a:gd name="T11" fmla="*/ 43 h 71"/>
                  <a:gd name="T12" fmla="*/ 132 w 132"/>
                  <a:gd name="T13" fmla="*/ 43 h 71"/>
                  <a:gd name="T14" fmla="*/ 132 w 132"/>
                  <a:gd name="T15" fmla="*/ 0 h 71"/>
                  <a:gd name="T16" fmla="*/ 66 w 132"/>
                  <a:gd name="T17" fmla="*/ 2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 h="71">
                    <a:moveTo>
                      <a:pt x="66" y="27"/>
                    </a:moveTo>
                    <a:cubicBezTo>
                      <a:pt x="30" y="27"/>
                      <a:pt x="0" y="15"/>
                      <a:pt x="0" y="0"/>
                    </a:cubicBezTo>
                    <a:cubicBezTo>
                      <a:pt x="0" y="43"/>
                      <a:pt x="0" y="43"/>
                      <a:pt x="0" y="43"/>
                    </a:cubicBezTo>
                    <a:cubicBezTo>
                      <a:pt x="1" y="43"/>
                      <a:pt x="1" y="43"/>
                      <a:pt x="1" y="43"/>
                    </a:cubicBezTo>
                    <a:cubicBezTo>
                      <a:pt x="1" y="59"/>
                      <a:pt x="30" y="71"/>
                      <a:pt x="66" y="71"/>
                    </a:cubicBezTo>
                    <a:cubicBezTo>
                      <a:pt x="103" y="71"/>
                      <a:pt x="132" y="59"/>
                      <a:pt x="132" y="43"/>
                    </a:cubicBezTo>
                    <a:cubicBezTo>
                      <a:pt x="132" y="43"/>
                      <a:pt x="132" y="43"/>
                      <a:pt x="132" y="43"/>
                    </a:cubicBezTo>
                    <a:cubicBezTo>
                      <a:pt x="132" y="0"/>
                      <a:pt x="132" y="0"/>
                      <a:pt x="132" y="0"/>
                    </a:cubicBezTo>
                    <a:cubicBezTo>
                      <a:pt x="132" y="15"/>
                      <a:pt x="103" y="27"/>
                      <a:pt x="66"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14" name="Oval 164"/>
              <p:cNvSpPr>
                <a:spLocks noChangeArrowheads="1"/>
              </p:cNvSpPr>
              <p:nvPr/>
            </p:nvSpPr>
            <p:spPr bwMode="auto">
              <a:xfrm>
                <a:off x="0" y="0"/>
                <a:ext cx="284301" cy="1139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57" name="组合 183"/>
            <p:cNvGrpSpPr/>
            <p:nvPr/>
          </p:nvGrpSpPr>
          <p:grpSpPr bwMode="auto">
            <a:xfrm>
              <a:off x="3190875" y="5162550"/>
              <a:ext cx="155575" cy="488950"/>
              <a:chOff x="0" y="0"/>
              <a:chExt cx="139417" cy="441942"/>
            </a:xfrm>
            <a:grpFill/>
          </p:grpSpPr>
          <p:sp>
            <p:nvSpPr>
              <p:cNvPr id="309" name="Freeform 165"/>
              <p:cNvSpPr>
                <a:spLocks noEditPoints="1"/>
              </p:cNvSpPr>
              <p:nvPr/>
            </p:nvSpPr>
            <p:spPr bwMode="auto">
              <a:xfrm>
                <a:off x="0" y="0"/>
                <a:ext cx="139417" cy="142150"/>
              </a:xfrm>
              <a:custGeom>
                <a:avLst/>
                <a:gdLst>
                  <a:gd name="T0" fmla="*/ 33 w 65"/>
                  <a:gd name="T1" fmla="*/ 0 h 66"/>
                  <a:gd name="T2" fmla="*/ 22 w 65"/>
                  <a:gd name="T3" fmla="*/ 60 h 66"/>
                  <a:gd name="T4" fmla="*/ 10 w 65"/>
                  <a:gd name="T5" fmla="*/ 52 h 66"/>
                  <a:gd name="T6" fmla="*/ 13 w 65"/>
                  <a:gd name="T7" fmla="*/ 47 h 66"/>
                  <a:gd name="T8" fmla="*/ 22 w 65"/>
                  <a:gd name="T9" fmla="*/ 50 h 66"/>
                  <a:gd name="T10" fmla="*/ 27 w 65"/>
                  <a:gd name="T11" fmla="*/ 58 h 66"/>
                  <a:gd name="T12" fmla="*/ 33 w 65"/>
                  <a:gd name="T13" fmla="*/ 23 h 66"/>
                  <a:gd name="T14" fmla="*/ 42 w 65"/>
                  <a:gd name="T15" fmla="*/ 29 h 66"/>
                  <a:gd name="T16" fmla="*/ 37 w 65"/>
                  <a:gd name="T17" fmla="*/ 41 h 66"/>
                  <a:gd name="T18" fmla="*/ 23 w 65"/>
                  <a:gd name="T19" fmla="*/ 29 h 66"/>
                  <a:gd name="T20" fmla="*/ 33 w 65"/>
                  <a:gd name="T21" fmla="*/ 22 h 66"/>
                  <a:gd name="T22" fmla="*/ 33 w 65"/>
                  <a:gd name="T23" fmla="*/ 13 h 66"/>
                  <a:gd name="T24" fmla="*/ 33 w 65"/>
                  <a:gd name="T25" fmla="*/ 21 h 66"/>
                  <a:gd name="T26" fmla="*/ 43 w 65"/>
                  <a:gd name="T27" fmla="*/ 48 h 66"/>
                  <a:gd name="T28" fmla="*/ 39 w 65"/>
                  <a:gd name="T29" fmla="*/ 42 h 66"/>
                  <a:gd name="T30" fmla="*/ 28 w 65"/>
                  <a:gd name="T31" fmla="*/ 42 h 66"/>
                  <a:gd name="T32" fmla="*/ 26 w 65"/>
                  <a:gd name="T33" fmla="*/ 42 h 66"/>
                  <a:gd name="T34" fmla="*/ 27 w 65"/>
                  <a:gd name="T35" fmla="*/ 56 h 66"/>
                  <a:gd name="T36" fmla="*/ 38 w 65"/>
                  <a:gd name="T37" fmla="*/ 58 h 66"/>
                  <a:gd name="T38" fmla="*/ 43 w 65"/>
                  <a:gd name="T39" fmla="*/ 60 h 66"/>
                  <a:gd name="T40" fmla="*/ 40 w 65"/>
                  <a:gd name="T41" fmla="*/ 56 h 66"/>
                  <a:gd name="T42" fmla="*/ 54 w 65"/>
                  <a:gd name="T43" fmla="*/ 46 h 66"/>
                  <a:gd name="T44" fmla="*/ 55 w 65"/>
                  <a:gd name="T45" fmla="*/ 53 h 66"/>
                  <a:gd name="T46" fmla="*/ 53 w 65"/>
                  <a:gd name="T47" fmla="*/ 46 h 66"/>
                  <a:gd name="T48" fmla="*/ 55 w 65"/>
                  <a:gd name="T49" fmla="*/ 45 h 66"/>
                  <a:gd name="T50" fmla="*/ 53 w 65"/>
                  <a:gd name="T51" fmla="*/ 17 h 66"/>
                  <a:gd name="T52" fmla="*/ 59 w 65"/>
                  <a:gd name="T53" fmla="*/ 17 h 66"/>
                  <a:gd name="T54" fmla="*/ 58 w 65"/>
                  <a:gd name="T55" fmla="*/ 35 h 66"/>
                  <a:gd name="T56" fmla="*/ 53 w 65"/>
                  <a:gd name="T57" fmla="*/ 28 h 66"/>
                  <a:gd name="T58" fmla="*/ 43 w 65"/>
                  <a:gd name="T59" fmla="*/ 31 h 66"/>
                  <a:gd name="T60" fmla="*/ 52 w 65"/>
                  <a:gd name="T61" fmla="*/ 28 h 66"/>
                  <a:gd name="T62" fmla="*/ 51 w 65"/>
                  <a:gd name="T63" fmla="*/ 18 h 66"/>
                  <a:gd name="T64" fmla="*/ 52 w 65"/>
                  <a:gd name="T65" fmla="*/ 15 h 66"/>
                  <a:gd name="T66" fmla="*/ 32 w 65"/>
                  <a:gd name="T67" fmla="*/ 2 h 66"/>
                  <a:gd name="T68" fmla="*/ 42 w 65"/>
                  <a:gd name="T69" fmla="*/ 8 h 66"/>
                  <a:gd name="T70" fmla="*/ 33 w 65"/>
                  <a:gd name="T71" fmla="*/ 12 h 66"/>
                  <a:gd name="T72" fmla="*/ 25 w 65"/>
                  <a:gd name="T73" fmla="*/ 9 h 66"/>
                  <a:gd name="T74" fmla="*/ 25 w 65"/>
                  <a:gd name="T75" fmla="*/ 4 h 66"/>
                  <a:gd name="T76" fmla="*/ 14 w 65"/>
                  <a:gd name="T77" fmla="*/ 17 h 66"/>
                  <a:gd name="T78" fmla="*/ 14 w 65"/>
                  <a:gd name="T79" fmla="*/ 27 h 66"/>
                  <a:gd name="T80" fmla="*/ 13 w 65"/>
                  <a:gd name="T81" fmla="*/ 28 h 66"/>
                  <a:gd name="T82" fmla="*/ 3 w 65"/>
                  <a:gd name="T83" fmla="*/ 31 h 66"/>
                  <a:gd name="T84" fmla="*/ 7 w 65"/>
                  <a:gd name="T85" fmla="*/ 17 h 66"/>
                  <a:gd name="T86" fmla="*/ 13 w 65"/>
                  <a:gd name="T87" fmla="*/ 18 h 66"/>
                  <a:gd name="T88" fmla="*/ 12 w 65"/>
                  <a:gd name="T89" fmla="*/ 28 h 66"/>
                  <a:gd name="T90" fmla="*/ 7 w 65"/>
                  <a:gd name="T91" fmla="*/ 36 h 66"/>
                  <a:gd name="T92" fmla="*/ 10 w 65"/>
                  <a:gd name="T93" fmla="*/ 4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5" h="66">
                    <a:moveTo>
                      <a:pt x="33" y="66"/>
                    </a:moveTo>
                    <a:cubicBezTo>
                      <a:pt x="51" y="66"/>
                      <a:pt x="65" y="51"/>
                      <a:pt x="65" y="33"/>
                    </a:cubicBezTo>
                    <a:cubicBezTo>
                      <a:pt x="65" y="15"/>
                      <a:pt x="51" y="0"/>
                      <a:pt x="33" y="0"/>
                    </a:cubicBezTo>
                    <a:cubicBezTo>
                      <a:pt x="15" y="0"/>
                      <a:pt x="0" y="15"/>
                      <a:pt x="0" y="33"/>
                    </a:cubicBezTo>
                    <a:cubicBezTo>
                      <a:pt x="0" y="51"/>
                      <a:pt x="15" y="66"/>
                      <a:pt x="33" y="66"/>
                    </a:cubicBezTo>
                    <a:close/>
                    <a:moveTo>
                      <a:pt x="22" y="60"/>
                    </a:moveTo>
                    <a:cubicBezTo>
                      <a:pt x="22" y="60"/>
                      <a:pt x="21" y="61"/>
                      <a:pt x="20" y="61"/>
                    </a:cubicBezTo>
                    <a:cubicBezTo>
                      <a:pt x="16" y="59"/>
                      <a:pt x="13" y="57"/>
                      <a:pt x="10" y="54"/>
                    </a:cubicBezTo>
                    <a:cubicBezTo>
                      <a:pt x="10" y="53"/>
                      <a:pt x="10" y="52"/>
                      <a:pt x="10" y="52"/>
                    </a:cubicBezTo>
                    <a:cubicBezTo>
                      <a:pt x="10" y="50"/>
                      <a:pt x="11" y="48"/>
                      <a:pt x="11" y="47"/>
                    </a:cubicBezTo>
                    <a:cubicBezTo>
                      <a:pt x="11" y="46"/>
                      <a:pt x="11" y="46"/>
                      <a:pt x="11" y="46"/>
                    </a:cubicBezTo>
                    <a:cubicBezTo>
                      <a:pt x="11" y="47"/>
                      <a:pt x="12" y="47"/>
                      <a:pt x="13" y="47"/>
                    </a:cubicBezTo>
                    <a:cubicBezTo>
                      <a:pt x="16" y="48"/>
                      <a:pt x="20" y="49"/>
                      <a:pt x="21" y="49"/>
                    </a:cubicBezTo>
                    <a:cubicBezTo>
                      <a:pt x="21" y="49"/>
                      <a:pt x="21" y="49"/>
                      <a:pt x="21" y="49"/>
                    </a:cubicBezTo>
                    <a:cubicBezTo>
                      <a:pt x="21" y="49"/>
                      <a:pt x="21" y="50"/>
                      <a:pt x="22" y="50"/>
                    </a:cubicBezTo>
                    <a:cubicBezTo>
                      <a:pt x="23" y="52"/>
                      <a:pt x="24" y="54"/>
                      <a:pt x="25" y="56"/>
                    </a:cubicBezTo>
                    <a:cubicBezTo>
                      <a:pt x="26" y="56"/>
                      <a:pt x="26" y="57"/>
                      <a:pt x="26" y="58"/>
                    </a:cubicBezTo>
                    <a:cubicBezTo>
                      <a:pt x="27" y="58"/>
                      <a:pt x="27" y="58"/>
                      <a:pt x="27" y="58"/>
                    </a:cubicBezTo>
                    <a:cubicBezTo>
                      <a:pt x="26" y="58"/>
                      <a:pt x="24" y="59"/>
                      <a:pt x="22" y="60"/>
                    </a:cubicBezTo>
                    <a:close/>
                    <a:moveTo>
                      <a:pt x="33" y="22"/>
                    </a:moveTo>
                    <a:cubicBezTo>
                      <a:pt x="33" y="23"/>
                      <a:pt x="33" y="23"/>
                      <a:pt x="33" y="23"/>
                    </a:cubicBezTo>
                    <a:cubicBezTo>
                      <a:pt x="35" y="25"/>
                      <a:pt x="42" y="29"/>
                      <a:pt x="42" y="29"/>
                    </a:cubicBezTo>
                    <a:cubicBezTo>
                      <a:pt x="42" y="29"/>
                      <a:pt x="42" y="29"/>
                      <a:pt x="42" y="29"/>
                    </a:cubicBezTo>
                    <a:cubicBezTo>
                      <a:pt x="42" y="29"/>
                      <a:pt x="42" y="29"/>
                      <a:pt x="42" y="29"/>
                    </a:cubicBezTo>
                    <a:cubicBezTo>
                      <a:pt x="42" y="31"/>
                      <a:pt x="39" y="40"/>
                      <a:pt x="39" y="41"/>
                    </a:cubicBezTo>
                    <a:cubicBezTo>
                      <a:pt x="38" y="41"/>
                      <a:pt x="38" y="41"/>
                      <a:pt x="38" y="41"/>
                    </a:cubicBezTo>
                    <a:cubicBezTo>
                      <a:pt x="38" y="41"/>
                      <a:pt x="37" y="41"/>
                      <a:pt x="37" y="41"/>
                    </a:cubicBezTo>
                    <a:cubicBezTo>
                      <a:pt x="33" y="41"/>
                      <a:pt x="27" y="41"/>
                      <a:pt x="27" y="41"/>
                    </a:cubicBezTo>
                    <a:cubicBezTo>
                      <a:pt x="26" y="40"/>
                      <a:pt x="23" y="31"/>
                      <a:pt x="23" y="29"/>
                    </a:cubicBezTo>
                    <a:cubicBezTo>
                      <a:pt x="23" y="29"/>
                      <a:pt x="23" y="29"/>
                      <a:pt x="23" y="29"/>
                    </a:cubicBezTo>
                    <a:cubicBezTo>
                      <a:pt x="23" y="29"/>
                      <a:pt x="23" y="29"/>
                      <a:pt x="23" y="29"/>
                    </a:cubicBezTo>
                    <a:cubicBezTo>
                      <a:pt x="23" y="29"/>
                      <a:pt x="30" y="25"/>
                      <a:pt x="32" y="23"/>
                    </a:cubicBezTo>
                    <a:cubicBezTo>
                      <a:pt x="32" y="23"/>
                      <a:pt x="32" y="23"/>
                      <a:pt x="33" y="22"/>
                    </a:cubicBezTo>
                    <a:close/>
                    <a:moveTo>
                      <a:pt x="32" y="22"/>
                    </a:moveTo>
                    <a:cubicBezTo>
                      <a:pt x="32" y="13"/>
                      <a:pt x="32" y="13"/>
                      <a:pt x="32" y="13"/>
                    </a:cubicBezTo>
                    <a:cubicBezTo>
                      <a:pt x="33" y="13"/>
                      <a:pt x="33" y="13"/>
                      <a:pt x="33" y="13"/>
                    </a:cubicBezTo>
                    <a:cubicBezTo>
                      <a:pt x="33" y="13"/>
                      <a:pt x="33" y="13"/>
                      <a:pt x="33" y="13"/>
                    </a:cubicBezTo>
                    <a:cubicBezTo>
                      <a:pt x="33" y="22"/>
                      <a:pt x="33" y="22"/>
                      <a:pt x="33" y="22"/>
                    </a:cubicBezTo>
                    <a:cubicBezTo>
                      <a:pt x="33" y="21"/>
                      <a:pt x="33" y="21"/>
                      <a:pt x="33" y="21"/>
                    </a:cubicBezTo>
                    <a:lnTo>
                      <a:pt x="32" y="22"/>
                    </a:lnTo>
                    <a:close/>
                    <a:moveTo>
                      <a:pt x="44" y="48"/>
                    </a:moveTo>
                    <a:cubicBezTo>
                      <a:pt x="43" y="48"/>
                      <a:pt x="43" y="48"/>
                      <a:pt x="43" y="48"/>
                    </a:cubicBezTo>
                    <a:cubicBezTo>
                      <a:pt x="43" y="50"/>
                      <a:pt x="43" y="50"/>
                      <a:pt x="43" y="50"/>
                    </a:cubicBezTo>
                    <a:cubicBezTo>
                      <a:pt x="37" y="42"/>
                      <a:pt x="37" y="42"/>
                      <a:pt x="37" y="42"/>
                    </a:cubicBezTo>
                    <a:cubicBezTo>
                      <a:pt x="39" y="42"/>
                      <a:pt x="39" y="42"/>
                      <a:pt x="39" y="42"/>
                    </a:cubicBezTo>
                    <a:lnTo>
                      <a:pt x="44" y="48"/>
                    </a:lnTo>
                    <a:close/>
                    <a:moveTo>
                      <a:pt x="26" y="42"/>
                    </a:moveTo>
                    <a:cubicBezTo>
                      <a:pt x="28" y="42"/>
                      <a:pt x="28" y="42"/>
                      <a:pt x="28" y="42"/>
                    </a:cubicBezTo>
                    <a:cubicBezTo>
                      <a:pt x="22" y="50"/>
                      <a:pt x="22" y="50"/>
                      <a:pt x="22" y="50"/>
                    </a:cubicBezTo>
                    <a:cubicBezTo>
                      <a:pt x="22" y="48"/>
                      <a:pt x="22" y="48"/>
                      <a:pt x="22" y="48"/>
                    </a:cubicBezTo>
                    <a:lnTo>
                      <a:pt x="26" y="42"/>
                    </a:lnTo>
                    <a:close/>
                    <a:moveTo>
                      <a:pt x="32" y="58"/>
                    </a:moveTo>
                    <a:cubicBezTo>
                      <a:pt x="31" y="58"/>
                      <a:pt x="29" y="58"/>
                      <a:pt x="28" y="58"/>
                    </a:cubicBezTo>
                    <a:cubicBezTo>
                      <a:pt x="27" y="56"/>
                      <a:pt x="27" y="56"/>
                      <a:pt x="27" y="56"/>
                    </a:cubicBezTo>
                    <a:cubicBezTo>
                      <a:pt x="28" y="57"/>
                      <a:pt x="30" y="57"/>
                      <a:pt x="32" y="57"/>
                    </a:cubicBezTo>
                    <a:cubicBezTo>
                      <a:pt x="35" y="57"/>
                      <a:pt x="37" y="57"/>
                      <a:pt x="39" y="56"/>
                    </a:cubicBezTo>
                    <a:cubicBezTo>
                      <a:pt x="38" y="58"/>
                      <a:pt x="38" y="58"/>
                      <a:pt x="38" y="58"/>
                    </a:cubicBezTo>
                    <a:cubicBezTo>
                      <a:pt x="36" y="58"/>
                      <a:pt x="34" y="58"/>
                      <a:pt x="32" y="58"/>
                    </a:cubicBezTo>
                    <a:close/>
                    <a:moveTo>
                      <a:pt x="45" y="61"/>
                    </a:moveTo>
                    <a:cubicBezTo>
                      <a:pt x="44" y="61"/>
                      <a:pt x="44" y="60"/>
                      <a:pt x="43" y="60"/>
                    </a:cubicBezTo>
                    <a:cubicBezTo>
                      <a:pt x="41" y="59"/>
                      <a:pt x="39" y="58"/>
                      <a:pt x="39" y="58"/>
                    </a:cubicBezTo>
                    <a:cubicBezTo>
                      <a:pt x="39" y="57"/>
                      <a:pt x="39" y="57"/>
                      <a:pt x="39" y="57"/>
                    </a:cubicBezTo>
                    <a:cubicBezTo>
                      <a:pt x="39" y="57"/>
                      <a:pt x="40" y="56"/>
                      <a:pt x="40" y="56"/>
                    </a:cubicBezTo>
                    <a:cubicBezTo>
                      <a:pt x="42" y="53"/>
                      <a:pt x="44" y="49"/>
                      <a:pt x="44" y="49"/>
                    </a:cubicBezTo>
                    <a:cubicBezTo>
                      <a:pt x="44" y="49"/>
                      <a:pt x="49" y="48"/>
                      <a:pt x="52" y="47"/>
                    </a:cubicBezTo>
                    <a:cubicBezTo>
                      <a:pt x="53" y="47"/>
                      <a:pt x="54" y="47"/>
                      <a:pt x="54" y="46"/>
                    </a:cubicBezTo>
                    <a:cubicBezTo>
                      <a:pt x="54" y="46"/>
                      <a:pt x="54" y="46"/>
                      <a:pt x="54" y="46"/>
                    </a:cubicBezTo>
                    <a:cubicBezTo>
                      <a:pt x="54" y="47"/>
                      <a:pt x="55" y="49"/>
                      <a:pt x="55" y="51"/>
                    </a:cubicBezTo>
                    <a:cubicBezTo>
                      <a:pt x="55" y="52"/>
                      <a:pt x="55" y="53"/>
                      <a:pt x="55" y="53"/>
                    </a:cubicBezTo>
                    <a:cubicBezTo>
                      <a:pt x="52" y="56"/>
                      <a:pt x="49" y="59"/>
                      <a:pt x="45" y="61"/>
                    </a:cubicBezTo>
                    <a:close/>
                    <a:moveTo>
                      <a:pt x="55" y="45"/>
                    </a:moveTo>
                    <a:cubicBezTo>
                      <a:pt x="53" y="46"/>
                      <a:pt x="53" y="46"/>
                      <a:pt x="53" y="46"/>
                    </a:cubicBezTo>
                    <a:cubicBezTo>
                      <a:pt x="55" y="42"/>
                      <a:pt x="56" y="38"/>
                      <a:pt x="57" y="34"/>
                    </a:cubicBezTo>
                    <a:cubicBezTo>
                      <a:pt x="58" y="36"/>
                      <a:pt x="58" y="36"/>
                      <a:pt x="58" y="36"/>
                    </a:cubicBezTo>
                    <a:cubicBezTo>
                      <a:pt x="57" y="39"/>
                      <a:pt x="56" y="42"/>
                      <a:pt x="55" y="45"/>
                    </a:cubicBezTo>
                    <a:close/>
                    <a:moveTo>
                      <a:pt x="52" y="26"/>
                    </a:moveTo>
                    <a:cubicBezTo>
                      <a:pt x="52" y="25"/>
                      <a:pt x="52" y="21"/>
                      <a:pt x="52" y="19"/>
                    </a:cubicBezTo>
                    <a:cubicBezTo>
                      <a:pt x="52" y="18"/>
                      <a:pt x="52" y="17"/>
                      <a:pt x="53" y="17"/>
                    </a:cubicBezTo>
                    <a:cubicBezTo>
                      <a:pt x="53" y="16"/>
                      <a:pt x="53" y="16"/>
                      <a:pt x="53" y="16"/>
                    </a:cubicBezTo>
                    <a:cubicBezTo>
                      <a:pt x="53" y="16"/>
                      <a:pt x="55" y="17"/>
                      <a:pt x="57" y="17"/>
                    </a:cubicBezTo>
                    <a:cubicBezTo>
                      <a:pt x="58" y="17"/>
                      <a:pt x="59" y="17"/>
                      <a:pt x="59" y="17"/>
                    </a:cubicBezTo>
                    <a:cubicBezTo>
                      <a:pt x="61" y="21"/>
                      <a:pt x="63" y="25"/>
                      <a:pt x="63" y="30"/>
                    </a:cubicBezTo>
                    <a:cubicBezTo>
                      <a:pt x="63" y="30"/>
                      <a:pt x="62" y="31"/>
                      <a:pt x="62" y="31"/>
                    </a:cubicBezTo>
                    <a:cubicBezTo>
                      <a:pt x="60" y="33"/>
                      <a:pt x="59" y="34"/>
                      <a:pt x="58" y="35"/>
                    </a:cubicBezTo>
                    <a:cubicBezTo>
                      <a:pt x="58" y="34"/>
                      <a:pt x="58" y="34"/>
                      <a:pt x="58" y="34"/>
                    </a:cubicBezTo>
                    <a:cubicBezTo>
                      <a:pt x="58" y="34"/>
                      <a:pt x="57" y="33"/>
                      <a:pt x="57" y="33"/>
                    </a:cubicBezTo>
                    <a:cubicBezTo>
                      <a:pt x="55" y="31"/>
                      <a:pt x="54" y="29"/>
                      <a:pt x="53" y="28"/>
                    </a:cubicBezTo>
                    <a:cubicBezTo>
                      <a:pt x="52" y="27"/>
                      <a:pt x="52" y="27"/>
                      <a:pt x="52" y="27"/>
                    </a:cubicBezTo>
                    <a:lnTo>
                      <a:pt x="52" y="26"/>
                    </a:lnTo>
                    <a:close/>
                    <a:moveTo>
                      <a:pt x="43" y="31"/>
                    </a:moveTo>
                    <a:cubicBezTo>
                      <a:pt x="43" y="29"/>
                      <a:pt x="43" y="29"/>
                      <a:pt x="43" y="29"/>
                    </a:cubicBezTo>
                    <a:cubicBezTo>
                      <a:pt x="51" y="27"/>
                      <a:pt x="51" y="27"/>
                      <a:pt x="51" y="27"/>
                    </a:cubicBezTo>
                    <a:cubicBezTo>
                      <a:pt x="52" y="28"/>
                      <a:pt x="52" y="28"/>
                      <a:pt x="52" y="28"/>
                    </a:cubicBezTo>
                    <a:lnTo>
                      <a:pt x="43" y="31"/>
                    </a:lnTo>
                    <a:close/>
                    <a:moveTo>
                      <a:pt x="52" y="15"/>
                    </a:moveTo>
                    <a:cubicBezTo>
                      <a:pt x="51" y="18"/>
                      <a:pt x="51" y="18"/>
                      <a:pt x="51" y="18"/>
                    </a:cubicBezTo>
                    <a:cubicBezTo>
                      <a:pt x="49" y="14"/>
                      <a:pt x="45" y="11"/>
                      <a:pt x="41" y="10"/>
                    </a:cubicBezTo>
                    <a:cubicBezTo>
                      <a:pt x="43" y="9"/>
                      <a:pt x="43" y="9"/>
                      <a:pt x="43" y="9"/>
                    </a:cubicBezTo>
                    <a:cubicBezTo>
                      <a:pt x="46" y="11"/>
                      <a:pt x="49" y="13"/>
                      <a:pt x="52" y="15"/>
                    </a:cubicBezTo>
                    <a:close/>
                    <a:moveTo>
                      <a:pt x="25" y="4"/>
                    </a:moveTo>
                    <a:cubicBezTo>
                      <a:pt x="25" y="3"/>
                      <a:pt x="26" y="3"/>
                      <a:pt x="26" y="2"/>
                    </a:cubicBezTo>
                    <a:cubicBezTo>
                      <a:pt x="28" y="2"/>
                      <a:pt x="30" y="2"/>
                      <a:pt x="32" y="2"/>
                    </a:cubicBezTo>
                    <a:cubicBezTo>
                      <a:pt x="35" y="2"/>
                      <a:pt x="37" y="2"/>
                      <a:pt x="39" y="2"/>
                    </a:cubicBezTo>
                    <a:cubicBezTo>
                      <a:pt x="39" y="3"/>
                      <a:pt x="39" y="3"/>
                      <a:pt x="40" y="4"/>
                    </a:cubicBezTo>
                    <a:cubicBezTo>
                      <a:pt x="41" y="6"/>
                      <a:pt x="42" y="8"/>
                      <a:pt x="42" y="8"/>
                    </a:cubicBezTo>
                    <a:cubicBezTo>
                      <a:pt x="42" y="9"/>
                      <a:pt x="42" y="9"/>
                      <a:pt x="42" y="9"/>
                    </a:cubicBezTo>
                    <a:cubicBezTo>
                      <a:pt x="41" y="9"/>
                      <a:pt x="40" y="9"/>
                      <a:pt x="40" y="9"/>
                    </a:cubicBezTo>
                    <a:cubicBezTo>
                      <a:pt x="37" y="10"/>
                      <a:pt x="35" y="11"/>
                      <a:pt x="33" y="12"/>
                    </a:cubicBezTo>
                    <a:cubicBezTo>
                      <a:pt x="33" y="12"/>
                      <a:pt x="33" y="12"/>
                      <a:pt x="33" y="12"/>
                    </a:cubicBezTo>
                    <a:cubicBezTo>
                      <a:pt x="33" y="12"/>
                      <a:pt x="32" y="12"/>
                      <a:pt x="32" y="12"/>
                    </a:cubicBezTo>
                    <a:cubicBezTo>
                      <a:pt x="30" y="11"/>
                      <a:pt x="28" y="10"/>
                      <a:pt x="25" y="9"/>
                    </a:cubicBezTo>
                    <a:cubicBezTo>
                      <a:pt x="24" y="9"/>
                      <a:pt x="24" y="9"/>
                      <a:pt x="23" y="9"/>
                    </a:cubicBezTo>
                    <a:cubicBezTo>
                      <a:pt x="23" y="8"/>
                      <a:pt x="23" y="8"/>
                      <a:pt x="23" y="8"/>
                    </a:cubicBezTo>
                    <a:cubicBezTo>
                      <a:pt x="23" y="8"/>
                      <a:pt x="24" y="6"/>
                      <a:pt x="25" y="4"/>
                    </a:cubicBezTo>
                    <a:close/>
                    <a:moveTo>
                      <a:pt x="22" y="9"/>
                    </a:moveTo>
                    <a:cubicBezTo>
                      <a:pt x="24" y="10"/>
                      <a:pt x="24" y="10"/>
                      <a:pt x="24" y="10"/>
                    </a:cubicBezTo>
                    <a:cubicBezTo>
                      <a:pt x="20" y="11"/>
                      <a:pt x="16" y="14"/>
                      <a:pt x="14" y="17"/>
                    </a:cubicBezTo>
                    <a:cubicBezTo>
                      <a:pt x="13" y="15"/>
                      <a:pt x="13" y="15"/>
                      <a:pt x="13" y="15"/>
                    </a:cubicBezTo>
                    <a:cubicBezTo>
                      <a:pt x="16" y="13"/>
                      <a:pt x="19" y="11"/>
                      <a:pt x="22" y="9"/>
                    </a:cubicBezTo>
                    <a:close/>
                    <a:moveTo>
                      <a:pt x="14" y="27"/>
                    </a:moveTo>
                    <a:cubicBezTo>
                      <a:pt x="22" y="29"/>
                      <a:pt x="22" y="29"/>
                      <a:pt x="22" y="29"/>
                    </a:cubicBezTo>
                    <a:cubicBezTo>
                      <a:pt x="22" y="31"/>
                      <a:pt x="22" y="31"/>
                      <a:pt x="22" y="31"/>
                    </a:cubicBezTo>
                    <a:cubicBezTo>
                      <a:pt x="13" y="28"/>
                      <a:pt x="13" y="28"/>
                      <a:pt x="13" y="28"/>
                    </a:cubicBezTo>
                    <a:lnTo>
                      <a:pt x="14" y="27"/>
                    </a:lnTo>
                    <a:close/>
                    <a:moveTo>
                      <a:pt x="7" y="35"/>
                    </a:moveTo>
                    <a:cubicBezTo>
                      <a:pt x="6" y="34"/>
                      <a:pt x="4" y="32"/>
                      <a:pt x="3" y="31"/>
                    </a:cubicBezTo>
                    <a:cubicBezTo>
                      <a:pt x="3" y="30"/>
                      <a:pt x="2" y="30"/>
                      <a:pt x="2" y="30"/>
                    </a:cubicBezTo>
                    <a:cubicBezTo>
                      <a:pt x="2" y="25"/>
                      <a:pt x="3" y="21"/>
                      <a:pt x="6" y="17"/>
                    </a:cubicBezTo>
                    <a:cubicBezTo>
                      <a:pt x="6" y="17"/>
                      <a:pt x="7" y="17"/>
                      <a:pt x="7" y="17"/>
                    </a:cubicBezTo>
                    <a:cubicBezTo>
                      <a:pt x="9" y="17"/>
                      <a:pt x="12" y="16"/>
                      <a:pt x="13" y="16"/>
                    </a:cubicBezTo>
                    <a:cubicBezTo>
                      <a:pt x="13" y="16"/>
                      <a:pt x="13" y="16"/>
                      <a:pt x="13" y="16"/>
                    </a:cubicBezTo>
                    <a:cubicBezTo>
                      <a:pt x="13" y="16"/>
                      <a:pt x="13" y="17"/>
                      <a:pt x="13" y="18"/>
                    </a:cubicBezTo>
                    <a:cubicBezTo>
                      <a:pt x="13" y="21"/>
                      <a:pt x="13" y="25"/>
                      <a:pt x="13" y="26"/>
                    </a:cubicBezTo>
                    <a:cubicBezTo>
                      <a:pt x="13" y="27"/>
                      <a:pt x="13" y="27"/>
                      <a:pt x="13" y="27"/>
                    </a:cubicBezTo>
                    <a:cubicBezTo>
                      <a:pt x="13" y="27"/>
                      <a:pt x="13" y="27"/>
                      <a:pt x="12" y="28"/>
                    </a:cubicBezTo>
                    <a:cubicBezTo>
                      <a:pt x="11" y="29"/>
                      <a:pt x="9" y="31"/>
                      <a:pt x="8" y="33"/>
                    </a:cubicBezTo>
                    <a:cubicBezTo>
                      <a:pt x="8" y="34"/>
                      <a:pt x="7" y="34"/>
                      <a:pt x="7" y="35"/>
                    </a:cubicBezTo>
                    <a:close/>
                    <a:moveTo>
                      <a:pt x="7" y="36"/>
                    </a:moveTo>
                    <a:cubicBezTo>
                      <a:pt x="8" y="34"/>
                      <a:pt x="8" y="34"/>
                      <a:pt x="8" y="34"/>
                    </a:cubicBezTo>
                    <a:cubicBezTo>
                      <a:pt x="9" y="39"/>
                      <a:pt x="10" y="42"/>
                      <a:pt x="12" y="46"/>
                    </a:cubicBezTo>
                    <a:cubicBezTo>
                      <a:pt x="10" y="45"/>
                      <a:pt x="10" y="45"/>
                      <a:pt x="10" y="45"/>
                    </a:cubicBezTo>
                    <a:cubicBezTo>
                      <a:pt x="8" y="42"/>
                      <a:pt x="7" y="39"/>
                      <a:pt x="7"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10" name="Freeform 166"/>
              <p:cNvSpPr/>
              <p:nvPr/>
            </p:nvSpPr>
            <p:spPr bwMode="auto">
              <a:xfrm>
                <a:off x="3645" y="107524"/>
                <a:ext cx="133949" cy="252408"/>
              </a:xfrm>
              <a:custGeom>
                <a:avLst/>
                <a:gdLst>
                  <a:gd name="T0" fmla="*/ 29 w 62"/>
                  <a:gd name="T1" fmla="*/ 21 h 117"/>
                  <a:gd name="T2" fmla="*/ 0 w 62"/>
                  <a:gd name="T3" fmla="*/ 0 h 117"/>
                  <a:gd name="T4" fmla="*/ 15 w 62"/>
                  <a:gd name="T5" fmla="*/ 62 h 117"/>
                  <a:gd name="T6" fmla="*/ 15 w 62"/>
                  <a:gd name="T7" fmla="*/ 62 h 117"/>
                  <a:gd name="T8" fmla="*/ 15 w 62"/>
                  <a:gd name="T9" fmla="*/ 117 h 117"/>
                  <a:gd name="T10" fmla="*/ 46 w 62"/>
                  <a:gd name="T11" fmla="*/ 117 h 117"/>
                  <a:gd name="T12" fmla="*/ 46 w 62"/>
                  <a:gd name="T13" fmla="*/ 62 h 117"/>
                  <a:gd name="T14" fmla="*/ 46 w 62"/>
                  <a:gd name="T15" fmla="*/ 62 h 117"/>
                  <a:gd name="T16" fmla="*/ 62 w 62"/>
                  <a:gd name="T17" fmla="*/ 0 h 117"/>
                  <a:gd name="T18" fmla="*/ 29 w 62"/>
                  <a:gd name="T19" fmla="*/ 2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17">
                    <a:moveTo>
                      <a:pt x="29" y="21"/>
                    </a:moveTo>
                    <a:cubicBezTo>
                      <a:pt x="12" y="21"/>
                      <a:pt x="0" y="0"/>
                      <a:pt x="0" y="0"/>
                    </a:cubicBezTo>
                    <a:cubicBezTo>
                      <a:pt x="0" y="0"/>
                      <a:pt x="15" y="35"/>
                      <a:pt x="15" y="62"/>
                    </a:cubicBezTo>
                    <a:cubicBezTo>
                      <a:pt x="15" y="90"/>
                      <a:pt x="15" y="62"/>
                      <a:pt x="15" y="62"/>
                    </a:cubicBezTo>
                    <a:cubicBezTo>
                      <a:pt x="15" y="117"/>
                      <a:pt x="15" y="117"/>
                      <a:pt x="15" y="117"/>
                    </a:cubicBezTo>
                    <a:cubicBezTo>
                      <a:pt x="46" y="117"/>
                      <a:pt x="46" y="117"/>
                      <a:pt x="46" y="117"/>
                    </a:cubicBezTo>
                    <a:cubicBezTo>
                      <a:pt x="46" y="62"/>
                      <a:pt x="46" y="62"/>
                      <a:pt x="46" y="62"/>
                    </a:cubicBezTo>
                    <a:cubicBezTo>
                      <a:pt x="46" y="62"/>
                      <a:pt x="46" y="81"/>
                      <a:pt x="46" y="62"/>
                    </a:cubicBezTo>
                    <a:cubicBezTo>
                      <a:pt x="46" y="44"/>
                      <a:pt x="62" y="0"/>
                      <a:pt x="62" y="0"/>
                    </a:cubicBezTo>
                    <a:cubicBezTo>
                      <a:pt x="62" y="0"/>
                      <a:pt x="47" y="21"/>
                      <a:pt x="29"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11" name="Freeform 167"/>
              <p:cNvSpPr>
                <a:spLocks noEditPoints="1"/>
              </p:cNvSpPr>
              <p:nvPr/>
            </p:nvSpPr>
            <p:spPr bwMode="auto">
              <a:xfrm>
                <a:off x="27337" y="364488"/>
                <a:ext cx="84744" cy="58318"/>
              </a:xfrm>
              <a:custGeom>
                <a:avLst/>
                <a:gdLst>
                  <a:gd name="T0" fmla="*/ 0 w 93"/>
                  <a:gd name="T1" fmla="*/ 0 h 64"/>
                  <a:gd name="T2" fmla="*/ 0 w 93"/>
                  <a:gd name="T3" fmla="*/ 64 h 64"/>
                  <a:gd name="T4" fmla="*/ 93 w 93"/>
                  <a:gd name="T5" fmla="*/ 64 h 64"/>
                  <a:gd name="T6" fmla="*/ 93 w 93"/>
                  <a:gd name="T7" fmla="*/ 0 h 64"/>
                  <a:gd name="T8" fmla="*/ 0 w 93"/>
                  <a:gd name="T9" fmla="*/ 0 h 64"/>
                  <a:gd name="T10" fmla="*/ 76 w 93"/>
                  <a:gd name="T11" fmla="*/ 49 h 64"/>
                  <a:gd name="T12" fmla="*/ 17 w 93"/>
                  <a:gd name="T13" fmla="*/ 49 h 64"/>
                  <a:gd name="T14" fmla="*/ 17 w 93"/>
                  <a:gd name="T15" fmla="*/ 14 h 64"/>
                  <a:gd name="T16" fmla="*/ 76 w 93"/>
                  <a:gd name="T17" fmla="*/ 14 h 64"/>
                  <a:gd name="T18" fmla="*/ 76 w 93"/>
                  <a:gd name="T19"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64">
                    <a:moveTo>
                      <a:pt x="0" y="0"/>
                    </a:moveTo>
                    <a:lnTo>
                      <a:pt x="0" y="64"/>
                    </a:lnTo>
                    <a:lnTo>
                      <a:pt x="93" y="64"/>
                    </a:lnTo>
                    <a:lnTo>
                      <a:pt x="93" y="0"/>
                    </a:lnTo>
                    <a:lnTo>
                      <a:pt x="0" y="0"/>
                    </a:lnTo>
                    <a:close/>
                    <a:moveTo>
                      <a:pt x="76" y="49"/>
                    </a:moveTo>
                    <a:lnTo>
                      <a:pt x="17" y="49"/>
                    </a:lnTo>
                    <a:lnTo>
                      <a:pt x="17" y="14"/>
                    </a:lnTo>
                    <a:lnTo>
                      <a:pt x="76" y="14"/>
                    </a:lnTo>
                    <a:lnTo>
                      <a:pt x="76"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12" name="Rectangle 168"/>
              <p:cNvSpPr>
                <a:spLocks noChangeArrowheads="1"/>
              </p:cNvSpPr>
              <p:nvPr/>
            </p:nvSpPr>
            <p:spPr bwMode="auto">
              <a:xfrm>
                <a:off x="17314" y="424629"/>
                <a:ext cx="104790" cy="173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sp>
          <p:nvSpPr>
            <p:cNvPr id="58" name="Freeform 169"/>
            <p:cNvSpPr>
              <a:spLocks noEditPoints="1"/>
            </p:cNvSpPr>
            <p:nvPr/>
          </p:nvSpPr>
          <p:spPr bwMode="auto">
            <a:xfrm>
              <a:off x="3775075" y="5287963"/>
              <a:ext cx="382588" cy="311150"/>
            </a:xfrm>
            <a:custGeom>
              <a:avLst/>
              <a:gdLst>
                <a:gd name="T0" fmla="*/ 127 w 161"/>
                <a:gd name="T1" fmla="*/ 7 h 130"/>
                <a:gd name="T2" fmla="*/ 102 w 161"/>
                <a:gd name="T3" fmla="*/ 0 h 130"/>
                <a:gd name="T4" fmla="*/ 88 w 161"/>
                <a:gd name="T5" fmla="*/ 1 h 130"/>
                <a:gd name="T6" fmla="*/ 22 w 161"/>
                <a:gd name="T7" fmla="*/ 42 h 130"/>
                <a:gd name="T8" fmla="*/ 19 w 161"/>
                <a:gd name="T9" fmla="*/ 51 h 130"/>
                <a:gd name="T10" fmla="*/ 39 w 161"/>
                <a:gd name="T11" fmla="*/ 57 h 130"/>
                <a:gd name="T12" fmla="*/ 34 w 161"/>
                <a:gd name="T13" fmla="*/ 81 h 130"/>
                <a:gd name="T14" fmla="*/ 14 w 161"/>
                <a:gd name="T15" fmla="*/ 75 h 130"/>
                <a:gd name="T16" fmla="*/ 4 w 161"/>
                <a:gd name="T17" fmla="*/ 78 h 130"/>
                <a:gd name="T18" fmla="*/ 2 w 161"/>
                <a:gd name="T19" fmla="*/ 84 h 130"/>
                <a:gd name="T20" fmla="*/ 0 w 161"/>
                <a:gd name="T21" fmla="*/ 122 h 130"/>
                <a:gd name="T22" fmla="*/ 25 w 161"/>
                <a:gd name="T23" fmla="*/ 124 h 130"/>
                <a:gd name="T24" fmla="*/ 49 w 161"/>
                <a:gd name="T25" fmla="*/ 94 h 130"/>
                <a:gd name="T26" fmla="*/ 51 w 161"/>
                <a:gd name="T27" fmla="*/ 105 h 130"/>
                <a:gd name="T28" fmla="*/ 66 w 161"/>
                <a:gd name="T29" fmla="*/ 118 h 130"/>
                <a:gd name="T30" fmla="*/ 101 w 161"/>
                <a:gd name="T31" fmla="*/ 123 h 130"/>
                <a:gd name="T32" fmla="*/ 121 w 161"/>
                <a:gd name="T33" fmla="*/ 119 h 130"/>
                <a:gd name="T34" fmla="*/ 121 w 161"/>
                <a:gd name="T35" fmla="*/ 119 h 130"/>
                <a:gd name="T36" fmla="*/ 134 w 161"/>
                <a:gd name="T37" fmla="*/ 123 h 130"/>
                <a:gd name="T38" fmla="*/ 142 w 161"/>
                <a:gd name="T39" fmla="*/ 114 h 130"/>
                <a:gd name="T40" fmla="*/ 142 w 161"/>
                <a:gd name="T41" fmla="*/ 111 h 130"/>
                <a:gd name="T42" fmla="*/ 156 w 161"/>
                <a:gd name="T43" fmla="*/ 45 h 130"/>
                <a:gd name="T44" fmla="*/ 9 w 161"/>
                <a:gd name="T45" fmla="*/ 118 h 130"/>
                <a:gd name="T46" fmla="*/ 12 w 161"/>
                <a:gd name="T47" fmla="*/ 105 h 130"/>
                <a:gd name="T48" fmla="*/ 20 w 161"/>
                <a:gd name="T49" fmla="*/ 116 h 130"/>
                <a:gd name="T50" fmla="*/ 10 w 161"/>
                <a:gd name="T51" fmla="*/ 99 h 130"/>
                <a:gd name="T52" fmla="*/ 11 w 161"/>
                <a:gd name="T53" fmla="*/ 84 h 130"/>
                <a:gd name="T54" fmla="*/ 31 w 161"/>
                <a:gd name="T55" fmla="*/ 95 h 130"/>
                <a:gd name="T56" fmla="*/ 29 w 161"/>
                <a:gd name="T57" fmla="*/ 102 h 130"/>
                <a:gd name="T58" fmla="*/ 43 w 161"/>
                <a:gd name="T59" fmla="*/ 81 h 130"/>
                <a:gd name="T60" fmla="*/ 48 w 161"/>
                <a:gd name="T61" fmla="*/ 80 h 130"/>
                <a:gd name="T62" fmla="*/ 74 w 161"/>
                <a:gd name="T63" fmla="*/ 79 h 130"/>
                <a:gd name="T64" fmla="*/ 93 w 161"/>
                <a:gd name="T65" fmla="*/ 7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 h="130">
                  <a:moveTo>
                    <a:pt x="156" y="45"/>
                  </a:moveTo>
                  <a:cubicBezTo>
                    <a:pt x="151" y="28"/>
                    <a:pt x="141" y="15"/>
                    <a:pt x="127" y="7"/>
                  </a:cubicBezTo>
                  <a:cubicBezTo>
                    <a:pt x="120" y="3"/>
                    <a:pt x="111" y="1"/>
                    <a:pt x="102" y="0"/>
                  </a:cubicBezTo>
                  <a:cubicBezTo>
                    <a:pt x="102" y="0"/>
                    <a:pt x="102" y="0"/>
                    <a:pt x="102" y="0"/>
                  </a:cubicBezTo>
                  <a:cubicBezTo>
                    <a:pt x="102" y="0"/>
                    <a:pt x="102" y="0"/>
                    <a:pt x="102" y="0"/>
                  </a:cubicBezTo>
                  <a:cubicBezTo>
                    <a:pt x="97" y="0"/>
                    <a:pt x="93" y="0"/>
                    <a:pt x="88" y="1"/>
                  </a:cubicBezTo>
                  <a:cubicBezTo>
                    <a:pt x="40" y="3"/>
                    <a:pt x="23" y="35"/>
                    <a:pt x="23" y="35"/>
                  </a:cubicBezTo>
                  <a:cubicBezTo>
                    <a:pt x="23" y="36"/>
                    <a:pt x="22" y="39"/>
                    <a:pt x="22" y="42"/>
                  </a:cubicBezTo>
                  <a:cubicBezTo>
                    <a:pt x="22" y="44"/>
                    <a:pt x="22" y="45"/>
                    <a:pt x="22" y="47"/>
                  </a:cubicBezTo>
                  <a:cubicBezTo>
                    <a:pt x="20" y="48"/>
                    <a:pt x="19" y="49"/>
                    <a:pt x="19" y="51"/>
                  </a:cubicBezTo>
                  <a:cubicBezTo>
                    <a:pt x="20" y="54"/>
                    <a:pt x="22" y="55"/>
                    <a:pt x="24" y="55"/>
                  </a:cubicBezTo>
                  <a:cubicBezTo>
                    <a:pt x="30" y="55"/>
                    <a:pt x="35" y="55"/>
                    <a:pt x="39" y="57"/>
                  </a:cubicBezTo>
                  <a:cubicBezTo>
                    <a:pt x="39" y="58"/>
                    <a:pt x="39" y="58"/>
                    <a:pt x="39" y="59"/>
                  </a:cubicBezTo>
                  <a:cubicBezTo>
                    <a:pt x="37" y="66"/>
                    <a:pt x="36" y="73"/>
                    <a:pt x="34" y="81"/>
                  </a:cubicBezTo>
                  <a:cubicBezTo>
                    <a:pt x="33" y="81"/>
                    <a:pt x="32" y="80"/>
                    <a:pt x="31" y="80"/>
                  </a:cubicBezTo>
                  <a:cubicBezTo>
                    <a:pt x="26" y="80"/>
                    <a:pt x="25" y="75"/>
                    <a:pt x="14" y="75"/>
                  </a:cubicBezTo>
                  <a:cubicBezTo>
                    <a:pt x="13" y="75"/>
                    <a:pt x="13" y="75"/>
                    <a:pt x="13" y="75"/>
                  </a:cubicBezTo>
                  <a:cubicBezTo>
                    <a:pt x="9" y="75"/>
                    <a:pt x="6" y="75"/>
                    <a:pt x="4" y="78"/>
                  </a:cubicBezTo>
                  <a:cubicBezTo>
                    <a:pt x="2" y="80"/>
                    <a:pt x="2" y="81"/>
                    <a:pt x="2" y="83"/>
                  </a:cubicBezTo>
                  <a:cubicBezTo>
                    <a:pt x="2" y="84"/>
                    <a:pt x="2" y="84"/>
                    <a:pt x="2" y="84"/>
                  </a:cubicBezTo>
                  <a:cubicBezTo>
                    <a:pt x="2" y="86"/>
                    <a:pt x="0" y="108"/>
                    <a:pt x="0" y="122"/>
                  </a:cubicBezTo>
                  <a:cubicBezTo>
                    <a:pt x="0" y="122"/>
                    <a:pt x="0" y="122"/>
                    <a:pt x="0" y="122"/>
                  </a:cubicBezTo>
                  <a:cubicBezTo>
                    <a:pt x="0" y="124"/>
                    <a:pt x="1" y="125"/>
                    <a:pt x="3" y="126"/>
                  </a:cubicBezTo>
                  <a:cubicBezTo>
                    <a:pt x="11" y="129"/>
                    <a:pt x="19" y="128"/>
                    <a:pt x="25" y="124"/>
                  </a:cubicBezTo>
                  <a:cubicBezTo>
                    <a:pt x="35" y="118"/>
                    <a:pt x="37" y="109"/>
                    <a:pt x="41" y="95"/>
                  </a:cubicBezTo>
                  <a:cubicBezTo>
                    <a:pt x="43" y="95"/>
                    <a:pt x="46" y="95"/>
                    <a:pt x="49" y="94"/>
                  </a:cubicBezTo>
                  <a:cubicBezTo>
                    <a:pt x="49" y="97"/>
                    <a:pt x="50" y="100"/>
                    <a:pt x="51" y="105"/>
                  </a:cubicBezTo>
                  <a:cubicBezTo>
                    <a:pt x="51" y="105"/>
                    <a:pt x="51" y="105"/>
                    <a:pt x="51" y="105"/>
                  </a:cubicBezTo>
                  <a:cubicBezTo>
                    <a:pt x="51" y="105"/>
                    <a:pt x="51" y="105"/>
                    <a:pt x="51" y="105"/>
                  </a:cubicBezTo>
                  <a:cubicBezTo>
                    <a:pt x="54" y="112"/>
                    <a:pt x="59" y="117"/>
                    <a:pt x="66" y="118"/>
                  </a:cubicBezTo>
                  <a:cubicBezTo>
                    <a:pt x="79" y="122"/>
                    <a:pt x="90" y="130"/>
                    <a:pt x="101" y="123"/>
                  </a:cubicBezTo>
                  <a:cubicBezTo>
                    <a:pt x="101" y="123"/>
                    <a:pt x="101" y="123"/>
                    <a:pt x="101" y="123"/>
                  </a:cubicBezTo>
                  <a:cubicBezTo>
                    <a:pt x="101" y="123"/>
                    <a:pt x="101" y="123"/>
                    <a:pt x="101" y="123"/>
                  </a:cubicBezTo>
                  <a:cubicBezTo>
                    <a:pt x="105" y="120"/>
                    <a:pt x="112" y="116"/>
                    <a:pt x="121" y="119"/>
                  </a:cubicBezTo>
                  <a:cubicBezTo>
                    <a:pt x="121" y="119"/>
                    <a:pt x="121" y="119"/>
                    <a:pt x="121" y="119"/>
                  </a:cubicBezTo>
                  <a:cubicBezTo>
                    <a:pt x="121" y="119"/>
                    <a:pt x="121" y="119"/>
                    <a:pt x="121" y="119"/>
                  </a:cubicBezTo>
                  <a:cubicBezTo>
                    <a:pt x="121" y="119"/>
                    <a:pt x="121" y="119"/>
                    <a:pt x="121" y="119"/>
                  </a:cubicBezTo>
                  <a:cubicBezTo>
                    <a:pt x="124" y="121"/>
                    <a:pt x="132" y="122"/>
                    <a:pt x="134" y="123"/>
                  </a:cubicBezTo>
                  <a:cubicBezTo>
                    <a:pt x="137" y="123"/>
                    <a:pt x="139" y="123"/>
                    <a:pt x="140" y="120"/>
                  </a:cubicBezTo>
                  <a:cubicBezTo>
                    <a:pt x="141" y="119"/>
                    <a:pt x="141" y="117"/>
                    <a:pt x="142" y="114"/>
                  </a:cubicBezTo>
                  <a:cubicBezTo>
                    <a:pt x="142" y="113"/>
                    <a:pt x="142" y="112"/>
                    <a:pt x="142" y="112"/>
                  </a:cubicBezTo>
                  <a:cubicBezTo>
                    <a:pt x="142" y="111"/>
                    <a:pt x="142" y="111"/>
                    <a:pt x="142" y="111"/>
                  </a:cubicBezTo>
                  <a:cubicBezTo>
                    <a:pt x="142" y="110"/>
                    <a:pt x="143" y="109"/>
                    <a:pt x="143" y="107"/>
                  </a:cubicBezTo>
                  <a:cubicBezTo>
                    <a:pt x="146" y="96"/>
                    <a:pt x="161" y="64"/>
                    <a:pt x="156" y="45"/>
                  </a:cubicBezTo>
                  <a:close/>
                  <a:moveTo>
                    <a:pt x="20" y="116"/>
                  </a:moveTo>
                  <a:cubicBezTo>
                    <a:pt x="17" y="118"/>
                    <a:pt x="13" y="119"/>
                    <a:pt x="9" y="118"/>
                  </a:cubicBezTo>
                  <a:cubicBezTo>
                    <a:pt x="9" y="115"/>
                    <a:pt x="9" y="111"/>
                    <a:pt x="10" y="107"/>
                  </a:cubicBezTo>
                  <a:cubicBezTo>
                    <a:pt x="10" y="107"/>
                    <a:pt x="11" y="106"/>
                    <a:pt x="12" y="105"/>
                  </a:cubicBezTo>
                  <a:cubicBezTo>
                    <a:pt x="14" y="102"/>
                    <a:pt x="15" y="105"/>
                    <a:pt x="27" y="107"/>
                  </a:cubicBezTo>
                  <a:cubicBezTo>
                    <a:pt x="24" y="113"/>
                    <a:pt x="25" y="113"/>
                    <a:pt x="20" y="116"/>
                  </a:cubicBezTo>
                  <a:close/>
                  <a:moveTo>
                    <a:pt x="29" y="102"/>
                  </a:moveTo>
                  <a:cubicBezTo>
                    <a:pt x="18" y="100"/>
                    <a:pt x="15" y="96"/>
                    <a:pt x="10" y="99"/>
                  </a:cubicBezTo>
                  <a:cubicBezTo>
                    <a:pt x="10" y="94"/>
                    <a:pt x="11" y="84"/>
                    <a:pt x="11" y="84"/>
                  </a:cubicBezTo>
                  <a:cubicBezTo>
                    <a:pt x="11" y="84"/>
                    <a:pt x="11" y="84"/>
                    <a:pt x="11" y="84"/>
                  </a:cubicBezTo>
                  <a:cubicBezTo>
                    <a:pt x="11" y="84"/>
                    <a:pt x="12" y="84"/>
                    <a:pt x="14" y="84"/>
                  </a:cubicBezTo>
                  <a:cubicBezTo>
                    <a:pt x="25" y="84"/>
                    <a:pt x="26" y="94"/>
                    <a:pt x="31" y="95"/>
                  </a:cubicBezTo>
                  <a:cubicBezTo>
                    <a:pt x="31" y="95"/>
                    <a:pt x="31" y="95"/>
                    <a:pt x="31" y="95"/>
                  </a:cubicBezTo>
                  <a:cubicBezTo>
                    <a:pt x="31" y="97"/>
                    <a:pt x="30" y="100"/>
                    <a:pt x="29" y="102"/>
                  </a:cubicBezTo>
                  <a:close/>
                  <a:moveTo>
                    <a:pt x="48" y="80"/>
                  </a:moveTo>
                  <a:cubicBezTo>
                    <a:pt x="46" y="80"/>
                    <a:pt x="45" y="81"/>
                    <a:pt x="43" y="81"/>
                  </a:cubicBezTo>
                  <a:cubicBezTo>
                    <a:pt x="45" y="75"/>
                    <a:pt x="46" y="70"/>
                    <a:pt x="47" y="65"/>
                  </a:cubicBezTo>
                  <a:cubicBezTo>
                    <a:pt x="49" y="70"/>
                    <a:pt x="48" y="76"/>
                    <a:pt x="48" y="80"/>
                  </a:cubicBezTo>
                  <a:close/>
                  <a:moveTo>
                    <a:pt x="83" y="88"/>
                  </a:moveTo>
                  <a:cubicBezTo>
                    <a:pt x="78" y="88"/>
                    <a:pt x="74" y="84"/>
                    <a:pt x="74" y="79"/>
                  </a:cubicBezTo>
                  <a:cubicBezTo>
                    <a:pt x="74" y="73"/>
                    <a:pt x="78" y="69"/>
                    <a:pt x="83" y="69"/>
                  </a:cubicBezTo>
                  <a:cubicBezTo>
                    <a:pt x="89" y="69"/>
                    <a:pt x="93" y="73"/>
                    <a:pt x="93" y="79"/>
                  </a:cubicBezTo>
                  <a:cubicBezTo>
                    <a:pt x="93" y="84"/>
                    <a:pt x="89" y="88"/>
                    <a:pt x="83"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59" name="Freeform 170"/>
            <p:cNvSpPr/>
            <p:nvPr/>
          </p:nvSpPr>
          <p:spPr bwMode="auto">
            <a:xfrm>
              <a:off x="4487863" y="5253038"/>
              <a:ext cx="317500" cy="360362"/>
            </a:xfrm>
            <a:custGeom>
              <a:avLst/>
              <a:gdLst>
                <a:gd name="T0" fmla="*/ 170 w 314"/>
                <a:gd name="T1" fmla="*/ 0 h 357"/>
                <a:gd name="T2" fmla="*/ 0 w 314"/>
                <a:gd name="T3" fmla="*/ 95 h 357"/>
                <a:gd name="T4" fmla="*/ 146 w 314"/>
                <a:gd name="T5" fmla="*/ 357 h 357"/>
                <a:gd name="T6" fmla="*/ 314 w 314"/>
                <a:gd name="T7" fmla="*/ 262 h 357"/>
                <a:gd name="T8" fmla="*/ 170 w 314"/>
                <a:gd name="T9" fmla="*/ 0 h 357"/>
              </a:gdLst>
              <a:ahLst/>
              <a:cxnLst>
                <a:cxn ang="0">
                  <a:pos x="T0" y="T1"/>
                </a:cxn>
                <a:cxn ang="0">
                  <a:pos x="T2" y="T3"/>
                </a:cxn>
                <a:cxn ang="0">
                  <a:pos x="T4" y="T5"/>
                </a:cxn>
                <a:cxn ang="0">
                  <a:pos x="T6" y="T7"/>
                </a:cxn>
                <a:cxn ang="0">
                  <a:pos x="T8" y="T9"/>
                </a:cxn>
              </a:cxnLst>
              <a:rect l="0" t="0" r="r" b="b"/>
              <a:pathLst>
                <a:path w="314" h="357">
                  <a:moveTo>
                    <a:pt x="170" y="0"/>
                  </a:moveTo>
                  <a:lnTo>
                    <a:pt x="0" y="95"/>
                  </a:lnTo>
                  <a:lnTo>
                    <a:pt x="146" y="357"/>
                  </a:lnTo>
                  <a:lnTo>
                    <a:pt x="314" y="262"/>
                  </a:lnTo>
                  <a:lnTo>
                    <a:pt x="17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60" name="Freeform 171"/>
            <p:cNvSpPr/>
            <p:nvPr/>
          </p:nvSpPr>
          <p:spPr bwMode="auto">
            <a:xfrm>
              <a:off x="4487863" y="5253038"/>
              <a:ext cx="317500" cy="360362"/>
            </a:xfrm>
            <a:custGeom>
              <a:avLst/>
              <a:gdLst>
                <a:gd name="T0" fmla="*/ 170 w 314"/>
                <a:gd name="T1" fmla="*/ 0 h 357"/>
                <a:gd name="T2" fmla="*/ 0 w 314"/>
                <a:gd name="T3" fmla="*/ 95 h 357"/>
                <a:gd name="T4" fmla="*/ 146 w 314"/>
                <a:gd name="T5" fmla="*/ 357 h 357"/>
                <a:gd name="T6" fmla="*/ 314 w 314"/>
                <a:gd name="T7" fmla="*/ 262 h 357"/>
                <a:gd name="T8" fmla="*/ 170 w 314"/>
                <a:gd name="T9" fmla="*/ 0 h 357"/>
              </a:gdLst>
              <a:ahLst/>
              <a:cxnLst>
                <a:cxn ang="0">
                  <a:pos x="T0" y="T1"/>
                </a:cxn>
                <a:cxn ang="0">
                  <a:pos x="T2" y="T3"/>
                </a:cxn>
                <a:cxn ang="0">
                  <a:pos x="T4" y="T5"/>
                </a:cxn>
                <a:cxn ang="0">
                  <a:pos x="T6" y="T7"/>
                </a:cxn>
                <a:cxn ang="0">
                  <a:pos x="T8" y="T9"/>
                </a:cxn>
              </a:cxnLst>
              <a:rect l="0" t="0" r="r" b="b"/>
              <a:pathLst>
                <a:path w="314" h="357">
                  <a:moveTo>
                    <a:pt x="170" y="0"/>
                  </a:moveTo>
                  <a:lnTo>
                    <a:pt x="0" y="95"/>
                  </a:lnTo>
                  <a:lnTo>
                    <a:pt x="146" y="357"/>
                  </a:lnTo>
                  <a:lnTo>
                    <a:pt x="314" y="262"/>
                  </a:lnTo>
                  <a:lnTo>
                    <a:pt x="170" y="0"/>
                  </a:ln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61" name="Freeform 172"/>
            <p:cNvSpPr/>
            <p:nvPr/>
          </p:nvSpPr>
          <p:spPr bwMode="auto">
            <a:xfrm>
              <a:off x="4641850" y="5319713"/>
              <a:ext cx="182563" cy="288925"/>
            </a:xfrm>
            <a:custGeom>
              <a:avLst/>
              <a:gdLst>
                <a:gd name="T0" fmla="*/ 182 w 182"/>
                <a:gd name="T1" fmla="*/ 286 h 286"/>
                <a:gd name="T2" fmla="*/ 0 w 182"/>
                <a:gd name="T3" fmla="*/ 286 h 286"/>
                <a:gd name="T4" fmla="*/ 0 w 182"/>
                <a:gd name="T5" fmla="*/ 0 h 286"/>
                <a:gd name="T6" fmla="*/ 180 w 182"/>
                <a:gd name="T7" fmla="*/ 0 h 286"/>
                <a:gd name="T8" fmla="*/ 182 w 182"/>
                <a:gd name="T9" fmla="*/ 286 h 286"/>
              </a:gdLst>
              <a:ahLst/>
              <a:cxnLst>
                <a:cxn ang="0">
                  <a:pos x="T0" y="T1"/>
                </a:cxn>
                <a:cxn ang="0">
                  <a:pos x="T2" y="T3"/>
                </a:cxn>
                <a:cxn ang="0">
                  <a:pos x="T4" y="T5"/>
                </a:cxn>
                <a:cxn ang="0">
                  <a:pos x="T6" y="T7"/>
                </a:cxn>
                <a:cxn ang="0">
                  <a:pos x="T8" y="T9"/>
                </a:cxn>
              </a:cxnLst>
              <a:rect l="0" t="0" r="r" b="b"/>
              <a:pathLst>
                <a:path w="182" h="286">
                  <a:moveTo>
                    <a:pt x="182" y="286"/>
                  </a:moveTo>
                  <a:lnTo>
                    <a:pt x="0" y="286"/>
                  </a:lnTo>
                  <a:lnTo>
                    <a:pt x="0" y="0"/>
                  </a:lnTo>
                  <a:lnTo>
                    <a:pt x="180" y="0"/>
                  </a:lnTo>
                  <a:lnTo>
                    <a:pt x="182" y="2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62" name="Freeform 173"/>
            <p:cNvSpPr>
              <a:spLocks noEditPoints="1"/>
            </p:cNvSpPr>
            <p:nvPr/>
          </p:nvSpPr>
          <p:spPr bwMode="auto">
            <a:xfrm>
              <a:off x="5194300" y="5322888"/>
              <a:ext cx="419100" cy="317500"/>
            </a:xfrm>
            <a:custGeom>
              <a:avLst/>
              <a:gdLst>
                <a:gd name="T0" fmla="*/ 139 w 175"/>
                <a:gd name="T1" fmla="*/ 62 h 133"/>
                <a:gd name="T2" fmla="*/ 135 w 175"/>
                <a:gd name="T3" fmla="*/ 39 h 133"/>
                <a:gd name="T4" fmla="*/ 135 w 175"/>
                <a:gd name="T5" fmla="*/ 39 h 133"/>
                <a:gd name="T6" fmla="*/ 95 w 175"/>
                <a:gd name="T7" fmla="*/ 19 h 133"/>
                <a:gd name="T8" fmla="*/ 82 w 175"/>
                <a:gd name="T9" fmla="*/ 0 h 133"/>
                <a:gd name="T10" fmla="*/ 49 w 175"/>
                <a:gd name="T11" fmla="*/ 56 h 133"/>
                <a:gd name="T12" fmla="*/ 41 w 175"/>
                <a:gd name="T13" fmla="*/ 62 h 133"/>
                <a:gd name="T14" fmla="*/ 0 w 175"/>
                <a:gd name="T15" fmla="*/ 98 h 133"/>
                <a:gd name="T16" fmla="*/ 72 w 175"/>
                <a:gd name="T17" fmla="*/ 98 h 133"/>
                <a:gd name="T18" fmla="*/ 85 w 175"/>
                <a:gd name="T19" fmla="*/ 86 h 133"/>
                <a:gd name="T20" fmla="*/ 101 w 175"/>
                <a:gd name="T21" fmla="*/ 113 h 133"/>
                <a:gd name="T22" fmla="*/ 113 w 175"/>
                <a:gd name="T23" fmla="*/ 74 h 133"/>
                <a:gd name="T24" fmla="*/ 140 w 175"/>
                <a:gd name="T25" fmla="*/ 133 h 133"/>
                <a:gd name="T26" fmla="*/ 140 w 175"/>
                <a:gd name="T27" fmla="*/ 62 h 133"/>
                <a:gd name="T28" fmla="*/ 128 w 175"/>
                <a:gd name="T29" fmla="*/ 50 h 133"/>
                <a:gd name="T30" fmla="*/ 87 w 175"/>
                <a:gd name="T31" fmla="*/ 30 h 133"/>
                <a:gd name="T32" fmla="*/ 98 w 175"/>
                <a:gd name="T33" fmla="*/ 71 h 133"/>
                <a:gd name="T34" fmla="*/ 126 w 175"/>
                <a:gd name="T35" fmla="*/ 59 h 133"/>
                <a:gd name="T36" fmla="*/ 52 w 175"/>
                <a:gd name="T37" fmla="*/ 66 h 133"/>
                <a:gd name="T38" fmla="*/ 54 w 175"/>
                <a:gd name="T39" fmla="*/ 64 h 133"/>
                <a:gd name="T40" fmla="*/ 36 w 175"/>
                <a:gd name="T41" fmla="*/ 127 h 133"/>
                <a:gd name="T42" fmla="*/ 36 w 175"/>
                <a:gd name="T43" fmla="*/ 69 h 133"/>
                <a:gd name="T44" fmla="*/ 33 w 175"/>
                <a:gd name="T45" fmla="*/ 99 h 133"/>
                <a:gd name="T46" fmla="*/ 33 w 175"/>
                <a:gd name="T47" fmla="*/ 100 h 133"/>
                <a:gd name="T48" fmla="*/ 33 w 175"/>
                <a:gd name="T49" fmla="*/ 101 h 133"/>
                <a:gd name="T50" fmla="*/ 33 w 175"/>
                <a:gd name="T51" fmla="*/ 103 h 133"/>
                <a:gd name="T52" fmla="*/ 34 w 175"/>
                <a:gd name="T53" fmla="*/ 104 h 133"/>
                <a:gd name="T54" fmla="*/ 35 w 175"/>
                <a:gd name="T55" fmla="*/ 105 h 133"/>
                <a:gd name="T56" fmla="*/ 36 w 175"/>
                <a:gd name="T57" fmla="*/ 105 h 133"/>
                <a:gd name="T58" fmla="*/ 38 w 175"/>
                <a:gd name="T59" fmla="*/ 105 h 133"/>
                <a:gd name="T60" fmla="*/ 39 w 175"/>
                <a:gd name="T61" fmla="*/ 105 h 133"/>
                <a:gd name="T62" fmla="*/ 65 w 175"/>
                <a:gd name="T63" fmla="*/ 98 h 133"/>
                <a:gd name="T64" fmla="*/ 48 w 175"/>
                <a:gd name="T65" fmla="*/ 92 h 133"/>
                <a:gd name="T66" fmla="*/ 62 w 175"/>
                <a:gd name="T67" fmla="*/ 86 h 133"/>
                <a:gd name="T68" fmla="*/ 63 w 175"/>
                <a:gd name="T69" fmla="*/ 66 h 133"/>
                <a:gd name="T70" fmla="*/ 68 w 175"/>
                <a:gd name="T71" fmla="*/ 83 h 133"/>
                <a:gd name="T72" fmla="*/ 140 w 175"/>
                <a:gd name="T73" fmla="*/ 127 h 133"/>
                <a:gd name="T74" fmla="*/ 131 w 175"/>
                <a:gd name="T75" fmla="*/ 70 h 133"/>
                <a:gd name="T76" fmla="*/ 140 w 175"/>
                <a:gd name="T77" fmla="*/ 102 h 133"/>
                <a:gd name="T78" fmla="*/ 140 w 175"/>
                <a:gd name="T79" fmla="*/ 69 h 133"/>
                <a:gd name="T80" fmla="*/ 140 w 175"/>
                <a:gd name="T81" fmla="*/ 12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5" h="133">
                  <a:moveTo>
                    <a:pt x="140" y="62"/>
                  </a:moveTo>
                  <a:cubicBezTo>
                    <a:pt x="139" y="62"/>
                    <a:pt x="139" y="62"/>
                    <a:pt x="139" y="62"/>
                  </a:cubicBezTo>
                  <a:cubicBezTo>
                    <a:pt x="137" y="42"/>
                    <a:pt x="137" y="42"/>
                    <a:pt x="137" y="42"/>
                  </a:cubicBezTo>
                  <a:cubicBezTo>
                    <a:pt x="137" y="41"/>
                    <a:pt x="136" y="40"/>
                    <a:pt x="135" y="39"/>
                  </a:cubicBezTo>
                  <a:cubicBezTo>
                    <a:pt x="136" y="39"/>
                    <a:pt x="136" y="39"/>
                    <a:pt x="136" y="39"/>
                  </a:cubicBezTo>
                  <a:cubicBezTo>
                    <a:pt x="135" y="39"/>
                    <a:pt x="135" y="39"/>
                    <a:pt x="135" y="39"/>
                  </a:cubicBezTo>
                  <a:cubicBezTo>
                    <a:pt x="134" y="38"/>
                    <a:pt x="133" y="38"/>
                    <a:pt x="132" y="37"/>
                  </a:cubicBezTo>
                  <a:cubicBezTo>
                    <a:pt x="95" y="19"/>
                    <a:pt x="95" y="19"/>
                    <a:pt x="95" y="19"/>
                  </a:cubicBezTo>
                  <a:cubicBezTo>
                    <a:pt x="99" y="13"/>
                    <a:pt x="99" y="13"/>
                    <a:pt x="99" y="13"/>
                  </a:cubicBezTo>
                  <a:cubicBezTo>
                    <a:pt x="82" y="0"/>
                    <a:pt x="82" y="0"/>
                    <a:pt x="82" y="0"/>
                  </a:cubicBezTo>
                  <a:cubicBezTo>
                    <a:pt x="44" y="53"/>
                    <a:pt x="44" y="53"/>
                    <a:pt x="44" y="53"/>
                  </a:cubicBezTo>
                  <a:cubicBezTo>
                    <a:pt x="49" y="56"/>
                    <a:pt x="49" y="56"/>
                    <a:pt x="49" y="56"/>
                  </a:cubicBezTo>
                  <a:cubicBezTo>
                    <a:pt x="41" y="56"/>
                    <a:pt x="41" y="56"/>
                    <a:pt x="41" y="56"/>
                  </a:cubicBezTo>
                  <a:cubicBezTo>
                    <a:pt x="41" y="62"/>
                    <a:pt x="41" y="62"/>
                    <a:pt x="41" y="62"/>
                  </a:cubicBezTo>
                  <a:cubicBezTo>
                    <a:pt x="39" y="62"/>
                    <a:pt x="38" y="62"/>
                    <a:pt x="36" y="62"/>
                  </a:cubicBezTo>
                  <a:cubicBezTo>
                    <a:pt x="16" y="62"/>
                    <a:pt x="0" y="78"/>
                    <a:pt x="0" y="98"/>
                  </a:cubicBezTo>
                  <a:cubicBezTo>
                    <a:pt x="0" y="117"/>
                    <a:pt x="16" y="133"/>
                    <a:pt x="36" y="133"/>
                  </a:cubicBezTo>
                  <a:cubicBezTo>
                    <a:pt x="56" y="133"/>
                    <a:pt x="72" y="117"/>
                    <a:pt x="72" y="98"/>
                  </a:cubicBezTo>
                  <a:cubicBezTo>
                    <a:pt x="72" y="96"/>
                    <a:pt x="71" y="94"/>
                    <a:pt x="71" y="92"/>
                  </a:cubicBezTo>
                  <a:cubicBezTo>
                    <a:pt x="85" y="86"/>
                    <a:pt x="85" y="86"/>
                    <a:pt x="85" y="86"/>
                  </a:cubicBezTo>
                  <a:cubicBezTo>
                    <a:pt x="85" y="113"/>
                    <a:pt x="85" y="113"/>
                    <a:pt x="85" y="113"/>
                  </a:cubicBezTo>
                  <a:cubicBezTo>
                    <a:pt x="101" y="113"/>
                    <a:pt x="101" y="113"/>
                    <a:pt x="101" y="113"/>
                  </a:cubicBezTo>
                  <a:cubicBezTo>
                    <a:pt x="101" y="79"/>
                    <a:pt x="101" y="79"/>
                    <a:pt x="101" y="79"/>
                  </a:cubicBezTo>
                  <a:cubicBezTo>
                    <a:pt x="113" y="74"/>
                    <a:pt x="113" y="74"/>
                    <a:pt x="113" y="74"/>
                  </a:cubicBezTo>
                  <a:cubicBezTo>
                    <a:pt x="108" y="80"/>
                    <a:pt x="104" y="89"/>
                    <a:pt x="104" y="98"/>
                  </a:cubicBezTo>
                  <a:cubicBezTo>
                    <a:pt x="104" y="117"/>
                    <a:pt x="120" y="133"/>
                    <a:pt x="140" y="133"/>
                  </a:cubicBezTo>
                  <a:cubicBezTo>
                    <a:pt x="159" y="133"/>
                    <a:pt x="175" y="117"/>
                    <a:pt x="175" y="98"/>
                  </a:cubicBezTo>
                  <a:cubicBezTo>
                    <a:pt x="175" y="78"/>
                    <a:pt x="159" y="62"/>
                    <a:pt x="140" y="62"/>
                  </a:cubicBezTo>
                  <a:close/>
                  <a:moveTo>
                    <a:pt x="87" y="30"/>
                  </a:moveTo>
                  <a:cubicBezTo>
                    <a:pt x="128" y="50"/>
                    <a:pt x="128" y="50"/>
                    <a:pt x="128" y="50"/>
                  </a:cubicBezTo>
                  <a:cubicBezTo>
                    <a:pt x="72" y="50"/>
                    <a:pt x="72" y="50"/>
                    <a:pt x="72" y="50"/>
                  </a:cubicBezTo>
                  <a:lnTo>
                    <a:pt x="87" y="30"/>
                  </a:lnTo>
                  <a:close/>
                  <a:moveTo>
                    <a:pt x="126" y="59"/>
                  </a:moveTo>
                  <a:cubicBezTo>
                    <a:pt x="98" y="71"/>
                    <a:pt x="98" y="71"/>
                    <a:pt x="98" y="71"/>
                  </a:cubicBezTo>
                  <a:cubicBezTo>
                    <a:pt x="84" y="59"/>
                    <a:pt x="84" y="59"/>
                    <a:pt x="84" y="59"/>
                  </a:cubicBezTo>
                  <a:lnTo>
                    <a:pt x="126" y="59"/>
                  </a:lnTo>
                  <a:close/>
                  <a:moveTo>
                    <a:pt x="54" y="64"/>
                  </a:moveTo>
                  <a:cubicBezTo>
                    <a:pt x="52" y="66"/>
                    <a:pt x="52" y="66"/>
                    <a:pt x="52" y="66"/>
                  </a:cubicBezTo>
                  <a:cubicBezTo>
                    <a:pt x="50" y="65"/>
                    <a:pt x="48" y="64"/>
                    <a:pt x="46" y="64"/>
                  </a:cubicBezTo>
                  <a:lnTo>
                    <a:pt x="54" y="64"/>
                  </a:lnTo>
                  <a:close/>
                  <a:moveTo>
                    <a:pt x="65" y="98"/>
                  </a:moveTo>
                  <a:cubicBezTo>
                    <a:pt x="65" y="114"/>
                    <a:pt x="52" y="127"/>
                    <a:pt x="36" y="127"/>
                  </a:cubicBezTo>
                  <a:cubicBezTo>
                    <a:pt x="20" y="127"/>
                    <a:pt x="7" y="114"/>
                    <a:pt x="7" y="98"/>
                  </a:cubicBezTo>
                  <a:cubicBezTo>
                    <a:pt x="7" y="82"/>
                    <a:pt x="20" y="69"/>
                    <a:pt x="36" y="69"/>
                  </a:cubicBezTo>
                  <a:cubicBezTo>
                    <a:pt x="41" y="69"/>
                    <a:pt x="45" y="70"/>
                    <a:pt x="49" y="72"/>
                  </a:cubicBezTo>
                  <a:cubicBezTo>
                    <a:pt x="33" y="99"/>
                    <a:pt x="33" y="99"/>
                    <a:pt x="33" y="99"/>
                  </a:cubicBezTo>
                  <a:cubicBezTo>
                    <a:pt x="33" y="99"/>
                    <a:pt x="33" y="99"/>
                    <a:pt x="33" y="99"/>
                  </a:cubicBezTo>
                  <a:cubicBezTo>
                    <a:pt x="33" y="100"/>
                    <a:pt x="33" y="100"/>
                    <a:pt x="33" y="100"/>
                  </a:cubicBezTo>
                  <a:cubicBezTo>
                    <a:pt x="33" y="101"/>
                    <a:pt x="33" y="101"/>
                    <a:pt x="33" y="101"/>
                  </a:cubicBezTo>
                  <a:cubicBezTo>
                    <a:pt x="33" y="101"/>
                    <a:pt x="33" y="101"/>
                    <a:pt x="33" y="101"/>
                  </a:cubicBezTo>
                  <a:cubicBezTo>
                    <a:pt x="33" y="102"/>
                    <a:pt x="33" y="102"/>
                    <a:pt x="33" y="102"/>
                  </a:cubicBezTo>
                  <a:cubicBezTo>
                    <a:pt x="33" y="103"/>
                    <a:pt x="33" y="103"/>
                    <a:pt x="33" y="103"/>
                  </a:cubicBezTo>
                  <a:cubicBezTo>
                    <a:pt x="33" y="103"/>
                    <a:pt x="33" y="103"/>
                    <a:pt x="33" y="103"/>
                  </a:cubicBezTo>
                  <a:cubicBezTo>
                    <a:pt x="34" y="104"/>
                    <a:pt x="34" y="104"/>
                    <a:pt x="34" y="104"/>
                  </a:cubicBezTo>
                  <a:cubicBezTo>
                    <a:pt x="35" y="104"/>
                    <a:pt x="35" y="104"/>
                    <a:pt x="35" y="104"/>
                  </a:cubicBezTo>
                  <a:cubicBezTo>
                    <a:pt x="35" y="105"/>
                    <a:pt x="35" y="105"/>
                    <a:pt x="35" y="105"/>
                  </a:cubicBezTo>
                  <a:cubicBezTo>
                    <a:pt x="35" y="105"/>
                    <a:pt x="35" y="105"/>
                    <a:pt x="35" y="105"/>
                  </a:cubicBezTo>
                  <a:cubicBezTo>
                    <a:pt x="36" y="105"/>
                    <a:pt x="36" y="105"/>
                    <a:pt x="36" y="105"/>
                  </a:cubicBezTo>
                  <a:cubicBezTo>
                    <a:pt x="37" y="105"/>
                    <a:pt x="37" y="105"/>
                    <a:pt x="37" y="105"/>
                  </a:cubicBezTo>
                  <a:cubicBezTo>
                    <a:pt x="38" y="105"/>
                    <a:pt x="38" y="105"/>
                    <a:pt x="38" y="105"/>
                  </a:cubicBezTo>
                  <a:cubicBezTo>
                    <a:pt x="39" y="105"/>
                    <a:pt x="39" y="105"/>
                    <a:pt x="39" y="105"/>
                  </a:cubicBezTo>
                  <a:cubicBezTo>
                    <a:pt x="39" y="105"/>
                    <a:pt x="39" y="105"/>
                    <a:pt x="39" y="105"/>
                  </a:cubicBezTo>
                  <a:cubicBezTo>
                    <a:pt x="65" y="94"/>
                    <a:pt x="65" y="94"/>
                    <a:pt x="65" y="94"/>
                  </a:cubicBezTo>
                  <a:cubicBezTo>
                    <a:pt x="65" y="95"/>
                    <a:pt x="65" y="96"/>
                    <a:pt x="65" y="98"/>
                  </a:cubicBezTo>
                  <a:close/>
                  <a:moveTo>
                    <a:pt x="62" y="86"/>
                  </a:moveTo>
                  <a:cubicBezTo>
                    <a:pt x="48" y="92"/>
                    <a:pt x="48" y="92"/>
                    <a:pt x="48" y="92"/>
                  </a:cubicBezTo>
                  <a:cubicBezTo>
                    <a:pt x="56" y="77"/>
                    <a:pt x="56" y="77"/>
                    <a:pt x="56" y="77"/>
                  </a:cubicBezTo>
                  <a:cubicBezTo>
                    <a:pt x="59" y="79"/>
                    <a:pt x="61" y="82"/>
                    <a:pt x="62" y="86"/>
                  </a:cubicBezTo>
                  <a:close/>
                  <a:moveTo>
                    <a:pt x="60" y="71"/>
                  </a:moveTo>
                  <a:cubicBezTo>
                    <a:pt x="63" y="66"/>
                    <a:pt x="63" y="66"/>
                    <a:pt x="63" y="66"/>
                  </a:cubicBezTo>
                  <a:cubicBezTo>
                    <a:pt x="79" y="79"/>
                    <a:pt x="79" y="79"/>
                    <a:pt x="79" y="79"/>
                  </a:cubicBezTo>
                  <a:cubicBezTo>
                    <a:pt x="68" y="83"/>
                    <a:pt x="68" y="83"/>
                    <a:pt x="68" y="83"/>
                  </a:cubicBezTo>
                  <a:cubicBezTo>
                    <a:pt x="66" y="78"/>
                    <a:pt x="63" y="74"/>
                    <a:pt x="60" y="71"/>
                  </a:cubicBezTo>
                  <a:close/>
                  <a:moveTo>
                    <a:pt x="140" y="127"/>
                  </a:moveTo>
                  <a:cubicBezTo>
                    <a:pt x="124" y="127"/>
                    <a:pt x="111" y="114"/>
                    <a:pt x="111" y="98"/>
                  </a:cubicBezTo>
                  <a:cubicBezTo>
                    <a:pt x="111" y="85"/>
                    <a:pt x="119" y="74"/>
                    <a:pt x="131" y="70"/>
                  </a:cubicBezTo>
                  <a:cubicBezTo>
                    <a:pt x="134" y="98"/>
                    <a:pt x="134" y="98"/>
                    <a:pt x="134" y="98"/>
                  </a:cubicBezTo>
                  <a:cubicBezTo>
                    <a:pt x="135" y="101"/>
                    <a:pt x="137" y="103"/>
                    <a:pt x="140" y="102"/>
                  </a:cubicBezTo>
                  <a:cubicBezTo>
                    <a:pt x="142" y="102"/>
                    <a:pt x="144" y="99"/>
                    <a:pt x="144" y="96"/>
                  </a:cubicBezTo>
                  <a:cubicBezTo>
                    <a:pt x="140" y="69"/>
                    <a:pt x="140" y="69"/>
                    <a:pt x="140" y="69"/>
                  </a:cubicBezTo>
                  <a:cubicBezTo>
                    <a:pt x="156" y="69"/>
                    <a:pt x="169" y="82"/>
                    <a:pt x="169" y="98"/>
                  </a:cubicBezTo>
                  <a:cubicBezTo>
                    <a:pt x="169" y="114"/>
                    <a:pt x="156" y="127"/>
                    <a:pt x="14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63" name="Oval 174"/>
            <p:cNvSpPr>
              <a:spLocks noChangeArrowheads="1"/>
            </p:cNvSpPr>
            <p:nvPr/>
          </p:nvSpPr>
          <p:spPr bwMode="auto">
            <a:xfrm>
              <a:off x="5391150" y="5254625"/>
              <a:ext cx="80963" cy="825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64" name="Freeform 175"/>
            <p:cNvSpPr/>
            <p:nvPr/>
          </p:nvSpPr>
          <p:spPr bwMode="auto">
            <a:xfrm>
              <a:off x="5391150" y="5594350"/>
              <a:ext cx="61913" cy="20638"/>
            </a:xfrm>
            <a:custGeom>
              <a:avLst/>
              <a:gdLst>
                <a:gd name="T0" fmla="*/ 21 w 26"/>
                <a:gd name="T1" fmla="*/ 0 h 9"/>
                <a:gd name="T2" fmla="*/ 5 w 26"/>
                <a:gd name="T3" fmla="*/ 0 h 9"/>
                <a:gd name="T4" fmla="*/ 0 w 26"/>
                <a:gd name="T5" fmla="*/ 5 h 9"/>
                <a:gd name="T6" fmla="*/ 5 w 26"/>
                <a:gd name="T7" fmla="*/ 9 h 9"/>
                <a:gd name="T8" fmla="*/ 21 w 26"/>
                <a:gd name="T9" fmla="*/ 9 h 9"/>
                <a:gd name="T10" fmla="*/ 26 w 26"/>
                <a:gd name="T11" fmla="*/ 5 h 9"/>
                <a:gd name="T12" fmla="*/ 21 w 2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6" h="9">
                  <a:moveTo>
                    <a:pt x="21" y="0"/>
                  </a:moveTo>
                  <a:cubicBezTo>
                    <a:pt x="5" y="0"/>
                    <a:pt x="5" y="0"/>
                    <a:pt x="5" y="0"/>
                  </a:cubicBezTo>
                  <a:cubicBezTo>
                    <a:pt x="2" y="0"/>
                    <a:pt x="0" y="2"/>
                    <a:pt x="0" y="5"/>
                  </a:cubicBezTo>
                  <a:cubicBezTo>
                    <a:pt x="0" y="7"/>
                    <a:pt x="2" y="9"/>
                    <a:pt x="5" y="9"/>
                  </a:cubicBezTo>
                  <a:cubicBezTo>
                    <a:pt x="21" y="9"/>
                    <a:pt x="21" y="9"/>
                    <a:pt x="21" y="9"/>
                  </a:cubicBezTo>
                  <a:cubicBezTo>
                    <a:pt x="24" y="9"/>
                    <a:pt x="26" y="7"/>
                    <a:pt x="26" y="5"/>
                  </a:cubicBezTo>
                  <a:cubicBezTo>
                    <a:pt x="26" y="2"/>
                    <a:pt x="24"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65" name="组合 471"/>
            <p:cNvGrpSpPr/>
            <p:nvPr/>
          </p:nvGrpSpPr>
          <p:grpSpPr bwMode="auto">
            <a:xfrm>
              <a:off x="5967413" y="5303838"/>
              <a:ext cx="433387" cy="300037"/>
              <a:chOff x="0" y="0"/>
              <a:chExt cx="391825" cy="271544"/>
            </a:xfrm>
            <a:grpFill/>
          </p:grpSpPr>
          <p:sp>
            <p:nvSpPr>
              <p:cNvPr id="306" name="Freeform 176"/>
              <p:cNvSpPr/>
              <p:nvPr/>
            </p:nvSpPr>
            <p:spPr bwMode="auto">
              <a:xfrm>
                <a:off x="101146" y="0"/>
                <a:ext cx="165842" cy="195913"/>
              </a:xfrm>
              <a:custGeom>
                <a:avLst/>
                <a:gdLst>
                  <a:gd name="T0" fmla="*/ 22 w 77"/>
                  <a:gd name="T1" fmla="*/ 69 h 91"/>
                  <a:gd name="T2" fmla="*/ 52 w 77"/>
                  <a:gd name="T3" fmla="*/ 78 h 91"/>
                  <a:gd name="T4" fmla="*/ 65 w 77"/>
                  <a:gd name="T5" fmla="*/ 85 h 91"/>
                  <a:gd name="T6" fmla="*/ 77 w 77"/>
                  <a:gd name="T7" fmla="*/ 91 h 91"/>
                  <a:gd name="T8" fmla="*/ 53 w 77"/>
                  <a:gd name="T9" fmla="*/ 45 h 91"/>
                  <a:gd name="T10" fmla="*/ 48 w 77"/>
                  <a:gd name="T11" fmla="*/ 36 h 91"/>
                  <a:gd name="T12" fmla="*/ 31 w 77"/>
                  <a:gd name="T13" fmla="*/ 5 h 91"/>
                  <a:gd name="T14" fmla="*/ 19 w 77"/>
                  <a:gd name="T15" fmla="*/ 2 h 91"/>
                  <a:gd name="T16" fmla="*/ 15 w 77"/>
                  <a:gd name="T17" fmla="*/ 14 h 91"/>
                  <a:gd name="T18" fmla="*/ 35 w 77"/>
                  <a:gd name="T19" fmla="*/ 48 h 91"/>
                  <a:gd name="T20" fmla="*/ 30 w 77"/>
                  <a:gd name="T21" fmla="*/ 52 h 91"/>
                  <a:gd name="T22" fmla="*/ 0 w 77"/>
                  <a:gd name="T23" fmla="*/ 69 h 91"/>
                  <a:gd name="T24" fmla="*/ 0 w 77"/>
                  <a:gd name="T25" fmla="*/ 70 h 91"/>
                  <a:gd name="T26" fmla="*/ 22 w 77"/>
                  <a:gd name="T27"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91">
                    <a:moveTo>
                      <a:pt x="22" y="69"/>
                    </a:moveTo>
                    <a:cubicBezTo>
                      <a:pt x="33" y="70"/>
                      <a:pt x="43" y="73"/>
                      <a:pt x="52" y="78"/>
                    </a:cubicBezTo>
                    <a:cubicBezTo>
                      <a:pt x="57" y="80"/>
                      <a:pt x="62" y="82"/>
                      <a:pt x="65" y="85"/>
                    </a:cubicBezTo>
                    <a:cubicBezTo>
                      <a:pt x="69" y="87"/>
                      <a:pt x="73" y="89"/>
                      <a:pt x="77" y="91"/>
                    </a:cubicBezTo>
                    <a:cubicBezTo>
                      <a:pt x="53" y="45"/>
                      <a:pt x="53" y="45"/>
                      <a:pt x="53" y="45"/>
                    </a:cubicBezTo>
                    <a:cubicBezTo>
                      <a:pt x="48" y="36"/>
                      <a:pt x="48" y="36"/>
                      <a:pt x="48" y="36"/>
                    </a:cubicBezTo>
                    <a:cubicBezTo>
                      <a:pt x="31" y="5"/>
                      <a:pt x="31" y="5"/>
                      <a:pt x="31" y="5"/>
                    </a:cubicBezTo>
                    <a:cubicBezTo>
                      <a:pt x="29" y="1"/>
                      <a:pt x="23" y="0"/>
                      <a:pt x="19" y="2"/>
                    </a:cubicBezTo>
                    <a:cubicBezTo>
                      <a:pt x="14" y="4"/>
                      <a:pt x="13" y="10"/>
                      <a:pt x="15" y="14"/>
                    </a:cubicBezTo>
                    <a:cubicBezTo>
                      <a:pt x="35" y="48"/>
                      <a:pt x="35" y="48"/>
                      <a:pt x="35" y="48"/>
                    </a:cubicBezTo>
                    <a:cubicBezTo>
                      <a:pt x="30" y="52"/>
                      <a:pt x="30" y="52"/>
                      <a:pt x="30" y="52"/>
                    </a:cubicBezTo>
                    <a:cubicBezTo>
                      <a:pt x="0" y="69"/>
                      <a:pt x="0" y="69"/>
                      <a:pt x="0" y="69"/>
                    </a:cubicBezTo>
                    <a:cubicBezTo>
                      <a:pt x="0" y="70"/>
                      <a:pt x="0" y="70"/>
                      <a:pt x="0" y="70"/>
                    </a:cubicBezTo>
                    <a:cubicBezTo>
                      <a:pt x="7" y="68"/>
                      <a:pt x="15" y="68"/>
                      <a:pt x="22"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07" name="Freeform 177"/>
              <p:cNvSpPr/>
              <p:nvPr/>
            </p:nvSpPr>
            <p:spPr bwMode="auto">
              <a:xfrm>
                <a:off x="238740" y="60140"/>
                <a:ext cx="94767" cy="94767"/>
              </a:xfrm>
              <a:custGeom>
                <a:avLst/>
                <a:gdLst>
                  <a:gd name="T0" fmla="*/ 32 w 44"/>
                  <a:gd name="T1" fmla="*/ 39 h 44"/>
                  <a:gd name="T2" fmla="*/ 39 w 44"/>
                  <a:gd name="T3" fmla="*/ 12 h 44"/>
                  <a:gd name="T4" fmla="*/ 12 w 44"/>
                  <a:gd name="T5" fmla="*/ 5 h 44"/>
                  <a:gd name="T6" fmla="*/ 5 w 44"/>
                  <a:gd name="T7" fmla="*/ 32 h 44"/>
                  <a:gd name="T8" fmla="*/ 32 w 44"/>
                  <a:gd name="T9" fmla="*/ 39 h 44"/>
                </a:gdLst>
                <a:ahLst/>
                <a:cxnLst>
                  <a:cxn ang="0">
                    <a:pos x="T0" y="T1"/>
                  </a:cxn>
                  <a:cxn ang="0">
                    <a:pos x="T2" y="T3"/>
                  </a:cxn>
                  <a:cxn ang="0">
                    <a:pos x="T4" y="T5"/>
                  </a:cxn>
                  <a:cxn ang="0">
                    <a:pos x="T6" y="T7"/>
                  </a:cxn>
                  <a:cxn ang="0">
                    <a:pos x="T8" y="T9"/>
                  </a:cxn>
                </a:cxnLst>
                <a:rect l="0" t="0" r="r" b="b"/>
                <a:pathLst>
                  <a:path w="44" h="44">
                    <a:moveTo>
                      <a:pt x="32" y="39"/>
                    </a:moveTo>
                    <a:cubicBezTo>
                      <a:pt x="41" y="34"/>
                      <a:pt x="44" y="22"/>
                      <a:pt x="39" y="12"/>
                    </a:cubicBezTo>
                    <a:cubicBezTo>
                      <a:pt x="34" y="3"/>
                      <a:pt x="22" y="0"/>
                      <a:pt x="12" y="5"/>
                    </a:cubicBezTo>
                    <a:cubicBezTo>
                      <a:pt x="3" y="10"/>
                      <a:pt x="0" y="22"/>
                      <a:pt x="5" y="32"/>
                    </a:cubicBezTo>
                    <a:cubicBezTo>
                      <a:pt x="10" y="41"/>
                      <a:pt x="22" y="44"/>
                      <a:pt x="3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08" name="Freeform 178"/>
              <p:cNvSpPr/>
              <p:nvPr/>
            </p:nvSpPr>
            <p:spPr bwMode="auto">
              <a:xfrm>
                <a:off x="0" y="159464"/>
                <a:ext cx="391825" cy="112080"/>
              </a:xfrm>
              <a:custGeom>
                <a:avLst/>
                <a:gdLst>
                  <a:gd name="T0" fmla="*/ 179 w 182"/>
                  <a:gd name="T1" fmla="*/ 7 h 52"/>
                  <a:gd name="T2" fmla="*/ 166 w 182"/>
                  <a:gd name="T3" fmla="*/ 29 h 52"/>
                  <a:gd name="T4" fmla="*/ 146 w 182"/>
                  <a:gd name="T5" fmla="*/ 32 h 52"/>
                  <a:gd name="T6" fmla="*/ 123 w 182"/>
                  <a:gd name="T7" fmla="*/ 24 h 52"/>
                  <a:gd name="T8" fmla="*/ 111 w 182"/>
                  <a:gd name="T9" fmla="*/ 18 h 52"/>
                  <a:gd name="T10" fmla="*/ 98 w 182"/>
                  <a:gd name="T11" fmla="*/ 11 h 52"/>
                  <a:gd name="T12" fmla="*/ 68 w 182"/>
                  <a:gd name="T13" fmla="*/ 2 h 52"/>
                  <a:gd name="T14" fmla="*/ 36 w 182"/>
                  <a:gd name="T15" fmla="*/ 5 h 52"/>
                  <a:gd name="T16" fmla="*/ 11 w 182"/>
                  <a:gd name="T17" fmla="*/ 25 h 52"/>
                  <a:gd name="T18" fmla="*/ 0 w 182"/>
                  <a:gd name="T19" fmla="*/ 52 h 52"/>
                  <a:gd name="T20" fmla="*/ 42 w 182"/>
                  <a:gd name="T21" fmla="*/ 23 h 52"/>
                  <a:gd name="T22" fmla="*/ 88 w 182"/>
                  <a:gd name="T23" fmla="*/ 32 h 52"/>
                  <a:gd name="T24" fmla="*/ 100 w 182"/>
                  <a:gd name="T25" fmla="*/ 38 h 52"/>
                  <a:gd name="T26" fmla="*/ 113 w 182"/>
                  <a:gd name="T27" fmla="*/ 44 h 52"/>
                  <a:gd name="T28" fmla="*/ 144 w 182"/>
                  <a:gd name="T29" fmla="*/ 51 h 52"/>
                  <a:gd name="T30" fmla="*/ 161 w 182"/>
                  <a:gd name="T31" fmla="*/ 48 h 52"/>
                  <a:gd name="T32" fmla="*/ 175 w 182"/>
                  <a:gd name="T33" fmla="*/ 37 h 52"/>
                  <a:gd name="T34" fmla="*/ 179 w 182"/>
                  <a:gd name="T35" fmla="*/ 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52">
                    <a:moveTo>
                      <a:pt x="179" y="7"/>
                    </a:moveTo>
                    <a:cubicBezTo>
                      <a:pt x="177" y="16"/>
                      <a:pt x="172" y="25"/>
                      <a:pt x="166" y="29"/>
                    </a:cubicBezTo>
                    <a:cubicBezTo>
                      <a:pt x="160" y="34"/>
                      <a:pt x="153" y="34"/>
                      <a:pt x="146" y="32"/>
                    </a:cubicBezTo>
                    <a:cubicBezTo>
                      <a:pt x="138" y="31"/>
                      <a:pt x="130" y="28"/>
                      <a:pt x="123" y="24"/>
                    </a:cubicBezTo>
                    <a:cubicBezTo>
                      <a:pt x="119" y="22"/>
                      <a:pt x="115" y="20"/>
                      <a:pt x="111" y="18"/>
                    </a:cubicBezTo>
                    <a:cubicBezTo>
                      <a:pt x="107" y="15"/>
                      <a:pt x="103" y="13"/>
                      <a:pt x="98" y="11"/>
                    </a:cubicBezTo>
                    <a:cubicBezTo>
                      <a:pt x="89" y="6"/>
                      <a:pt x="79" y="3"/>
                      <a:pt x="68" y="2"/>
                    </a:cubicBezTo>
                    <a:cubicBezTo>
                      <a:pt x="58" y="0"/>
                      <a:pt x="46" y="1"/>
                      <a:pt x="36" y="5"/>
                    </a:cubicBezTo>
                    <a:cubicBezTo>
                      <a:pt x="26" y="9"/>
                      <a:pt x="17" y="16"/>
                      <a:pt x="11" y="25"/>
                    </a:cubicBezTo>
                    <a:cubicBezTo>
                      <a:pt x="5" y="33"/>
                      <a:pt x="1" y="42"/>
                      <a:pt x="0" y="52"/>
                    </a:cubicBezTo>
                    <a:cubicBezTo>
                      <a:pt x="11" y="37"/>
                      <a:pt x="26" y="26"/>
                      <a:pt x="42" y="23"/>
                    </a:cubicBezTo>
                    <a:cubicBezTo>
                      <a:pt x="57" y="20"/>
                      <a:pt x="73" y="25"/>
                      <a:pt x="88" y="32"/>
                    </a:cubicBezTo>
                    <a:cubicBezTo>
                      <a:pt x="92" y="34"/>
                      <a:pt x="95" y="36"/>
                      <a:pt x="100" y="38"/>
                    </a:cubicBezTo>
                    <a:cubicBezTo>
                      <a:pt x="104" y="40"/>
                      <a:pt x="109" y="43"/>
                      <a:pt x="113" y="44"/>
                    </a:cubicBezTo>
                    <a:cubicBezTo>
                      <a:pt x="123" y="48"/>
                      <a:pt x="133" y="51"/>
                      <a:pt x="144" y="51"/>
                    </a:cubicBezTo>
                    <a:cubicBezTo>
                      <a:pt x="150" y="51"/>
                      <a:pt x="155" y="50"/>
                      <a:pt x="161" y="48"/>
                    </a:cubicBezTo>
                    <a:cubicBezTo>
                      <a:pt x="167" y="46"/>
                      <a:pt x="172" y="42"/>
                      <a:pt x="175" y="37"/>
                    </a:cubicBezTo>
                    <a:cubicBezTo>
                      <a:pt x="181" y="27"/>
                      <a:pt x="182" y="17"/>
                      <a:pt x="179"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66" name="Freeform 179"/>
            <p:cNvSpPr>
              <a:spLocks noEditPoints="1"/>
            </p:cNvSpPr>
            <p:nvPr/>
          </p:nvSpPr>
          <p:spPr bwMode="auto">
            <a:xfrm>
              <a:off x="6826250" y="5245100"/>
              <a:ext cx="307975" cy="374650"/>
            </a:xfrm>
            <a:custGeom>
              <a:avLst/>
              <a:gdLst>
                <a:gd name="T0" fmla="*/ 110 w 129"/>
                <a:gd name="T1" fmla="*/ 47 h 157"/>
                <a:gd name="T2" fmla="*/ 71 w 129"/>
                <a:gd name="T3" fmla="*/ 47 h 157"/>
                <a:gd name="T4" fmla="*/ 71 w 129"/>
                <a:gd name="T5" fmla="*/ 44 h 157"/>
                <a:gd name="T6" fmla="*/ 87 w 129"/>
                <a:gd name="T7" fmla="*/ 23 h 157"/>
                <a:gd name="T8" fmla="*/ 64 w 129"/>
                <a:gd name="T9" fmla="*/ 0 h 157"/>
                <a:gd name="T10" fmla="*/ 41 w 129"/>
                <a:gd name="T11" fmla="*/ 23 h 157"/>
                <a:gd name="T12" fmla="*/ 57 w 129"/>
                <a:gd name="T13" fmla="*/ 44 h 157"/>
                <a:gd name="T14" fmla="*/ 57 w 129"/>
                <a:gd name="T15" fmla="*/ 47 h 157"/>
                <a:gd name="T16" fmla="*/ 18 w 129"/>
                <a:gd name="T17" fmla="*/ 47 h 157"/>
                <a:gd name="T18" fmla="*/ 0 w 129"/>
                <a:gd name="T19" fmla="*/ 157 h 157"/>
                <a:gd name="T20" fmla="*/ 129 w 129"/>
                <a:gd name="T21" fmla="*/ 157 h 157"/>
                <a:gd name="T22" fmla="*/ 110 w 129"/>
                <a:gd name="T23" fmla="*/ 47 h 157"/>
                <a:gd name="T24" fmla="*/ 53 w 129"/>
                <a:gd name="T25" fmla="*/ 23 h 157"/>
                <a:gd name="T26" fmla="*/ 64 w 129"/>
                <a:gd name="T27" fmla="*/ 12 h 157"/>
                <a:gd name="T28" fmla="*/ 74 w 129"/>
                <a:gd name="T29" fmla="*/ 23 h 157"/>
                <a:gd name="T30" fmla="*/ 64 w 129"/>
                <a:gd name="T31" fmla="*/ 33 h 157"/>
                <a:gd name="T32" fmla="*/ 53 w 129"/>
                <a:gd name="T33" fmla="*/ 23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157">
                  <a:moveTo>
                    <a:pt x="110" y="47"/>
                  </a:moveTo>
                  <a:cubicBezTo>
                    <a:pt x="71" y="47"/>
                    <a:pt x="71" y="47"/>
                    <a:pt x="71" y="47"/>
                  </a:cubicBezTo>
                  <a:cubicBezTo>
                    <a:pt x="71" y="44"/>
                    <a:pt x="71" y="44"/>
                    <a:pt x="71" y="44"/>
                  </a:cubicBezTo>
                  <a:cubicBezTo>
                    <a:pt x="80" y="41"/>
                    <a:pt x="87" y="33"/>
                    <a:pt x="87" y="23"/>
                  </a:cubicBezTo>
                  <a:cubicBezTo>
                    <a:pt x="87" y="10"/>
                    <a:pt x="76" y="0"/>
                    <a:pt x="64" y="0"/>
                  </a:cubicBezTo>
                  <a:cubicBezTo>
                    <a:pt x="51" y="0"/>
                    <a:pt x="41" y="10"/>
                    <a:pt x="41" y="23"/>
                  </a:cubicBezTo>
                  <a:cubicBezTo>
                    <a:pt x="41" y="33"/>
                    <a:pt x="48" y="41"/>
                    <a:pt x="57" y="44"/>
                  </a:cubicBezTo>
                  <a:cubicBezTo>
                    <a:pt x="57" y="47"/>
                    <a:pt x="57" y="47"/>
                    <a:pt x="57" y="47"/>
                  </a:cubicBezTo>
                  <a:cubicBezTo>
                    <a:pt x="18" y="47"/>
                    <a:pt x="18" y="47"/>
                    <a:pt x="18" y="47"/>
                  </a:cubicBezTo>
                  <a:cubicBezTo>
                    <a:pt x="0" y="157"/>
                    <a:pt x="0" y="157"/>
                    <a:pt x="0" y="157"/>
                  </a:cubicBezTo>
                  <a:cubicBezTo>
                    <a:pt x="129" y="157"/>
                    <a:pt x="129" y="157"/>
                    <a:pt x="129" y="157"/>
                  </a:cubicBezTo>
                  <a:lnTo>
                    <a:pt x="110" y="47"/>
                  </a:lnTo>
                  <a:close/>
                  <a:moveTo>
                    <a:pt x="53" y="23"/>
                  </a:moveTo>
                  <a:cubicBezTo>
                    <a:pt x="53" y="17"/>
                    <a:pt x="58" y="12"/>
                    <a:pt x="64" y="12"/>
                  </a:cubicBezTo>
                  <a:cubicBezTo>
                    <a:pt x="70" y="12"/>
                    <a:pt x="74" y="17"/>
                    <a:pt x="74" y="23"/>
                  </a:cubicBezTo>
                  <a:cubicBezTo>
                    <a:pt x="74" y="28"/>
                    <a:pt x="70" y="33"/>
                    <a:pt x="64" y="33"/>
                  </a:cubicBezTo>
                  <a:cubicBezTo>
                    <a:pt x="58" y="33"/>
                    <a:pt x="53" y="28"/>
                    <a:pt x="5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67" name="组合 481"/>
            <p:cNvGrpSpPr/>
            <p:nvPr/>
          </p:nvGrpSpPr>
          <p:grpSpPr bwMode="auto">
            <a:xfrm>
              <a:off x="7578725" y="5264150"/>
              <a:ext cx="347663" cy="363538"/>
              <a:chOff x="0" y="0"/>
              <a:chExt cx="312549" cy="327128"/>
            </a:xfrm>
            <a:grpFill/>
          </p:grpSpPr>
          <p:sp>
            <p:nvSpPr>
              <p:cNvPr id="303" name="Freeform 180"/>
              <p:cNvSpPr>
                <a:spLocks noEditPoints="1"/>
              </p:cNvSpPr>
              <p:nvPr/>
            </p:nvSpPr>
            <p:spPr bwMode="auto">
              <a:xfrm>
                <a:off x="0" y="0"/>
                <a:ext cx="312549" cy="327128"/>
              </a:xfrm>
              <a:custGeom>
                <a:avLst/>
                <a:gdLst>
                  <a:gd name="T0" fmla="*/ 143 w 145"/>
                  <a:gd name="T1" fmla="*/ 74 h 152"/>
                  <a:gd name="T2" fmla="*/ 140 w 145"/>
                  <a:gd name="T3" fmla="*/ 59 h 152"/>
                  <a:gd name="T4" fmla="*/ 145 w 145"/>
                  <a:gd name="T5" fmla="*/ 59 h 152"/>
                  <a:gd name="T6" fmla="*/ 110 w 145"/>
                  <a:gd name="T7" fmla="*/ 11 h 152"/>
                  <a:gd name="T8" fmla="*/ 93 w 145"/>
                  <a:gd name="T9" fmla="*/ 22 h 152"/>
                  <a:gd name="T10" fmla="*/ 86 w 145"/>
                  <a:gd name="T11" fmla="*/ 41 h 152"/>
                  <a:gd name="T12" fmla="*/ 84 w 145"/>
                  <a:gd name="T13" fmla="*/ 30 h 152"/>
                  <a:gd name="T14" fmla="*/ 89 w 145"/>
                  <a:gd name="T15" fmla="*/ 18 h 152"/>
                  <a:gd name="T16" fmla="*/ 100 w 145"/>
                  <a:gd name="T17" fmla="*/ 12 h 152"/>
                  <a:gd name="T18" fmla="*/ 109 w 145"/>
                  <a:gd name="T19" fmla="*/ 10 h 152"/>
                  <a:gd name="T20" fmla="*/ 73 w 145"/>
                  <a:gd name="T21" fmla="*/ 0 h 152"/>
                  <a:gd name="T22" fmla="*/ 0 w 145"/>
                  <a:gd name="T23" fmla="*/ 57 h 152"/>
                  <a:gd name="T24" fmla="*/ 5 w 145"/>
                  <a:gd name="T25" fmla="*/ 57 h 152"/>
                  <a:gd name="T26" fmla="*/ 2 w 145"/>
                  <a:gd name="T27" fmla="*/ 74 h 152"/>
                  <a:gd name="T28" fmla="*/ 0 w 145"/>
                  <a:gd name="T29" fmla="*/ 74 h 152"/>
                  <a:gd name="T30" fmla="*/ 0 w 145"/>
                  <a:gd name="T31" fmla="*/ 81 h 152"/>
                  <a:gd name="T32" fmla="*/ 1 w 145"/>
                  <a:gd name="T33" fmla="*/ 81 h 152"/>
                  <a:gd name="T34" fmla="*/ 72 w 145"/>
                  <a:gd name="T35" fmla="*/ 152 h 152"/>
                  <a:gd name="T36" fmla="*/ 144 w 145"/>
                  <a:gd name="T37" fmla="*/ 81 h 152"/>
                  <a:gd name="T38" fmla="*/ 145 w 145"/>
                  <a:gd name="T39" fmla="*/ 81 h 152"/>
                  <a:gd name="T40" fmla="*/ 145 w 145"/>
                  <a:gd name="T41" fmla="*/ 74 h 152"/>
                  <a:gd name="T42" fmla="*/ 143 w 145"/>
                  <a:gd name="T43" fmla="*/ 74 h 152"/>
                  <a:gd name="T44" fmla="*/ 46 w 145"/>
                  <a:gd name="T45" fmla="*/ 12 h 152"/>
                  <a:gd name="T46" fmla="*/ 56 w 145"/>
                  <a:gd name="T47" fmla="*/ 18 h 152"/>
                  <a:gd name="T48" fmla="*/ 61 w 145"/>
                  <a:gd name="T49" fmla="*/ 30 h 152"/>
                  <a:gd name="T50" fmla="*/ 59 w 145"/>
                  <a:gd name="T51" fmla="*/ 41 h 152"/>
                  <a:gd name="T52" fmla="*/ 52 w 145"/>
                  <a:gd name="T53" fmla="*/ 22 h 152"/>
                  <a:gd name="T54" fmla="*/ 34 w 145"/>
                  <a:gd name="T55" fmla="*/ 11 h 152"/>
                  <a:gd name="T56" fmla="*/ 46 w 145"/>
                  <a:gd name="T57" fmla="*/ 12 h 152"/>
                  <a:gd name="T58" fmla="*/ 16 w 145"/>
                  <a:gd name="T59" fmla="*/ 57 h 152"/>
                  <a:gd name="T60" fmla="*/ 130 w 145"/>
                  <a:gd name="T61" fmla="*/ 59 h 152"/>
                  <a:gd name="T62" fmla="*/ 133 w 145"/>
                  <a:gd name="T63" fmla="*/ 74 h 152"/>
                  <a:gd name="T64" fmla="*/ 126 w 145"/>
                  <a:gd name="T65" fmla="*/ 74 h 152"/>
                  <a:gd name="T66" fmla="*/ 102 w 145"/>
                  <a:gd name="T67" fmla="*/ 63 h 152"/>
                  <a:gd name="T68" fmla="*/ 79 w 145"/>
                  <a:gd name="T69" fmla="*/ 74 h 152"/>
                  <a:gd name="T70" fmla="*/ 62 w 145"/>
                  <a:gd name="T71" fmla="*/ 74 h 152"/>
                  <a:gd name="T72" fmla="*/ 38 w 145"/>
                  <a:gd name="T73" fmla="*/ 63 h 152"/>
                  <a:gd name="T74" fmla="*/ 14 w 145"/>
                  <a:gd name="T75" fmla="*/ 74 h 152"/>
                  <a:gd name="T76" fmla="*/ 11 w 145"/>
                  <a:gd name="T77" fmla="*/ 74 h 152"/>
                  <a:gd name="T78" fmla="*/ 16 w 145"/>
                  <a:gd name="T79" fmla="*/ 57 h 152"/>
                  <a:gd name="T80" fmla="*/ 72 w 145"/>
                  <a:gd name="T81" fmla="*/ 142 h 152"/>
                  <a:gd name="T82" fmla="*/ 11 w 145"/>
                  <a:gd name="T83" fmla="*/ 81 h 152"/>
                  <a:gd name="T84" fmla="*/ 14 w 145"/>
                  <a:gd name="T85" fmla="*/ 81 h 152"/>
                  <a:gd name="T86" fmla="*/ 38 w 145"/>
                  <a:gd name="T87" fmla="*/ 93 h 152"/>
                  <a:gd name="T88" fmla="*/ 62 w 145"/>
                  <a:gd name="T89" fmla="*/ 81 h 152"/>
                  <a:gd name="T90" fmla="*/ 79 w 145"/>
                  <a:gd name="T91" fmla="*/ 81 h 152"/>
                  <a:gd name="T92" fmla="*/ 102 w 145"/>
                  <a:gd name="T93" fmla="*/ 93 h 152"/>
                  <a:gd name="T94" fmla="*/ 126 w 145"/>
                  <a:gd name="T95" fmla="*/ 81 h 152"/>
                  <a:gd name="T96" fmla="*/ 134 w 145"/>
                  <a:gd name="T97" fmla="*/ 81 h 152"/>
                  <a:gd name="T98" fmla="*/ 72 w 145"/>
                  <a:gd name="T99" fmla="*/ 14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152">
                    <a:moveTo>
                      <a:pt x="143" y="74"/>
                    </a:moveTo>
                    <a:cubicBezTo>
                      <a:pt x="143" y="69"/>
                      <a:pt x="142" y="64"/>
                      <a:pt x="140" y="59"/>
                    </a:cubicBezTo>
                    <a:cubicBezTo>
                      <a:pt x="145" y="59"/>
                      <a:pt x="145" y="59"/>
                      <a:pt x="145" y="59"/>
                    </a:cubicBezTo>
                    <a:cubicBezTo>
                      <a:pt x="140" y="39"/>
                      <a:pt x="127" y="22"/>
                      <a:pt x="110" y="11"/>
                    </a:cubicBezTo>
                    <a:cubicBezTo>
                      <a:pt x="104" y="14"/>
                      <a:pt x="97" y="17"/>
                      <a:pt x="93" y="22"/>
                    </a:cubicBezTo>
                    <a:cubicBezTo>
                      <a:pt x="88" y="27"/>
                      <a:pt x="86" y="34"/>
                      <a:pt x="86" y="41"/>
                    </a:cubicBezTo>
                    <a:cubicBezTo>
                      <a:pt x="84" y="38"/>
                      <a:pt x="84" y="34"/>
                      <a:pt x="84" y="30"/>
                    </a:cubicBezTo>
                    <a:cubicBezTo>
                      <a:pt x="85" y="26"/>
                      <a:pt x="87" y="22"/>
                      <a:pt x="89" y="18"/>
                    </a:cubicBezTo>
                    <a:cubicBezTo>
                      <a:pt x="92" y="15"/>
                      <a:pt x="96" y="13"/>
                      <a:pt x="100" y="12"/>
                    </a:cubicBezTo>
                    <a:cubicBezTo>
                      <a:pt x="103" y="11"/>
                      <a:pt x="106" y="10"/>
                      <a:pt x="109" y="10"/>
                    </a:cubicBezTo>
                    <a:cubicBezTo>
                      <a:pt x="98" y="4"/>
                      <a:pt x="86" y="0"/>
                      <a:pt x="73" y="0"/>
                    </a:cubicBezTo>
                    <a:cubicBezTo>
                      <a:pt x="37" y="0"/>
                      <a:pt x="8" y="24"/>
                      <a:pt x="0" y="57"/>
                    </a:cubicBezTo>
                    <a:cubicBezTo>
                      <a:pt x="5" y="57"/>
                      <a:pt x="5" y="57"/>
                      <a:pt x="5" y="57"/>
                    </a:cubicBezTo>
                    <a:cubicBezTo>
                      <a:pt x="3" y="62"/>
                      <a:pt x="2" y="68"/>
                      <a:pt x="2" y="74"/>
                    </a:cubicBezTo>
                    <a:cubicBezTo>
                      <a:pt x="0" y="74"/>
                      <a:pt x="0" y="74"/>
                      <a:pt x="0" y="74"/>
                    </a:cubicBezTo>
                    <a:cubicBezTo>
                      <a:pt x="0" y="81"/>
                      <a:pt x="0" y="81"/>
                      <a:pt x="0" y="81"/>
                    </a:cubicBezTo>
                    <a:cubicBezTo>
                      <a:pt x="1" y="81"/>
                      <a:pt x="1" y="81"/>
                      <a:pt x="1" y="81"/>
                    </a:cubicBezTo>
                    <a:cubicBezTo>
                      <a:pt x="1" y="121"/>
                      <a:pt x="33" y="152"/>
                      <a:pt x="72" y="152"/>
                    </a:cubicBezTo>
                    <a:cubicBezTo>
                      <a:pt x="112" y="152"/>
                      <a:pt x="143" y="121"/>
                      <a:pt x="144" y="81"/>
                    </a:cubicBezTo>
                    <a:cubicBezTo>
                      <a:pt x="145" y="81"/>
                      <a:pt x="145" y="81"/>
                      <a:pt x="145" y="81"/>
                    </a:cubicBezTo>
                    <a:cubicBezTo>
                      <a:pt x="145" y="74"/>
                      <a:pt x="145" y="74"/>
                      <a:pt x="145" y="74"/>
                    </a:cubicBezTo>
                    <a:lnTo>
                      <a:pt x="143" y="74"/>
                    </a:lnTo>
                    <a:close/>
                    <a:moveTo>
                      <a:pt x="46" y="12"/>
                    </a:moveTo>
                    <a:cubicBezTo>
                      <a:pt x="49" y="13"/>
                      <a:pt x="53" y="15"/>
                      <a:pt x="56" y="18"/>
                    </a:cubicBezTo>
                    <a:cubicBezTo>
                      <a:pt x="59" y="22"/>
                      <a:pt x="61" y="26"/>
                      <a:pt x="61" y="30"/>
                    </a:cubicBezTo>
                    <a:cubicBezTo>
                      <a:pt x="62" y="34"/>
                      <a:pt x="61" y="38"/>
                      <a:pt x="59" y="41"/>
                    </a:cubicBezTo>
                    <a:cubicBezTo>
                      <a:pt x="59" y="34"/>
                      <a:pt x="57" y="27"/>
                      <a:pt x="52" y="22"/>
                    </a:cubicBezTo>
                    <a:cubicBezTo>
                      <a:pt x="48" y="17"/>
                      <a:pt x="41" y="14"/>
                      <a:pt x="34" y="11"/>
                    </a:cubicBezTo>
                    <a:cubicBezTo>
                      <a:pt x="38" y="10"/>
                      <a:pt x="42" y="11"/>
                      <a:pt x="46" y="12"/>
                    </a:cubicBezTo>
                    <a:close/>
                    <a:moveTo>
                      <a:pt x="16" y="57"/>
                    </a:moveTo>
                    <a:cubicBezTo>
                      <a:pt x="130" y="59"/>
                      <a:pt x="130" y="59"/>
                      <a:pt x="130" y="59"/>
                    </a:cubicBezTo>
                    <a:cubicBezTo>
                      <a:pt x="132" y="64"/>
                      <a:pt x="133" y="69"/>
                      <a:pt x="133" y="74"/>
                    </a:cubicBezTo>
                    <a:cubicBezTo>
                      <a:pt x="126" y="74"/>
                      <a:pt x="126" y="74"/>
                      <a:pt x="126" y="74"/>
                    </a:cubicBezTo>
                    <a:cubicBezTo>
                      <a:pt x="123" y="68"/>
                      <a:pt x="114" y="63"/>
                      <a:pt x="102" y="63"/>
                    </a:cubicBezTo>
                    <a:cubicBezTo>
                      <a:pt x="91" y="63"/>
                      <a:pt x="82" y="68"/>
                      <a:pt x="79" y="74"/>
                    </a:cubicBezTo>
                    <a:cubicBezTo>
                      <a:pt x="62" y="74"/>
                      <a:pt x="62" y="74"/>
                      <a:pt x="62" y="74"/>
                    </a:cubicBezTo>
                    <a:cubicBezTo>
                      <a:pt x="59" y="68"/>
                      <a:pt x="50" y="63"/>
                      <a:pt x="38" y="63"/>
                    </a:cubicBezTo>
                    <a:cubicBezTo>
                      <a:pt x="27" y="63"/>
                      <a:pt x="17" y="68"/>
                      <a:pt x="14" y="74"/>
                    </a:cubicBezTo>
                    <a:cubicBezTo>
                      <a:pt x="11" y="74"/>
                      <a:pt x="11" y="74"/>
                      <a:pt x="11" y="74"/>
                    </a:cubicBezTo>
                    <a:cubicBezTo>
                      <a:pt x="12" y="68"/>
                      <a:pt x="14" y="62"/>
                      <a:pt x="16" y="57"/>
                    </a:cubicBezTo>
                    <a:close/>
                    <a:moveTo>
                      <a:pt x="72" y="142"/>
                    </a:moveTo>
                    <a:cubicBezTo>
                      <a:pt x="39" y="142"/>
                      <a:pt x="11" y="115"/>
                      <a:pt x="11" y="81"/>
                    </a:cubicBezTo>
                    <a:cubicBezTo>
                      <a:pt x="14" y="81"/>
                      <a:pt x="14" y="81"/>
                      <a:pt x="14" y="81"/>
                    </a:cubicBezTo>
                    <a:cubicBezTo>
                      <a:pt x="17" y="88"/>
                      <a:pt x="27" y="93"/>
                      <a:pt x="38" y="93"/>
                    </a:cubicBezTo>
                    <a:cubicBezTo>
                      <a:pt x="50" y="93"/>
                      <a:pt x="59" y="88"/>
                      <a:pt x="62" y="81"/>
                    </a:cubicBezTo>
                    <a:cubicBezTo>
                      <a:pt x="79" y="81"/>
                      <a:pt x="79" y="81"/>
                      <a:pt x="79" y="81"/>
                    </a:cubicBezTo>
                    <a:cubicBezTo>
                      <a:pt x="82" y="88"/>
                      <a:pt x="91" y="93"/>
                      <a:pt x="102" y="93"/>
                    </a:cubicBezTo>
                    <a:cubicBezTo>
                      <a:pt x="114" y="93"/>
                      <a:pt x="123" y="88"/>
                      <a:pt x="126" y="81"/>
                    </a:cubicBezTo>
                    <a:cubicBezTo>
                      <a:pt x="134" y="81"/>
                      <a:pt x="134" y="81"/>
                      <a:pt x="134" y="81"/>
                    </a:cubicBezTo>
                    <a:cubicBezTo>
                      <a:pt x="134" y="115"/>
                      <a:pt x="106" y="142"/>
                      <a:pt x="72"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04" name="Freeform 181"/>
              <p:cNvSpPr/>
              <p:nvPr/>
            </p:nvSpPr>
            <p:spPr bwMode="auto">
              <a:xfrm>
                <a:off x="235094" y="20958"/>
                <a:ext cx="3645" cy="273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2" y="0"/>
                      <a:pt x="1" y="0"/>
                      <a:pt x="0" y="0"/>
                    </a:cubicBezTo>
                    <a:cubicBezTo>
                      <a:pt x="1" y="1"/>
                      <a:pt x="1" y="1"/>
                      <a:pt x="1" y="1"/>
                    </a:cubicBezTo>
                    <a:cubicBezTo>
                      <a:pt x="2" y="1"/>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05" name="Oval 182"/>
              <p:cNvSpPr>
                <a:spLocks noChangeArrowheads="1"/>
              </p:cNvSpPr>
              <p:nvPr/>
            </p:nvSpPr>
            <p:spPr bwMode="auto">
              <a:xfrm>
                <a:off x="124837" y="227806"/>
                <a:ext cx="62874" cy="34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68" name="组合 119"/>
            <p:cNvGrpSpPr/>
            <p:nvPr/>
          </p:nvGrpSpPr>
          <p:grpSpPr bwMode="auto">
            <a:xfrm>
              <a:off x="746125" y="6026150"/>
              <a:ext cx="547688" cy="433388"/>
              <a:chOff x="0" y="0"/>
              <a:chExt cx="494793" cy="390002"/>
            </a:xfrm>
            <a:grpFill/>
          </p:grpSpPr>
          <p:sp>
            <p:nvSpPr>
              <p:cNvPr id="300" name="Freeform 183"/>
              <p:cNvSpPr/>
              <p:nvPr/>
            </p:nvSpPr>
            <p:spPr bwMode="auto">
              <a:xfrm>
                <a:off x="115725" y="0"/>
                <a:ext cx="263343" cy="167664"/>
              </a:xfrm>
              <a:custGeom>
                <a:avLst/>
                <a:gdLst>
                  <a:gd name="T0" fmla="*/ 13 w 122"/>
                  <a:gd name="T1" fmla="*/ 27 h 78"/>
                  <a:gd name="T2" fmla="*/ 60 w 122"/>
                  <a:gd name="T3" fmla="*/ 13 h 78"/>
                  <a:gd name="T4" fmla="*/ 109 w 122"/>
                  <a:gd name="T5" fmla="*/ 27 h 78"/>
                  <a:gd name="T6" fmla="*/ 109 w 122"/>
                  <a:gd name="T7" fmla="*/ 78 h 78"/>
                  <a:gd name="T8" fmla="*/ 122 w 122"/>
                  <a:gd name="T9" fmla="*/ 78 h 78"/>
                  <a:gd name="T10" fmla="*/ 122 w 122"/>
                  <a:gd name="T11" fmla="*/ 19 h 78"/>
                  <a:gd name="T12" fmla="*/ 60 w 122"/>
                  <a:gd name="T13" fmla="*/ 0 h 78"/>
                  <a:gd name="T14" fmla="*/ 0 w 122"/>
                  <a:gd name="T15" fmla="*/ 19 h 78"/>
                  <a:gd name="T16" fmla="*/ 0 w 122"/>
                  <a:gd name="T17" fmla="*/ 78 h 78"/>
                  <a:gd name="T18" fmla="*/ 13 w 122"/>
                  <a:gd name="T19" fmla="*/ 78 h 78"/>
                  <a:gd name="T20" fmla="*/ 13 w 122"/>
                  <a:gd name="T21" fmla="*/ 2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78">
                    <a:moveTo>
                      <a:pt x="13" y="27"/>
                    </a:moveTo>
                    <a:cubicBezTo>
                      <a:pt x="28" y="18"/>
                      <a:pt x="44" y="13"/>
                      <a:pt x="60" y="13"/>
                    </a:cubicBezTo>
                    <a:cubicBezTo>
                      <a:pt x="83" y="13"/>
                      <a:pt x="101" y="22"/>
                      <a:pt x="109" y="27"/>
                    </a:cubicBezTo>
                    <a:cubicBezTo>
                      <a:pt x="109" y="78"/>
                      <a:pt x="109" y="78"/>
                      <a:pt x="109" y="78"/>
                    </a:cubicBezTo>
                    <a:cubicBezTo>
                      <a:pt x="122" y="78"/>
                      <a:pt x="122" y="78"/>
                      <a:pt x="122" y="78"/>
                    </a:cubicBezTo>
                    <a:cubicBezTo>
                      <a:pt x="122" y="19"/>
                      <a:pt x="122" y="19"/>
                      <a:pt x="122" y="19"/>
                    </a:cubicBezTo>
                    <a:cubicBezTo>
                      <a:pt x="122" y="19"/>
                      <a:pt x="97" y="0"/>
                      <a:pt x="60" y="0"/>
                    </a:cubicBezTo>
                    <a:cubicBezTo>
                      <a:pt x="42" y="0"/>
                      <a:pt x="21" y="5"/>
                      <a:pt x="0" y="19"/>
                    </a:cubicBezTo>
                    <a:cubicBezTo>
                      <a:pt x="0" y="78"/>
                      <a:pt x="0" y="78"/>
                      <a:pt x="0" y="78"/>
                    </a:cubicBezTo>
                    <a:cubicBezTo>
                      <a:pt x="13" y="78"/>
                      <a:pt x="13" y="78"/>
                      <a:pt x="13" y="78"/>
                    </a:cubicBezTo>
                    <a:lnTo>
                      <a:pt x="13"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01" name="Freeform 184"/>
              <p:cNvSpPr/>
              <p:nvPr/>
            </p:nvSpPr>
            <p:spPr bwMode="auto">
              <a:xfrm>
                <a:off x="143973" y="279744"/>
                <a:ext cx="206847" cy="110258"/>
              </a:xfrm>
              <a:custGeom>
                <a:avLst/>
                <a:gdLst>
                  <a:gd name="T0" fmla="*/ 114 w 227"/>
                  <a:gd name="T1" fmla="*/ 76 h 121"/>
                  <a:gd name="T2" fmla="*/ 43 w 227"/>
                  <a:gd name="T3" fmla="*/ 0 h 121"/>
                  <a:gd name="T4" fmla="*/ 0 w 227"/>
                  <a:gd name="T5" fmla="*/ 0 h 121"/>
                  <a:gd name="T6" fmla="*/ 114 w 227"/>
                  <a:gd name="T7" fmla="*/ 121 h 121"/>
                  <a:gd name="T8" fmla="*/ 227 w 227"/>
                  <a:gd name="T9" fmla="*/ 0 h 121"/>
                  <a:gd name="T10" fmla="*/ 184 w 227"/>
                  <a:gd name="T11" fmla="*/ 0 h 121"/>
                  <a:gd name="T12" fmla="*/ 114 w 227"/>
                  <a:gd name="T13" fmla="*/ 76 h 121"/>
                </a:gdLst>
                <a:ahLst/>
                <a:cxnLst>
                  <a:cxn ang="0">
                    <a:pos x="T0" y="T1"/>
                  </a:cxn>
                  <a:cxn ang="0">
                    <a:pos x="T2" y="T3"/>
                  </a:cxn>
                  <a:cxn ang="0">
                    <a:pos x="T4" y="T5"/>
                  </a:cxn>
                  <a:cxn ang="0">
                    <a:pos x="T6" y="T7"/>
                  </a:cxn>
                  <a:cxn ang="0">
                    <a:pos x="T8" y="T9"/>
                  </a:cxn>
                  <a:cxn ang="0">
                    <a:pos x="T10" y="T11"/>
                  </a:cxn>
                  <a:cxn ang="0">
                    <a:pos x="T12" y="T13"/>
                  </a:cxn>
                </a:cxnLst>
                <a:rect l="0" t="0" r="r" b="b"/>
                <a:pathLst>
                  <a:path w="227" h="121">
                    <a:moveTo>
                      <a:pt x="114" y="76"/>
                    </a:moveTo>
                    <a:lnTo>
                      <a:pt x="43" y="0"/>
                    </a:lnTo>
                    <a:lnTo>
                      <a:pt x="0" y="0"/>
                    </a:lnTo>
                    <a:lnTo>
                      <a:pt x="114" y="121"/>
                    </a:lnTo>
                    <a:lnTo>
                      <a:pt x="227" y="0"/>
                    </a:lnTo>
                    <a:lnTo>
                      <a:pt x="184" y="0"/>
                    </a:lnTo>
                    <a:lnTo>
                      <a:pt x="114"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302" name="Freeform 185"/>
              <p:cNvSpPr>
                <a:spLocks noEditPoints="1"/>
              </p:cNvSpPr>
              <p:nvPr/>
            </p:nvSpPr>
            <p:spPr bwMode="auto">
              <a:xfrm>
                <a:off x="0" y="178599"/>
                <a:ext cx="494793" cy="103879"/>
              </a:xfrm>
              <a:custGeom>
                <a:avLst/>
                <a:gdLst>
                  <a:gd name="T0" fmla="*/ 543 w 543"/>
                  <a:gd name="T1" fmla="*/ 114 h 114"/>
                  <a:gd name="T2" fmla="*/ 517 w 543"/>
                  <a:gd name="T3" fmla="*/ 76 h 114"/>
                  <a:gd name="T4" fmla="*/ 543 w 543"/>
                  <a:gd name="T5" fmla="*/ 38 h 114"/>
                  <a:gd name="T6" fmla="*/ 437 w 543"/>
                  <a:gd name="T7" fmla="*/ 38 h 114"/>
                  <a:gd name="T8" fmla="*/ 437 w 543"/>
                  <a:gd name="T9" fmla="*/ 0 h 114"/>
                  <a:gd name="T10" fmla="*/ 108 w 543"/>
                  <a:gd name="T11" fmla="*/ 0 h 114"/>
                  <a:gd name="T12" fmla="*/ 108 w 543"/>
                  <a:gd name="T13" fmla="*/ 38 h 114"/>
                  <a:gd name="T14" fmla="*/ 0 w 543"/>
                  <a:gd name="T15" fmla="*/ 38 h 114"/>
                  <a:gd name="T16" fmla="*/ 28 w 543"/>
                  <a:gd name="T17" fmla="*/ 76 h 114"/>
                  <a:gd name="T18" fmla="*/ 0 w 543"/>
                  <a:gd name="T19" fmla="*/ 114 h 114"/>
                  <a:gd name="T20" fmla="*/ 123 w 543"/>
                  <a:gd name="T21" fmla="*/ 114 h 114"/>
                  <a:gd name="T22" fmla="*/ 123 w 543"/>
                  <a:gd name="T23" fmla="*/ 102 h 114"/>
                  <a:gd name="T24" fmla="*/ 420 w 543"/>
                  <a:gd name="T25" fmla="*/ 102 h 114"/>
                  <a:gd name="T26" fmla="*/ 420 w 543"/>
                  <a:gd name="T27" fmla="*/ 114 h 114"/>
                  <a:gd name="T28" fmla="*/ 543 w 543"/>
                  <a:gd name="T29" fmla="*/ 114 h 114"/>
                  <a:gd name="T30" fmla="*/ 111 w 543"/>
                  <a:gd name="T31" fmla="*/ 102 h 114"/>
                  <a:gd name="T32" fmla="*/ 23 w 543"/>
                  <a:gd name="T33" fmla="*/ 102 h 114"/>
                  <a:gd name="T34" fmla="*/ 42 w 543"/>
                  <a:gd name="T35" fmla="*/ 76 h 114"/>
                  <a:gd name="T36" fmla="*/ 23 w 543"/>
                  <a:gd name="T37" fmla="*/ 50 h 114"/>
                  <a:gd name="T38" fmla="*/ 108 w 543"/>
                  <a:gd name="T39" fmla="*/ 50 h 114"/>
                  <a:gd name="T40" fmla="*/ 108 w 543"/>
                  <a:gd name="T41" fmla="*/ 102 h 114"/>
                  <a:gd name="T42" fmla="*/ 111 w 543"/>
                  <a:gd name="T43" fmla="*/ 102 h 114"/>
                  <a:gd name="T44" fmla="*/ 111 w 543"/>
                  <a:gd name="T45" fmla="*/ 102 h 114"/>
                  <a:gd name="T46" fmla="*/ 432 w 543"/>
                  <a:gd name="T47" fmla="*/ 102 h 114"/>
                  <a:gd name="T48" fmla="*/ 437 w 543"/>
                  <a:gd name="T49" fmla="*/ 102 h 114"/>
                  <a:gd name="T50" fmla="*/ 437 w 543"/>
                  <a:gd name="T51" fmla="*/ 50 h 114"/>
                  <a:gd name="T52" fmla="*/ 520 w 543"/>
                  <a:gd name="T53" fmla="*/ 50 h 114"/>
                  <a:gd name="T54" fmla="*/ 501 w 543"/>
                  <a:gd name="T55" fmla="*/ 76 h 114"/>
                  <a:gd name="T56" fmla="*/ 520 w 543"/>
                  <a:gd name="T57" fmla="*/ 102 h 114"/>
                  <a:gd name="T58" fmla="*/ 432 w 543"/>
                  <a:gd name="T59" fmla="*/ 102 h 114"/>
                  <a:gd name="T60" fmla="*/ 432 w 543"/>
                  <a:gd name="T61" fmla="*/ 10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43" h="114">
                    <a:moveTo>
                      <a:pt x="543" y="114"/>
                    </a:moveTo>
                    <a:lnTo>
                      <a:pt x="517" y="76"/>
                    </a:lnTo>
                    <a:lnTo>
                      <a:pt x="543" y="38"/>
                    </a:lnTo>
                    <a:lnTo>
                      <a:pt x="437" y="38"/>
                    </a:lnTo>
                    <a:lnTo>
                      <a:pt x="437" y="0"/>
                    </a:lnTo>
                    <a:lnTo>
                      <a:pt x="108" y="0"/>
                    </a:lnTo>
                    <a:lnTo>
                      <a:pt x="108" y="38"/>
                    </a:lnTo>
                    <a:lnTo>
                      <a:pt x="0" y="38"/>
                    </a:lnTo>
                    <a:lnTo>
                      <a:pt x="28" y="76"/>
                    </a:lnTo>
                    <a:lnTo>
                      <a:pt x="0" y="114"/>
                    </a:lnTo>
                    <a:lnTo>
                      <a:pt x="123" y="114"/>
                    </a:lnTo>
                    <a:lnTo>
                      <a:pt x="123" y="102"/>
                    </a:lnTo>
                    <a:lnTo>
                      <a:pt x="420" y="102"/>
                    </a:lnTo>
                    <a:lnTo>
                      <a:pt x="420" y="114"/>
                    </a:lnTo>
                    <a:lnTo>
                      <a:pt x="543" y="114"/>
                    </a:lnTo>
                    <a:close/>
                    <a:moveTo>
                      <a:pt x="111" y="102"/>
                    </a:moveTo>
                    <a:lnTo>
                      <a:pt x="23" y="102"/>
                    </a:lnTo>
                    <a:lnTo>
                      <a:pt x="42" y="76"/>
                    </a:lnTo>
                    <a:lnTo>
                      <a:pt x="23" y="50"/>
                    </a:lnTo>
                    <a:lnTo>
                      <a:pt x="108" y="50"/>
                    </a:lnTo>
                    <a:lnTo>
                      <a:pt x="108" y="102"/>
                    </a:lnTo>
                    <a:lnTo>
                      <a:pt x="111" y="102"/>
                    </a:lnTo>
                    <a:close/>
                    <a:moveTo>
                      <a:pt x="432" y="102"/>
                    </a:moveTo>
                    <a:lnTo>
                      <a:pt x="437" y="102"/>
                    </a:lnTo>
                    <a:lnTo>
                      <a:pt x="437" y="50"/>
                    </a:lnTo>
                    <a:lnTo>
                      <a:pt x="520" y="50"/>
                    </a:lnTo>
                    <a:lnTo>
                      <a:pt x="501" y="76"/>
                    </a:lnTo>
                    <a:lnTo>
                      <a:pt x="520" y="102"/>
                    </a:lnTo>
                    <a:lnTo>
                      <a:pt x="43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69" name="Freeform 186"/>
            <p:cNvSpPr>
              <a:spLocks noEditPoints="1"/>
            </p:cNvSpPr>
            <p:nvPr/>
          </p:nvSpPr>
          <p:spPr bwMode="auto">
            <a:xfrm>
              <a:off x="1590675" y="6156325"/>
              <a:ext cx="492125" cy="195263"/>
            </a:xfrm>
            <a:custGeom>
              <a:avLst/>
              <a:gdLst>
                <a:gd name="T0" fmla="*/ 188 w 206"/>
                <a:gd name="T1" fmla="*/ 45 h 82"/>
                <a:gd name="T2" fmla="*/ 75 w 206"/>
                <a:gd name="T3" fmla="*/ 0 h 82"/>
                <a:gd name="T4" fmla="*/ 69 w 206"/>
                <a:gd name="T5" fmla="*/ 6 h 82"/>
                <a:gd name="T6" fmla="*/ 14 w 206"/>
                <a:gd name="T7" fmla="*/ 4 h 82"/>
                <a:gd name="T8" fmla="*/ 9 w 206"/>
                <a:gd name="T9" fmla="*/ 4 h 82"/>
                <a:gd name="T10" fmla="*/ 0 w 206"/>
                <a:gd name="T11" fmla="*/ 71 h 82"/>
                <a:gd name="T12" fmla="*/ 4 w 206"/>
                <a:gd name="T13" fmla="*/ 82 h 82"/>
                <a:gd name="T14" fmla="*/ 12 w 206"/>
                <a:gd name="T15" fmla="*/ 77 h 82"/>
                <a:gd name="T16" fmla="*/ 16 w 206"/>
                <a:gd name="T17" fmla="*/ 82 h 82"/>
                <a:gd name="T18" fmla="*/ 32 w 206"/>
                <a:gd name="T19" fmla="*/ 82 h 82"/>
                <a:gd name="T20" fmla="*/ 36 w 206"/>
                <a:gd name="T21" fmla="*/ 77 h 82"/>
                <a:gd name="T22" fmla="*/ 48 w 206"/>
                <a:gd name="T23" fmla="*/ 82 h 82"/>
                <a:gd name="T24" fmla="*/ 52 w 206"/>
                <a:gd name="T25" fmla="*/ 77 h 82"/>
                <a:gd name="T26" fmla="*/ 56 w 206"/>
                <a:gd name="T27" fmla="*/ 82 h 82"/>
                <a:gd name="T28" fmla="*/ 125 w 206"/>
                <a:gd name="T29" fmla="*/ 77 h 82"/>
                <a:gd name="T30" fmla="*/ 129 w 206"/>
                <a:gd name="T31" fmla="*/ 82 h 82"/>
                <a:gd name="T32" fmla="*/ 143 w 206"/>
                <a:gd name="T33" fmla="*/ 82 h 82"/>
                <a:gd name="T34" fmla="*/ 147 w 206"/>
                <a:gd name="T35" fmla="*/ 77 h 82"/>
                <a:gd name="T36" fmla="*/ 156 w 206"/>
                <a:gd name="T37" fmla="*/ 82 h 82"/>
                <a:gd name="T38" fmla="*/ 158 w 206"/>
                <a:gd name="T39" fmla="*/ 77 h 82"/>
                <a:gd name="T40" fmla="*/ 162 w 206"/>
                <a:gd name="T41" fmla="*/ 82 h 82"/>
                <a:gd name="T42" fmla="*/ 175 w 206"/>
                <a:gd name="T43" fmla="*/ 82 h 82"/>
                <a:gd name="T44" fmla="*/ 178 w 206"/>
                <a:gd name="T45" fmla="*/ 77 h 82"/>
                <a:gd name="T46" fmla="*/ 182 w 206"/>
                <a:gd name="T47" fmla="*/ 82 h 82"/>
                <a:gd name="T48" fmla="*/ 193 w 206"/>
                <a:gd name="T49" fmla="*/ 82 h 82"/>
                <a:gd name="T50" fmla="*/ 198 w 206"/>
                <a:gd name="T51" fmla="*/ 70 h 82"/>
                <a:gd name="T52" fmla="*/ 64 w 206"/>
                <a:gd name="T53" fmla="*/ 13 h 82"/>
                <a:gd name="T54" fmla="*/ 64 w 206"/>
                <a:gd name="T55" fmla="*/ 13 h 82"/>
                <a:gd name="T56" fmla="*/ 11 w 206"/>
                <a:gd name="T57" fmla="*/ 10 h 82"/>
                <a:gd name="T58" fmla="*/ 13 w 206"/>
                <a:gd name="T59" fmla="*/ 10 h 82"/>
                <a:gd name="T60" fmla="*/ 70 w 206"/>
                <a:gd name="T61" fmla="*/ 17 h 82"/>
                <a:gd name="T62" fmla="*/ 75 w 206"/>
                <a:gd name="T63" fmla="*/ 12 h 82"/>
                <a:gd name="T64" fmla="*/ 75 w 206"/>
                <a:gd name="T65" fmla="*/ 12 h 82"/>
                <a:gd name="T66" fmla="*/ 75 w 206"/>
                <a:gd name="T67" fmla="*/ 6 h 82"/>
                <a:gd name="T68" fmla="*/ 107 w 206"/>
                <a:gd name="T69" fmla="*/ 29 h 82"/>
                <a:gd name="T70" fmla="*/ 94 w 206"/>
                <a:gd name="T71" fmla="*/ 34 h 82"/>
                <a:gd name="T72" fmla="*/ 133 w 206"/>
                <a:gd name="T73" fmla="*/ 49 h 82"/>
                <a:gd name="T74" fmla="*/ 160 w 206"/>
                <a:gd name="T75" fmla="*/ 47 h 82"/>
                <a:gd name="T76" fmla="*/ 198 w 206"/>
                <a:gd name="T77" fmla="*/ 57 h 82"/>
                <a:gd name="T78" fmla="*/ 6 w 206"/>
                <a:gd name="T79" fmla="*/ 6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6" h="82">
                  <a:moveTo>
                    <a:pt x="203" y="55"/>
                  </a:moveTo>
                  <a:cubicBezTo>
                    <a:pt x="202" y="50"/>
                    <a:pt x="197" y="47"/>
                    <a:pt x="188" y="45"/>
                  </a:cubicBezTo>
                  <a:cubicBezTo>
                    <a:pt x="188" y="45"/>
                    <a:pt x="116" y="38"/>
                    <a:pt x="83" y="4"/>
                  </a:cubicBezTo>
                  <a:cubicBezTo>
                    <a:pt x="82" y="3"/>
                    <a:pt x="78" y="0"/>
                    <a:pt x="75" y="0"/>
                  </a:cubicBezTo>
                  <a:cubicBezTo>
                    <a:pt x="73" y="0"/>
                    <a:pt x="71" y="1"/>
                    <a:pt x="70" y="2"/>
                  </a:cubicBezTo>
                  <a:cubicBezTo>
                    <a:pt x="70" y="3"/>
                    <a:pt x="69" y="4"/>
                    <a:pt x="69" y="6"/>
                  </a:cubicBezTo>
                  <a:cubicBezTo>
                    <a:pt x="56" y="5"/>
                    <a:pt x="37" y="4"/>
                    <a:pt x="24" y="4"/>
                  </a:cubicBezTo>
                  <a:cubicBezTo>
                    <a:pt x="20" y="4"/>
                    <a:pt x="17" y="4"/>
                    <a:pt x="14" y="4"/>
                  </a:cubicBezTo>
                  <a:cubicBezTo>
                    <a:pt x="14" y="4"/>
                    <a:pt x="14" y="4"/>
                    <a:pt x="14" y="4"/>
                  </a:cubicBezTo>
                  <a:cubicBezTo>
                    <a:pt x="12" y="4"/>
                    <a:pt x="11" y="4"/>
                    <a:pt x="9" y="4"/>
                  </a:cubicBezTo>
                  <a:cubicBezTo>
                    <a:pt x="5" y="5"/>
                    <a:pt x="0" y="9"/>
                    <a:pt x="0" y="21"/>
                  </a:cubicBezTo>
                  <a:cubicBezTo>
                    <a:pt x="0" y="71"/>
                    <a:pt x="0" y="71"/>
                    <a:pt x="0" y="71"/>
                  </a:cubicBezTo>
                  <a:cubicBezTo>
                    <a:pt x="0" y="81"/>
                    <a:pt x="0" y="81"/>
                    <a:pt x="0" y="81"/>
                  </a:cubicBezTo>
                  <a:cubicBezTo>
                    <a:pt x="0" y="81"/>
                    <a:pt x="2" y="82"/>
                    <a:pt x="4" y="82"/>
                  </a:cubicBezTo>
                  <a:cubicBezTo>
                    <a:pt x="12" y="82"/>
                    <a:pt x="12" y="82"/>
                    <a:pt x="12" y="82"/>
                  </a:cubicBezTo>
                  <a:cubicBezTo>
                    <a:pt x="12" y="77"/>
                    <a:pt x="12" y="77"/>
                    <a:pt x="12" y="77"/>
                  </a:cubicBezTo>
                  <a:cubicBezTo>
                    <a:pt x="16" y="77"/>
                    <a:pt x="16" y="77"/>
                    <a:pt x="16" y="77"/>
                  </a:cubicBezTo>
                  <a:cubicBezTo>
                    <a:pt x="16" y="82"/>
                    <a:pt x="16" y="82"/>
                    <a:pt x="16" y="82"/>
                  </a:cubicBezTo>
                  <a:cubicBezTo>
                    <a:pt x="27" y="82"/>
                    <a:pt x="27" y="82"/>
                    <a:pt x="27" y="82"/>
                  </a:cubicBezTo>
                  <a:cubicBezTo>
                    <a:pt x="32" y="82"/>
                    <a:pt x="32" y="82"/>
                    <a:pt x="32" y="82"/>
                  </a:cubicBezTo>
                  <a:cubicBezTo>
                    <a:pt x="32" y="77"/>
                    <a:pt x="32" y="77"/>
                    <a:pt x="32" y="77"/>
                  </a:cubicBezTo>
                  <a:cubicBezTo>
                    <a:pt x="36" y="77"/>
                    <a:pt x="36" y="77"/>
                    <a:pt x="36" y="77"/>
                  </a:cubicBezTo>
                  <a:cubicBezTo>
                    <a:pt x="36" y="82"/>
                    <a:pt x="36" y="82"/>
                    <a:pt x="36" y="82"/>
                  </a:cubicBezTo>
                  <a:cubicBezTo>
                    <a:pt x="48" y="82"/>
                    <a:pt x="48" y="82"/>
                    <a:pt x="48" y="82"/>
                  </a:cubicBezTo>
                  <a:cubicBezTo>
                    <a:pt x="52" y="82"/>
                    <a:pt x="52" y="82"/>
                    <a:pt x="52" y="82"/>
                  </a:cubicBezTo>
                  <a:cubicBezTo>
                    <a:pt x="52" y="77"/>
                    <a:pt x="52" y="77"/>
                    <a:pt x="52" y="77"/>
                  </a:cubicBezTo>
                  <a:cubicBezTo>
                    <a:pt x="56" y="77"/>
                    <a:pt x="56" y="77"/>
                    <a:pt x="56" y="77"/>
                  </a:cubicBezTo>
                  <a:cubicBezTo>
                    <a:pt x="56" y="82"/>
                    <a:pt x="56" y="82"/>
                    <a:pt x="56" y="82"/>
                  </a:cubicBezTo>
                  <a:cubicBezTo>
                    <a:pt x="125" y="82"/>
                    <a:pt x="125" y="82"/>
                    <a:pt x="125" y="82"/>
                  </a:cubicBezTo>
                  <a:cubicBezTo>
                    <a:pt x="125" y="77"/>
                    <a:pt x="125" y="77"/>
                    <a:pt x="125" y="77"/>
                  </a:cubicBezTo>
                  <a:cubicBezTo>
                    <a:pt x="129" y="77"/>
                    <a:pt x="129" y="77"/>
                    <a:pt x="129" y="77"/>
                  </a:cubicBezTo>
                  <a:cubicBezTo>
                    <a:pt x="129" y="82"/>
                    <a:pt x="129" y="82"/>
                    <a:pt x="129" y="82"/>
                  </a:cubicBezTo>
                  <a:cubicBezTo>
                    <a:pt x="133" y="82"/>
                    <a:pt x="133" y="82"/>
                    <a:pt x="133" y="82"/>
                  </a:cubicBezTo>
                  <a:cubicBezTo>
                    <a:pt x="143" y="82"/>
                    <a:pt x="143" y="82"/>
                    <a:pt x="143" y="82"/>
                  </a:cubicBezTo>
                  <a:cubicBezTo>
                    <a:pt x="143" y="77"/>
                    <a:pt x="143" y="77"/>
                    <a:pt x="143" y="77"/>
                  </a:cubicBezTo>
                  <a:cubicBezTo>
                    <a:pt x="147" y="77"/>
                    <a:pt x="147" y="77"/>
                    <a:pt x="147" y="77"/>
                  </a:cubicBezTo>
                  <a:cubicBezTo>
                    <a:pt x="147" y="82"/>
                    <a:pt x="147" y="82"/>
                    <a:pt x="147" y="82"/>
                  </a:cubicBezTo>
                  <a:cubicBezTo>
                    <a:pt x="156" y="82"/>
                    <a:pt x="156" y="82"/>
                    <a:pt x="156" y="82"/>
                  </a:cubicBezTo>
                  <a:cubicBezTo>
                    <a:pt x="158" y="82"/>
                    <a:pt x="158" y="82"/>
                    <a:pt x="158" y="82"/>
                  </a:cubicBezTo>
                  <a:cubicBezTo>
                    <a:pt x="158" y="77"/>
                    <a:pt x="158" y="77"/>
                    <a:pt x="158" y="77"/>
                  </a:cubicBezTo>
                  <a:cubicBezTo>
                    <a:pt x="162" y="77"/>
                    <a:pt x="162" y="77"/>
                    <a:pt x="162" y="77"/>
                  </a:cubicBezTo>
                  <a:cubicBezTo>
                    <a:pt x="162" y="82"/>
                    <a:pt x="162" y="82"/>
                    <a:pt x="162" y="82"/>
                  </a:cubicBezTo>
                  <a:cubicBezTo>
                    <a:pt x="169" y="82"/>
                    <a:pt x="169" y="82"/>
                    <a:pt x="169" y="82"/>
                  </a:cubicBezTo>
                  <a:cubicBezTo>
                    <a:pt x="175" y="82"/>
                    <a:pt x="175" y="82"/>
                    <a:pt x="175" y="82"/>
                  </a:cubicBezTo>
                  <a:cubicBezTo>
                    <a:pt x="178" y="82"/>
                    <a:pt x="178" y="82"/>
                    <a:pt x="178" y="82"/>
                  </a:cubicBezTo>
                  <a:cubicBezTo>
                    <a:pt x="178" y="77"/>
                    <a:pt x="178" y="77"/>
                    <a:pt x="178" y="77"/>
                  </a:cubicBezTo>
                  <a:cubicBezTo>
                    <a:pt x="182" y="77"/>
                    <a:pt x="182" y="77"/>
                    <a:pt x="182" y="77"/>
                  </a:cubicBezTo>
                  <a:cubicBezTo>
                    <a:pt x="182" y="82"/>
                    <a:pt x="182" y="82"/>
                    <a:pt x="182" y="82"/>
                  </a:cubicBezTo>
                  <a:cubicBezTo>
                    <a:pt x="188" y="82"/>
                    <a:pt x="188" y="82"/>
                    <a:pt x="188" y="82"/>
                  </a:cubicBezTo>
                  <a:cubicBezTo>
                    <a:pt x="193" y="82"/>
                    <a:pt x="193" y="82"/>
                    <a:pt x="193" y="82"/>
                  </a:cubicBezTo>
                  <a:cubicBezTo>
                    <a:pt x="196" y="82"/>
                    <a:pt x="198" y="81"/>
                    <a:pt x="198" y="81"/>
                  </a:cubicBezTo>
                  <a:cubicBezTo>
                    <a:pt x="198" y="70"/>
                    <a:pt x="198" y="70"/>
                    <a:pt x="198" y="70"/>
                  </a:cubicBezTo>
                  <a:cubicBezTo>
                    <a:pt x="199" y="69"/>
                    <a:pt x="206" y="62"/>
                    <a:pt x="203" y="55"/>
                  </a:cubicBezTo>
                  <a:close/>
                  <a:moveTo>
                    <a:pt x="64" y="13"/>
                  </a:moveTo>
                  <a:cubicBezTo>
                    <a:pt x="54" y="15"/>
                    <a:pt x="41" y="14"/>
                    <a:pt x="29" y="12"/>
                  </a:cubicBezTo>
                  <a:cubicBezTo>
                    <a:pt x="42" y="12"/>
                    <a:pt x="53" y="13"/>
                    <a:pt x="64" y="13"/>
                  </a:cubicBezTo>
                  <a:close/>
                  <a:moveTo>
                    <a:pt x="6" y="21"/>
                  </a:moveTo>
                  <a:cubicBezTo>
                    <a:pt x="6" y="17"/>
                    <a:pt x="7" y="11"/>
                    <a:pt x="11" y="10"/>
                  </a:cubicBezTo>
                  <a:cubicBezTo>
                    <a:pt x="11" y="10"/>
                    <a:pt x="12" y="10"/>
                    <a:pt x="13" y="10"/>
                  </a:cubicBezTo>
                  <a:cubicBezTo>
                    <a:pt x="13" y="10"/>
                    <a:pt x="13" y="10"/>
                    <a:pt x="13" y="10"/>
                  </a:cubicBezTo>
                  <a:cubicBezTo>
                    <a:pt x="24" y="16"/>
                    <a:pt x="24" y="16"/>
                    <a:pt x="24" y="16"/>
                  </a:cubicBezTo>
                  <a:cubicBezTo>
                    <a:pt x="45" y="24"/>
                    <a:pt x="60" y="25"/>
                    <a:pt x="70" y="17"/>
                  </a:cubicBezTo>
                  <a:cubicBezTo>
                    <a:pt x="75" y="12"/>
                    <a:pt x="75" y="12"/>
                    <a:pt x="75" y="12"/>
                  </a:cubicBezTo>
                  <a:cubicBezTo>
                    <a:pt x="75" y="12"/>
                    <a:pt x="75" y="12"/>
                    <a:pt x="75" y="12"/>
                  </a:cubicBezTo>
                  <a:cubicBezTo>
                    <a:pt x="75" y="12"/>
                    <a:pt x="75" y="12"/>
                    <a:pt x="75" y="12"/>
                  </a:cubicBezTo>
                  <a:cubicBezTo>
                    <a:pt x="75" y="12"/>
                    <a:pt x="75" y="12"/>
                    <a:pt x="75" y="12"/>
                  </a:cubicBezTo>
                  <a:cubicBezTo>
                    <a:pt x="75" y="9"/>
                    <a:pt x="75" y="9"/>
                    <a:pt x="75" y="9"/>
                  </a:cubicBezTo>
                  <a:cubicBezTo>
                    <a:pt x="75" y="7"/>
                    <a:pt x="75" y="7"/>
                    <a:pt x="75" y="6"/>
                  </a:cubicBezTo>
                  <a:cubicBezTo>
                    <a:pt x="76" y="7"/>
                    <a:pt x="78" y="8"/>
                    <a:pt x="79" y="8"/>
                  </a:cubicBezTo>
                  <a:cubicBezTo>
                    <a:pt x="87" y="17"/>
                    <a:pt x="97" y="23"/>
                    <a:pt x="107" y="29"/>
                  </a:cubicBezTo>
                  <a:cubicBezTo>
                    <a:pt x="104" y="28"/>
                    <a:pt x="104" y="28"/>
                    <a:pt x="104" y="28"/>
                  </a:cubicBezTo>
                  <a:cubicBezTo>
                    <a:pt x="104" y="28"/>
                    <a:pt x="91" y="27"/>
                    <a:pt x="94" y="34"/>
                  </a:cubicBezTo>
                  <a:cubicBezTo>
                    <a:pt x="97" y="42"/>
                    <a:pt x="114" y="46"/>
                    <a:pt x="114" y="46"/>
                  </a:cubicBezTo>
                  <a:cubicBezTo>
                    <a:pt x="133" y="49"/>
                    <a:pt x="133" y="49"/>
                    <a:pt x="133" y="49"/>
                  </a:cubicBezTo>
                  <a:cubicBezTo>
                    <a:pt x="133" y="49"/>
                    <a:pt x="146" y="51"/>
                    <a:pt x="160" y="47"/>
                  </a:cubicBezTo>
                  <a:cubicBezTo>
                    <a:pt x="160" y="47"/>
                    <a:pt x="160" y="47"/>
                    <a:pt x="160" y="47"/>
                  </a:cubicBezTo>
                  <a:cubicBezTo>
                    <a:pt x="175" y="50"/>
                    <a:pt x="187" y="51"/>
                    <a:pt x="188" y="51"/>
                  </a:cubicBezTo>
                  <a:cubicBezTo>
                    <a:pt x="193" y="52"/>
                    <a:pt x="197" y="54"/>
                    <a:pt x="198" y="57"/>
                  </a:cubicBezTo>
                  <a:cubicBezTo>
                    <a:pt x="198" y="59"/>
                    <a:pt x="196" y="63"/>
                    <a:pt x="194" y="65"/>
                  </a:cubicBezTo>
                  <a:cubicBezTo>
                    <a:pt x="6" y="65"/>
                    <a:pt x="6" y="65"/>
                    <a:pt x="6" y="65"/>
                  </a:cubicBezTo>
                  <a:lnTo>
                    <a:pt x="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70" name="组合 124"/>
            <p:cNvGrpSpPr/>
            <p:nvPr/>
          </p:nvGrpSpPr>
          <p:grpSpPr bwMode="auto">
            <a:xfrm>
              <a:off x="2287588" y="2513013"/>
              <a:ext cx="358775" cy="439737"/>
              <a:chOff x="0" y="0"/>
              <a:chExt cx="323484" cy="396381"/>
            </a:xfrm>
            <a:grpFill/>
          </p:grpSpPr>
          <p:sp>
            <p:nvSpPr>
              <p:cNvPr id="298" name="Freeform 187"/>
              <p:cNvSpPr>
                <a:spLocks noEditPoints="1"/>
              </p:cNvSpPr>
              <p:nvPr/>
            </p:nvSpPr>
            <p:spPr bwMode="auto">
              <a:xfrm>
                <a:off x="0" y="0"/>
                <a:ext cx="323484" cy="369956"/>
              </a:xfrm>
              <a:custGeom>
                <a:avLst/>
                <a:gdLst>
                  <a:gd name="T0" fmla="*/ 120 w 150"/>
                  <a:gd name="T1" fmla="*/ 21 h 172"/>
                  <a:gd name="T2" fmla="*/ 120 w 150"/>
                  <a:gd name="T3" fmla="*/ 6 h 172"/>
                  <a:gd name="T4" fmla="*/ 127 w 150"/>
                  <a:gd name="T5" fmla="*/ 6 h 172"/>
                  <a:gd name="T6" fmla="*/ 127 w 150"/>
                  <a:gd name="T7" fmla="*/ 0 h 172"/>
                  <a:gd name="T8" fmla="*/ 120 w 150"/>
                  <a:gd name="T9" fmla="*/ 0 h 172"/>
                  <a:gd name="T10" fmla="*/ 30 w 150"/>
                  <a:gd name="T11" fmla="*/ 0 h 172"/>
                  <a:gd name="T12" fmla="*/ 23 w 150"/>
                  <a:gd name="T13" fmla="*/ 0 h 172"/>
                  <a:gd name="T14" fmla="*/ 23 w 150"/>
                  <a:gd name="T15" fmla="*/ 6 h 172"/>
                  <a:gd name="T16" fmla="*/ 30 w 150"/>
                  <a:gd name="T17" fmla="*/ 6 h 172"/>
                  <a:gd name="T18" fmla="*/ 30 w 150"/>
                  <a:gd name="T19" fmla="*/ 21 h 172"/>
                  <a:gd name="T20" fmla="*/ 0 w 150"/>
                  <a:gd name="T21" fmla="*/ 15 h 172"/>
                  <a:gd name="T22" fmla="*/ 53 w 150"/>
                  <a:gd name="T23" fmla="*/ 76 h 172"/>
                  <a:gd name="T24" fmla="*/ 53 w 150"/>
                  <a:gd name="T25" fmla="*/ 76 h 172"/>
                  <a:gd name="T26" fmla="*/ 61 w 150"/>
                  <a:gd name="T27" fmla="*/ 83 h 172"/>
                  <a:gd name="T28" fmla="*/ 58 w 150"/>
                  <a:gd name="T29" fmla="*/ 86 h 172"/>
                  <a:gd name="T30" fmla="*/ 61 w 150"/>
                  <a:gd name="T31" fmla="*/ 89 h 172"/>
                  <a:gd name="T32" fmla="*/ 65 w 150"/>
                  <a:gd name="T33" fmla="*/ 89 h 172"/>
                  <a:gd name="T34" fmla="*/ 55 w 150"/>
                  <a:gd name="T35" fmla="*/ 132 h 172"/>
                  <a:gd name="T36" fmla="*/ 48 w 150"/>
                  <a:gd name="T37" fmla="*/ 132 h 172"/>
                  <a:gd name="T38" fmla="*/ 48 w 150"/>
                  <a:gd name="T39" fmla="*/ 172 h 172"/>
                  <a:gd name="T40" fmla="*/ 105 w 150"/>
                  <a:gd name="T41" fmla="*/ 172 h 172"/>
                  <a:gd name="T42" fmla="*/ 105 w 150"/>
                  <a:gd name="T43" fmla="*/ 132 h 172"/>
                  <a:gd name="T44" fmla="*/ 97 w 150"/>
                  <a:gd name="T45" fmla="*/ 132 h 172"/>
                  <a:gd name="T46" fmla="*/ 87 w 150"/>
                  <a:gd name="T47" fmla="*/ 89 h 172"/>
                  <a:gd name="T48" fmla="*/ 91 w 150"/>
                  <a:gd name="T49" fmla="*/ 89 h 172"/>
                  <a:gd name="T50" fmla="*/ 95 w 150"/>
                  <a:gd name="T51" fmla="*/ 86 h 172"/>
                  <a:gd name="T52" fmla="*/ 91 w 150"/>
                  <a:gd name="T53" fmla="*/ 83 h 172"/>
                  <a:gd name="T54" fmla="*/ 89 w 150"/>
                  <a:gd name="T55" fmla="*/ 83 h 172"/>
                  <a:gd name="T56" fmla="*/ 97 w 150"/>
                  <a:gd name="T57" fmla="*/ 76 h 172"/>
                  <a:gd name="T58" fmla="*/ 97 w 150"/>
                  <a:gd name="T59" fmla="*/ 76 h 172"/>
                  <a:gd name="T60" fmla="*/ 150 w 150"/>
                  <a:gd name="T61" fmla="*/ 15 h 172"/>
                  <a:gd name="T62" fmla="*/ 120 w 150"/>
                  <a:gd name="T63" fmla="*/ 21 h 172"/>
                  <a:gd name="T64" fmla="*/ 8 w 150"/>
                  <a:gd name="T65" fmla="*/ 21 h 172"/>
                  <a:gd name="T66" fmla="*/ 31 w 150"/>
                  <a:gd name="T67" fmla="*/ 27 h 172"/>
                  <a:gd name="T68" fmla="*/ 48 w 150"/>
                  <a:gd name="T69" fmla="*/ 70 h 172"/>
                  <a:gd name="T70" fmla="*/ 8 w 150"/>
                  <a:gd name="T71" fmla="*/ 21 h 172"/>
                  <a:gd name="T72" fmla="*/ 57 w 150"/>
                  <a:gd name="T73" fmla="*/ 70 h 172"/>
                  <a:gd name="T74" fmla="*/ 39 w 150"/>
                  <a:gd name="T75" fmla="*/ 12 h 172"/>
                  <a:gd name="T76" fmla="*/ 45 w 150"/>
                  <a:gd name="T77" fmla="*/ 11 h 172"/>
                  <a:gd name="T78" fmla="*/ 61 w 150"/>
                  <a:gd name="T79" fmla="*/ 66 h 172"/>
                  <a:gd name="T80" fmla="*/ 57 w 150"/>
                  <a:gd name="T81" fmla="*/ 70 h 172"/>
                  <a:gd name="T82" fmla="*/ 97 w 150"/>
                  <a:gd name="T83" fmla="*/ 137 h 172"/>
                  <a:gd name="T84" fmla="*/ 97 w 150"/>
                  <a:gd name="T85" fmla="*/ 165 h 172"/>
                  <a:gd name="T86" fmla="*/ 55 w 150"/>
                  <a:gd name="T87" fmla="*/ 165 h 172"/>
                  <a:gd name="T88" fmla="*/ 55 w 150"/>
                  <a:gd name="T89" fmla="*/ 137 h 172"/>
                  <a:gd name="T90" fmla="*/ 97 w 150"/>
                  <a:gd name="T91" fmla="*/ 137 h 172"/>
                  <a:gd name="T92" fmla="*/ 102 w 150"/>
                  <a:gd name="T93" fmla="*/ 70 h 172"/>
                  <a:gd name="T94" fmla="*/ 119 w 150"/>
                  <a:gd name="T95" fmla="*/ 27 h 172"/>
                  <a:gd name="T96" fmla="*/ 142 w 150"/>
                  <a:gd name="T97" fmla="*/ 21 h 172"/>
                  <a:gd name="T98" fmla="*/ 102 w 150"/>
                  <a:gd name="T99" fmla="*/ 7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0" h="172">
                    <a:moveTo>
                      <a:pt x="120" y="21"/>
                    </a:moveTo>
                    <a:cubicBezTo>
                      <a:pt x="120" y="20"/>
                      <a:pt x="120" y="12"/>
                      <a:pt x="120" y="6"/>
                    </a:cubicBezTo>
                    <a:cubicBezTo>
                      <a:pt x="127" y="6"/>
                      <a:pt x="127" y="6"/>
                      <a:pt x="127" y="6"/>
                    </a:cubicBezTo>
                    <a:cubicBezTo>
                      <a:pt x="127" y="0"/>
                      <a:pt x="127" y="0"/>
                      <a:pt x="127" y="0"/>
                    </a:cubicBezTo>
                    <a:cubicBezTo>
                      <a:pt x="120" y="0"/>
                      <a:pt x="120" y="0"/>
                      <a:pt x="120" y="0"/>
                    </a:cubicBezTo>
                    <a:cubicBezTo>
                      <a:pt x="30" y="0"/>
                      <a:pt x="30" y="0"/>
                      <a:pt x="30" y="0"/>
                    </a:cubicBezTo>
                    <a:cubicBezTo>
                      <a:pt x="23" y="0"/>
                      <a:pt x="23" y="0"/>
                      <a:pt x="23" y="0"/>
                    </a:cubicBezTo>
                    <a:cubicBezTo>
                      <a:pt x="23" y="6"/>
                      <a:pt x="23" y="6"/>
                      <a:pt x="23" y="6"/>
                    </a:cubicBezTo>
                    <a:cubicBezTo>
                      <a:pt x="30" y="6"/>
                      <a:pt x="30" y="6"/>
                      <a:pt x="30" y="6"/>
                    </a:cubicBezTo>
                    <a:cubicBezTo>
                      <a:pt x="30" y="12"/>
                      <a:pt x="30" y="20"/>
                      <a:pt x="30" y="21"/>
                    </a:cubicBezTo>
                    <a:cubicBezTo>
                      <a:pt x="0" y="15"/>
                      <a:pt x="0" y="15"/>
                      <a:pt x="0" y="15"/>
                    </a:cubicBezTo>
                    <a:cubicBezTo>
                      <a:pt x="0" y="15"/>
                      <a:pt x="12" y="76"/>
                      <a:pt x="53" y="76"/>
                    </a:cubicBezTo>
                    <a:cubicBezTo>
                      <a:pt x="53" y="76"/>
                      <a:pt x="53" y="76"/>
                      <a:pt x="53" y="76"/>
                    </a:cubicBezTo>
                    <a:cubicBezTo>
                      <a:pt x="56" y="79"/>
                      <a:pt x="58" y="81"/>
                      <a:pt x="61" y="83"/>
                    </a:cubicBezTo>
                    <a:cubicBezTo>
                      <a:pt x="59" y="83"/>
                      <a:pt x="58" y="84"/>
                      <a:pt x="58" y="86"/>
                    </a:cubicBezTo>
                    <a:cubicBezTo>
                      <a:pt x="58" y="88"/>
                      <a:pt x="59" y="89"/>
                      <a:pt x="61" y="89"/>
                    </a:cubicBezTo>
                    <a:cubicBezTo>
                      <a:pt x="65" y="89"/>
                      <a:pt x="65" y="89"/>
                      <a:pt x="65" y="89"/>
                    </a:cubicBezTo>
                    <a:cubicBezTo>
                      <a:pt x="55" y="132"/>
                      <a:pt x="55" y="132"/>
                      <a:pt x="55" y="132"/>
                    </a:cubicBezTo>
                    <a:cubicBezTo>
                      <a:pt x="48" y="132"/>
                      <a:pt x="48" y="132"/>
                      <a:pt x="48" y="132"/>
                    </a:cubicBezTo>
                    <a:cubicBezTo>
                      <a:pt x="48" y="172"/>
                      <a:pt x="48" y="172"/>
                      <a:pt x="48" y="172"/>
                    </a:cubicBezTo>
                    <a:cubicBezTo>
                      <a:pt x="105" y="172"/>
                      <a:pt x="105" y="172"/>
                      <a:pt x="105" y="172"/>
                    </a:cubicBezTo>
                    <a:cubicBezTo>
                      <a:pt x="105" y="132"/>
                      <a:pt x="105" y="132"/>
                      <a:pt x="105" y="132"/>
                    </a:cubicBezTo>
                    <a:cubicBezTo>
                      <a:pt x="97" y="132"/>
                      <a:pt x="97" y="132"/>
                      <a:pt x="97" y="132"/>
                    </a:cubicBezTo>
                    <a:cubicBezTo>
                      <a:pt x="87" y="89"/>
                      <a:pt x="87" y="89"/>
                      <a:pt x="87" y="89"/>
                    </a:cubicBezTo>
                    <a:cubicBezTo>
                      <a:pt x="91" y="89"/>
                      <a:pt x="91" y="89"/>
                      <a:pt x="91" y="89"/>
                    </a:cubicBezTo>
                    <a:cubicBezTo>
                      <a:pt x="93" y="89"/>
                      <a:pt x="95" y="88"/>
                      <a:pt x="95" y="86"/>
                    </a:cubicBezTo>
                    <a:cubicBezTo>
                      <a:pt x="95" y="84"/>
                      <a:pt x="93" y="83"/>
                      <a:pt x="91" y="83"/>
                    </a:cubicBezTo>
                    <a:cubicBezTo>
                      <a:pt x="89" y="83"/>
                      <a:pt x="89" y="83"/>
                      <a:pt x="89" y="83"/>
                    </a:cubicBezTo>
                    <a:cubicBezTo>
                      <a:pt x="92" y="81"/>
                      <a:pt x="94" y="79"/>
                      <a:pt x="97" y="76"/>
                    </a:cubicBezTo>
                    <a:cubicBezTo>
                      <a:pt x="97" y="76"/>
                      <a:pt x="97" y="76"/>
                      <a:pt x="97" y="76"/>
                    </a:cubicBezTo>
                    <a:cubicBezTo>
                      <a:pt x="138" y="76"/>
                      <a:pt x="150" y="15"/>
                      <a:pt x="150" y="15"/>
                    </a:cubicBezTo>
                    <a:lnTo>
                      <a:pt x="120" y="21"/>
                    </a:lnTo>
                    <a:close/>
                    <a:moveTo>
                      <a:pt x="8" y="21"/>
                    </a:moveTo>
                    <a:cubicBezTo>
                      <a:pt x="31" y="27"/>
                      <a:pt x="31" y="27"/>
                      <a:pt x="31" y="27"/>
                    </a:cubicBezTo>
                    <a:cubicBezTo>
                      <a:pt x="33" y="40"/>
                      <a:pt x="39" y="57"/>
                      <a:pt x="48" y="70"/>
                    </a:cubicBezTo>
                    <a:cubicBezTo>
                      <a:pt x="24" y="67"/>
                      <a:pt x="12" y="34"/>
                      <a:pt x="8" y="21"/>
                    </a:cubicBezTo>
                    <a:close/>
                    <a:moveTo>
                      <a:pt x="57" y="70"/>
                    </a:moveTo>
                    <a:cubicBezTo>
                      <a:pt x="56" y="70"/>
                      <a:pt x="41" y="57"/>
                      <a:pt x="39" y="12"/>
                    </a:cubicBezTo>
                    <a:cubicBezTo>
                      <a:pt x="45" y="11"/>
                      <a:pt x="45" y="11"/>
                      <a:pt x="45" y="11"/>
                    </a:cubicBezTo>
                    <a:cubicBezTo>
                      <a:pt x="47" y="54"/>
                      <a:pt x="61" y="65"/>
                      <a:pt x="61" y="66"/>
                    </a:cubicBezTo>
                    <a:lnTo>
                      <a:pt x="57" y="70"/>
                    </a:lnTo>
                    <a:close/>
                    <a:moveTo>
                      <a:pt x="97" y="137"/>
                    </a:moveTo>
                    <a:cubicBezTo>
                      <a:pt x="97" y="165"/>
                      <a:pt x="97" y="165"/>
                      <a:pt x="97" y="165"/>
                    </a:cubicBezTo>
                    <a:cubicBezTo>
                      <a:pt x="55" y="165"/>
                      <a:pt x="55" y="165"/>
                      <a:pt x="55" y="165"/>
                    </a:cubicBezTo>
                    <a:cubicBezTo>
                      <a:pt x="55" y="137"/>
                      <a:pt x="55" y="137"/>
                      <a:pt x="55" y="137"/>
                    </a:cubicBezTo>
                    <a:lnTo>
                      <a:pt x="97" y="137"/>
                    </a:lnTo>
                    <a:close/>
                    <a:moveTo>
                      <a:pt x="102" y="70"/>
                    </a:moveTo>
                    <a:cubicBezTo>
                      <a:pt x="111" y="57"/>
                      <a:pt x="117" y="40"/>
                      <a:pt x="119" y="27"/>
                    </a:cubicBezTo>
                    <a:cubicBezTo>
                      <a:pt x="142" y="21"/>
                      <a:pt x="142" y="21"/>
                      <a:pt x="142" y="21"/>
                    </a:cubicBezTo>
                    <a:cubicBezTo>
                      <a:pt x="138" y="34"/>
                      <a:pt x="126" y="67"/>
                      <a:pt x="102"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9" name="Rectangle 188"/>
              <p:cNvSpPr>
                <a:spLocks noChangeArrowheads="1"/>
              </p:cNvSpPr>
              <p:nvPr/>
            </p:nvSpPr>
            <p:spPr bwMode="auto">
              <a:xfrm>
                <a:off x="82010" y="374512"/>
                <a:ext cx="161286" cy="218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sp>
          <p:nvSpPr>
            <p:cNvPr id="71" name="Freeform 189"/>
            <p:cNvSpPr>
              <a:spLocks noEditPoints="1"/>
            </p:cNvSpPr>
            <p:nvPr/>
          </p:nvSpPr>
          <p:spPr bwMode="auto">
            <a:xfrm>
              <a:off x="3132138" y="6010275"/>
              <a:ext cx="273050" cy="407988"/>
            </a:xfrm>
            <a:custGeom>
              <a:avLst/>
              <a:gdLst>
                <a:gd name="T0" fmla="*/ 108 w 271"/>
                <a:gd name="T1" fmla="*/ 63 h 404"/>
                <a:gd name="T2" fmla="*/ 71 w 271"/>
                <a:gd name="T3" fmla="*/ 0 h 404"/>
                <a:gd name="T4" fmla="*/ 0 w 271"/>
                <a:gd name="T5" fmla="*/ 0 h 404"/>
                <a:gd name="T6" fmla="*/ 0 w 271"/>
                <a:gd name="T7" fmla="*/ 9 h 404"/>
                <a:gd name="T8" fmla="*/ 63 w 271"/>
                <a:gd name="T9" fmla="*/ 9 h 404"/>
                <a:gd name="T10" fmla="*/ 94 w 271"/>
                <a:gd name="T11" fmla="*/ 63 h 404"/>
                <a:gd name="T12" fmla="*/ 30 w 271"/>
                <a:gd name="T13" fmla="*/ 63 h 404"/>
                <a:gd name="T14" fmla="*/ 30 w 271"/>
                <a:gd name="T15" fmla="*/ 120 h 404"/>
                <a:gd name="T16" fmla="*/ 52 w 271"/>
                <a:gd name="T17" fmla="*/ 120 h 404"/>
                <a:gd name="T18" fmla="*/ 59 w 271"/>
                <a:gd name="T19" fmla="*/ 170 h 404"/>
                <a:gd name="T20" fmla="*/ 52 w 271"/>
                <a:gd name="T21" fmla="*/ 122 h 404"/>
                <a:gd name="T22" fmla="*/ 59 w 271"/>
                <a:gd name="T23" fmla="*/ 170 h 404"/>
                <a:gd name="T24" fmla="*/ 61 w 271"/>
                <a:gd name="T25" fmla="*/ 196 h 404"/>
                <a:gd name="T26" fmla="*/ 61 w 271"/>
                <a:gd name="T27" fmla="*/ 193 h 404"/>
                <a:gd name="T28" fmla="*/ 68 w 271"/>
                <a:gd name="T29" fmla="*/ 271 h 404"/>
                <a:gd name="T30" fmla="*/ 71 w 271"/>
                <a:gd name="T31" fmla="*/ 271 h 404"/>
                <a:gd name="T32" fmla="*/ 85 w 271"/>
                <a:gd name="T33" fmla="*/ 401 h 404"/>
                <a:gd name="T34" fmla="*/ 217 w 271"/>
                <a:gd name="T35" fmla="*/ 401 h 404"/>
                <a:gd name="T36" fmla="*/ 217 w 271"/>
                <a:gd name="T37" fmla="*/ 404 h 404"/>
                <a:gd name="T38" fmla="*/ 227 w 271"/>
                <a:gd name="T39" fmla="*/ 340 h 404"/>
                <a:gd name="T40" fmla="*/ 227 w 271"/>
                <a:gd name="T41" fmla="*/ 340 h 404"/>
                <a:gd name="T42" fmla="*/ 224 w 271"/>
                <a:gd name="T43" fmla="*/ 340 h 404"/>
                <a:gd name="T44" fmla="*/ 231 w 271"/>
                <a:gd name="T45" fmla="*/ 281 h 404"/>
                <a:gd name="T46" fmla="*/ 231 w 271"/>
                <a:gd name="T47" fmla="*/ 281 h 404"/>
                <a:gd name="T48" fmla="*/ 250 w 271"/>
                <a:gd name="T49" fmla="*/ 120 h 404"/>
                <a:gd name="T50" fmla="*/ 271 w 271"/>
                <a:gd name="T51" fmla="*/ 120 h 404"/>
                <a:gd name="T52" fmla="*/ 271 w 271"/>
                <a:gd name="T53" fmla="*/ 63 h 404"/>
                <a:gd name="T54" fmla="*/ 108 w 271"/>
                <a:gd name="T55" fmla="*/ 63 h 404"/>
                <a:gd name="T56" fmla="*/ 217 w 271"/>
                <a:gd name="T57" fmla="*/ 399 h 404"/>
                <a:gd name="T58" fmla="*/ 71 w 271"/>
                <a:gd name="T59" fmla="*/ 271 h 404"/>
                <a:gd name="T60" fmla="*/ 63 w 271"/>
                <a:gd name="T61" fmla="*/ 200 h 404"/>
                <a:gd name="T62" fmla="*/ 222 w 271"/>
                <a:gd name="T63" fmla="*/ 340 h 404"/>
                <a:gd name="T64" fmla="*/ 217 w 271"/>
                <a:gd name="T65" fmla="*/ 399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1" h="404">
                  <a:moveTo>
                    <a:pt x="108" y="63"/>
                  </a:moveTo>
                  <a:lnTo>
                    <a:pt x="71" y="0"/>
                  </a:lnTo>
                  <a:lnTo>
                    <a:pt x="0" y="0"/>
                  </a:lnTo>
                  <a:lnTo>
                    <a:pt x="0" y="9"/>
                  </a:lnTo>
                  <a:lnTo>
                    <a:pt x="63" y="9"/>
                  </a:lnTo>
                  <a:lnTo>
                    <a:pt x="94" y="63"/>
                  </a:lnTo>
                  <a:lnTo>
                    <a:pt x="30" y="63"/>
                  </a:lnTo>
                  <a:lnTo>
                    <a:pt x="30" y="120"/>
                  </a:lnTo>
                  <a:lnTo>
                    <a:pt x="52" y="120"/>
                  </a:lnTo>
                  <a:lnTo>
                    <a:pt x="59" y="170"/>
                  </a:lnTo>
                  <a:lnTo>
                    <a:pt x="52" y="122"/>
                  </a:lnTo>
                  <a:lnTo>
                    <a:pt x="59" y="170"/>
                  </a:lnTo>
                  <a:lnTo>
                    <a:pt x="61" y="196"/>
                  </a:lnTo>
                  <a:lnTo>
                    <a:pt x="61" y="193"/>
                  </a:lnTo>
                  <a:lnTo>
                    <a:pt x="68" y="271"/>
                  </a:lnTo>
                  <a:lnTo>
                    <a:pt x="71" y="271"/>
                  </a:lnTo>
                  <a:lnTo>
                    <a:pt x="85" y="401"/>
                  </a:lnTo>
                  <a:lnTo>
                    <a:pt x="217" y="401"/>
                  </a:lnTo>
                  <a:lnTo>
                    <a:pt x="217" y="404"/>
                  </a:lnTo>
                  <a:lnTo>
                    <a:pt x="227" y="340"/>
                  </a:lnTo>
                  <a:lnTo>
                    <a:pt x="224" y="340"/>
                  </a:lnTo>
                  <a:lnTo>
                    <a:pt x="231" y="281"/>
                  </a:lnTo>
                  <a:lnTo>
                    <a:pt x="250" y="120"/>
                  </a:lnTo>
                  <a:lnTo>
                    <a:pt x="271" y="120"/>
                  </a:lnTo>
                  <a:lnTo>
                    <a:pt x="271" y="63"/>
                  </a:lnTo>
                  <a:lnTo>
                    <a:pt x="108" y="63"/>
                  </a:lnTo>
                  <a:close/>
                  <a:moveTo>
                    <a:pt x="217" y="399"/>
                  </a:moveTo>
                  <a:lnTo>
                    <a:pt x="71" y="271"/>
                  </a:lnTo>
                  <a:lnTo>
                    <a:pt x="63" y="200"/>
                  </a:lnTo>
                  <a:lnTo>
                    <a:pt x="222" y="340"/>
                  </a:lnTo>
                  <a:lnTo>
                    <a:pt x="217" y="3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72" name="Freeform 190"/>
            <p:cNvSpPr>
              <a:spLocks noEditPoints="1"/>
            </p:cNvSpPr>
            <p:nvPr/>
          </p:nvSpPr>
          <p:spPr bwMode="auto">
            <a:xfrm>
              <a:off x="3762375" y="6084888"/>
              <a:ext cx="434975" cy="280987"/>
            </a:xfrm>
            <a:custGeom>
              <a:avLst/>
              <a:gdLst>
                <a:gd name="T0" fmla="*/ 131 w 182"/>
                <a:gd name="T1" fmla="*/ 47 h 118"/>
                <a:gd name="T2" fmla="*/ 116 w 182"/>
                <a:gd name="T3" fmla="*/ 13 h 118"/>
                <a:gd name="T4" fmla="*/ 124 w 182"/>
                <a:gd name="T5" fmla="*/ 0 h 118"/>
                <a:gd name="T6" fmla="*/ 109 w 182"/>
                <a:gd name="T7" fmla="*/ 9 h 118"/>
                <a:gd name="T8" fmla="*/ 109 w 182"/>
                <a:gd name="T9" fmla="*/ 22 h 118"/>
                <a:gd name="T10" fmla="*/ 63 w 182"/>
                <a:gd name="T11" fmla="*/ 54 h 118"/>
                <a:gd name="T12" fmla="*/ 62 w 182"/>
                <a:gd name="T13" fmla="*/ 30 h 118"/>
                <a:gd name="T14" fmla="*/ 71 w 182"/>
                <a:gd name="T15" fmla="*/ 22 h 118"/>
                <a:gd name="T16" fmla="*/ 45 w 182"/>
                <a:gd name="T17" fmla="*/ 30 h 118"/>
                <a:gd name="T18" fmla="*/ 46 w 182"/>
                <a:gd name="T19" fmla="*/ 35 h 118"/>
                <a:gd name="T20" fmla="*/ 55 w 182"/>
                <a:gd name="T21" fmla="*/ 48 h 118"/>
                <a:gd name="T22" fmla="*/ 0 w 182"/>
                <a:gd name="T23" fmla="*/ 81 h 118"/>
                <a:gd name="T24" fmla="*/ 74 w 182"/>
                <a:gd name="T25" fmla="*/ 82 h 118"/>
                <a:gd name="T26" fmla="*/ 123 w 182"/>
                <a:gd name="T27" fmla="*/ 51 h 118"/>
                <a:gd name="T28" fmla="*/ 145 w 182"/>
                <a:gd name="T29" fmla="*/ 118 h 118"/>
                <a:gd name="T30" fmla="*/ 145 w 182"/>
                <a:gd name="T31" fmla="*/ 44 h 118"/>
                <a:gd name="T32" fmla="*/ 68 w 182"/>
                <a:gd name="T33" fmla="*/ 75 h 118"/>
                <a:gd name="T34" fmla="*/ 47 w 182"/>
                <a:gd name="T35" fmla="*/ 76 h 118"/>
                <a:gd name="T36" fmla="*/ 37 w 182"/>
                <a:gd name="T37" fmla="*/ 112 h 118"/>
                <a:gd name="T38" fmla="*/ 37 w 182"/>
                <a:gd name="T39" fmla="*/ 50 h 118"/>
                <a:gd name="T40" fmla="*/ 38 w 182"/>
                <a:gd name="T41" fmla="*/ 72 h 118"/>
                <a:gd name="T42" fmla="*/ 28 w 182"/>
                <a:gd name="T43" fmla="*/ 81 h 118"/>
                <a:gd name="T44" fmla="*/ 45 w 182"/>
                <a:gd name="T45" fmla="*/ 86 h 118"/>
                <a:gd name="T46" fmla="*/ 37 w 182"/>
                <a:gd name="T47" fmla="*/ 112 h 118"/>
                <a:gd name="T48" fmla="*/ 69 w 182"/>
                <a:gd name="T49" fmla="*/ 61 h 118"/>
                <a:gd name="T50" fmla="*/ 115 w 182"/>
                <a:gd name="T51" fmla="*/ 41 h 118"/>
                <a:gd name="T52" fmla="*/ 145 w 182"/>
                <a:gd name="T53" fmla="*/ 112 h 118"/>
                <a:gd name="T54" fmla="*/ 126 w 182"/>
                <a:gd name="T55" fmla="*/ 56 h 118"/>
                <a:gd name="T56" fmla="*/ 136 w 182"/>
                <a:gd name="T57" fmla="*/ 81 h 118"/>
                <a:gd name="T58" fmla="*/ 154 w 182"/>
                <a:gd name="T59" fmla="*/ 81 h 118"/>
                <a:gd name="T60" fmla="*/ 134 w 182"/>
                <a:gd name="T61" fmla="*/ 52 h 118"/>
                <a:gd name="T62" fmla="*/ 176 w 182"/>
                <a:gd name="T63" fmla="*/ 8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2" h="118">
                  <a:moveTo>
                    <a:pt x="145" y="44"/>
                  </a:moveTo>
                  <a:cubicBezTo>
                    <a:pt x="140" y="44"/>
                    <a:pt x="135" y="45"/>
                    <a:pt x="131" y="47"/>
                  </a:cubicBezTo>
                  <a:cubicBezTo>
                    <a:pt x="116" y="28"/>
                    <a:pt x="116" y="28"/>
                    <a:pt x="116" y="28"/>
                  </a:cubicBezTo>
                  <a:cubicBezTo>
                    <a:pt x="116" y="13"/>
                    <a:pt x="116" y="13"/>
                    <a:pt x="116" y="13"/>
                  </a:cubicBezTo>
                  <a:cubicBezTo>
                    <a:pt x="128" y="6"/>
                    <a:pt x="128" y="6"/>
                    <a:pt x="128" y="6"/>
                  </a:cubicBezTo>
                  <a:cubicBezTo>
                    <a:pt x="124" y="0"/>
                    <a:pt x="124" y="0"/>
                    <a:pt x="124" y="0"/>
                  </a:cubicBezTo>
                  <a:cubicBezTo>
                    <a:pt x="109" y="9"/>
                    <a:pt x="109" y="9"/>
                    <a:pt x="109" y="9"/>
                  </a:cubicBezTo>
                  <a:cubicBezTo>
                    <a:pt x="109" y="9"/>
                    <a:pt x="109" y="9"/>
                    <a:pt x="109" y="9"/>
                  </a:cubicBezTo>
                  <a:cubicBezTo>
                    <a:pt x="109" y="9"/>
                    <a:pt x="109" y="9"/>
                    <a:pt x="109" y="9"/>
                  </a:cubicBezTo>
                  <a:cubicBezTo>
                    <a:pt x="109" y="22"/>
                    <a:pt x="109" y="22"/>
                    <a:pt x="109" y="22"/>
                  </a:cubicBezTo>
                  <a:cubicBezTo>
                    <a:pt x="104" y="26"/>
                    <a:pt x="104" y="26"/>
                    <a:pt x="104" y="26"/>
                  </a:cubicBezTo>
                  <a:cubicBezTo>
                    <a:pt x="63" y="54"/>
                    <a:pt x="63" y="54"/>
                    <a:pt x="63" y="54"/>
                  </a:cubicBezTo>
                  <a:cubicBezTo>
                    <a:pt x="62" y="54"/>
                    <a:pt x="62" y="54"/>
                    <a:pt x="62" y="54"/>
                  </a:cubicBezTo>
                  <a:cubicBezTo>
                    <a:pt x="62" y="30"/>
                    <a:pt x="62" y="30"/>
                    <a:pt x="62" y="30"/>
                  </a:cubicBezTo>
                  <a:cubicBezTo>
                    <a:pt x="71" y="30"/>
                    <a:pt x="71" y="30"/>
                    <a:pt x="71" y="30"/>
                  </a:cubicBezTo>
                  <a:cubicBezTo>
                    <a:pt x="71" y="22"/>
                    <a:pt x="71" y="22"/>
                    <a:pt x="71" y="22"/>
                  </a:cubicBezTo>
                  <a:cubicBezTo>
                    <a:pt x="45" y="22"/>
                    <a:pt x="45" y="22"/>
                    <a:pt x="45" y="22"/>
                  </a:cubicBezTo>
                  <a:cubicBezTo>
                    <a:pt x="45" y="30"/>
                    <a:pt x="45" y="30"/>
                    <a:pt x="45" y="30"/>
                  </a:cubicBezTo>
                  <a:cubicBezTo>
                    <a:pt x="46" y="30"/>
                    <a:pt x="46" y="30"/>
                    <a:pt x="46" y="30"/>
                  </a:cubicBezTo>
                  <a:cubicBezTo>
                    <a:pt x="46" y="35"/>
                    <a:pt x="46" y="35"/>
                    <a:pt x="46" y="35"/>
                  </a:cubicBezTo>
                  <a:cubicBezTo>
                    <a:pt x="55" y="35"/>
                    <a:pt x="55" y="35"/>
                    <a:pt x="55" y="35"/>
                  </a:cubicBezTo>
                  <a:cubicBezTo>
                    <a:pt x="55" y="48"/>
                    <a:pt x="55" y="48"/>
                    <a:pt x="55" y="48"/>
                  </a:cubicBezTo>
                  <a:cubicBezTo>
                    <a:pt x="50" y="45"/>
                    <a:pt x="44" y="44"/>
                    <a:pt x="37" y="44"/>
                  </a:cubicBezTo>
                  <a:cubicBezTo>
                    <a:pt x="17" y="44"/>
                    <a:pt x="0" y="60"/>
                    <a:pt x="0" y="81"/>
                  </a:cubicBezTo>
                  <a:cubicBezTo>
                    <a:pt x="0" y="102"/>
                    <a:pt x="17" y="118"/>
                    <a:pt x="37" y="118"/>
                  </a:cubicBezTo>
                  <a:cubicBezTo>
                    <a:pt x="57" y="118"/>
                    <a:pt x="74" y="102"/>
                    <a:pt x="74" y="82"/>
                  </a:cubicBezTo>
                  <a:cubicBezTo>
                    <a:pt x="120" y="48"/>
                    <a:pt x="120" y="48"/>
                    <a:pt x="120" y="48"/>
                  </a:cubicBezTo>
                  <a:cubicBezTo>
                    <a:pt x="123" y="51"/>
                    <a:pt x="123" y="51"/>
                    <a:pt x="123" y="51"/>
                  </a:cubicBezTo>
                  <a:cubicBezTo>
                    <a:pt x="114" y="58"/>
                    <a:pt x="108" y="69"/>
                    <a:pt x="108" y="81"/>
                  </a:cubicBezTo>
                  <a:cubicBezTo>
                    <a:pt x="108" y="102"/>
                    <a:pt x="125" y="118"/>
                    <a:pt x="145" y="118"/>
                  </a:cubicBezTo>
                  <a:cubicBezTo>
                    <a:pt x="166" y="118"/>
                    <a:pt x="182" y="102"/>
                    <a:pt x="182" y="81"/>
                  </a:cubicBezTo>
                  <a:cubicBezTo>
                    <a:pt x="182" y="60"/>
                    <a:pt x="166" y="44"/>
                    <a:pt x="145" y="44"/>
                  </a:cubicBezTo>
                  <a:close/>
                  <a:moveTo>
                    <a:pt x="64" y="65"/>
                  </a:moveTo>
                  <a:cubicBezTo>
                    <a:pt x="66" y="68"/>
                    <a:pt x="67" y="72"/>
                    <a:pt x="68" y="75"/>
                  </a:cubicBezTo>
                  <a:cubicBezTo>
                    <a:pt x="66" y="76"/>
                    <a:pt x="66" y="76"/>
                    <a:pt x="66" y="76"/>
                  </a:cubicBezTo>
                  <a:cubicBezTo>
                    <a:pt x="47" y="76"/>
                    <a:pt x="47" y="76"/>
                    <a:pt x="47" y="76"/>
                  </a:cubicBezTo>
                  <a:lnTo>
                    <a:pt x="64" y="65"/>
                  </a:lnTo>
                  <a:close/>
                  <a:moveTo>
                    <a:pt x="37" y="112"/>
                  </a:moveTo>
                  <a:cubicBezTo>
                    <a:pt x="20" y="112"/>
                    <a:pt x="6" y="98"/>
                    <a:pt x="6" y="81"/>
                  </a:cubicBezTo>
                  <a:cubicBezTo>
                    <a:pt x="6" y="64"/>
                    <a:pt x="20" y="50"/>
                    <a:pt x="37" y="50"/>
                  </a:cubicBezTo>
                  <a:cubicBezTo>
                    <a:pt x="45" y="50"/>
                    <a:pt x="53" y="53"/>
                    <a:pt x="58" y="58"/>
                  </a:cubicBezTo>
                  <a:cubicBezTo>
                    <a:pt x="38" y="72"/>
                    <a:pt x="38" y="72"/>
                    <a:pt x="38" y="72"/>
                  </a:cubicBezTo>
                  <a:cubicBezTo>
                    <a:pt x="37" y="72"/>
                    <a:pt x="37" y="72"/>
                    <a:pt x="37" y="72"/>
                  </a:cubicBezTo>
                  <a:cubicBezTo>
                    <a:pt x="32" y="72"/>
                    <a:pt x="28" y="76"/>
                    <a:pt x="28" y="81"/>
                  </a:cubicBezTo>
                  <a:cubicBezTo>
                    <a:pt x="28" y="86"/>
                    <a:pt x="32" y="90"/>
                    <a:pt x="37" y="90"/>
                  </a:cubicBezTo>
                  <a:cubicBezTo>
                    <a:pt x="41" y="90"/>
                    <a:pt x="43" y="88"/>
                    <a:pt x="45" y="86"/>
                  </a:cubicBezTo>
                  <a:cubicBezTo>
                    <a:pt x="68" y="86"/>
                    <a:pt x="68" y="86"/>
                    <a:pt x="68" y="86"/>
                  </a:cubicBezTo>
                  <a:cubicBezTo>
                    <a:pt x="66" y="101"/>
                    <a:pt x="53" y="112"/>
                    <a:pt x="37" y="112"/>
                  </a:cubicBezTo>
                  <a:close/>
                  <a:moveTo>
                    <a:pt x="73" y="71"/>
                  </a:moveTo>
                  <a:cubicBezTo>
                    <a:pt x="72" y="68"/>
                    <a:pt x="71" y="65"/>
                    <a:pt x="69" y="61"/>
                  </a:cubicBezTo>
                  <a:cubicBezTo>
                    <a:pt x="109" y="33"/>
                    <a:pt x="109" y="33"/>
                    <a:pt x="109" y="33"/>
                  </a:cubicBezTo>
                  <a:cubicBezTo>
                    <a:pt x="115" y="41"/>
                    <a:pt x="115" y="41"/>
                    <a:pt x="115" y="41"/>
                  </a:cubicBezTo>
                  <a:lnTo>
                    <a:pt x="73" y="71"/>
                  </a:lnTo>
                  <a:close/>
                  <a:moveTo>
                    <a:pt x="145" y="112"/>
                  </a:moveTo>
                  <a:cubicBezTo>
                    <a:pt x="128" y="112"/>
                    <a:pt x="114" y="98"/>
                    <a:pt x="114" y="81"/>
                  </a:cubicBezTo>
                  <a:cubicBezTo>
                    <a:pt x="114" y="71"/>
                    <a:pt x="119" y="62"/>
                    <a:pt x="126" y="56"/>
                  </a:cubicBezTo>
                  <a:cubicBezTo>
                    <a:pt x="139" y="74"/>
                    <a:pt x="139" y="74"/>
                    <a:pt x="139" y="74"/>
                  </a:cubicBezTo>
                  <a:cubicBezTo>
                    <a:pt x="137" y="76"/>
                    <a:pt x="136" y="78"/>
                    <a:pt x="136" y="81"/>
                  </a:cubicBezTo>
                  <a:cubicBezTo>
                    <a:pt x="136" y="86"/>
                    <a:pt x="140" y="90"/>
                    <a:pt x="145" y="90"/>
                  </a:cubicBezTo>
                  <a:cubicBezTo>
                    <a:pt x="150" y="90"/>
                    <a:pt x="154" y="86"/>
                    <a:pt x="154" y="81"/>
                  </a:cubicBezTo>
                  <a:cubicBezTo>
                    <a:pt x="154" y="78"/>
                    <a:pt x="153" y="75"/>
                    <a:pt x="151" y="74"/>
                  </a:cubicBezTo>
                  <a:cubicBezTo>
                    <a:pt x="134" y="52"/>
                    <a:pt x="134" y="52"/>
                    <a:pt x="134" y="52"/>
                  </a:cubicBezTo>
                  <a:cubicBezTo>
                    <a:pt x="138" y="51"/>
                    <a:pt x="141" y="50"/>
                    <a:pt x="145" y="50"/>
                  </a:cubicBezTo>
                  <a:cubicBezTo>
                    <a:pt x="162" y="50"/>
                    <a:pt x="176" y="64"/>
                    <a:pt x="176" y="81"/>
                  </a:cubicBezTo>
                  <a:cubicBezTo>
                    <a:pt x="176" y="98"/>
                    <a:pt x="162" y="112"/>
                    <a:pt x="145" y="1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73" name="组合 256"/>
            <p:cNvGrpSpPr/>
            <p:nvPr/>
          </p:nvGrpSpPr>
          <p:grpSpPr bwMode="auto">
            <a:xfrm>
              <a:off x="4476750" y="5983288"/>
              <a:ext cx="425450" cy="485775"/>
              <a:chOff x="0" y="0"/>
              <a:chExt cx="383624" cy="438297"/>
            </a:xfrm>
            <a:grpFill/>
          </p:grpSpPr>
          <p:sp>
            <p:nvSpPr>
              <p:cNvPr id="265" name="Freeform 191"/>
              <p:cNvSpPr/>
              <p:nvPr/>
            </p:nvSpPr>
            <p:spPr bwMode="auto">
              <a:xfrm>
                <a:off x="210492" y="0"/>
                <a:ext cx="61052" cy="61052"/>
              </a:xfrm>
              <a:custGeom>
                <a:avLst/>
                <a:gdLst>
                  <a:gd name="T0" fmla="*/ 28 w 28"/>
                  <a:gd name="T1" fmla="*/ 28 h 28"/>
                  <a:gd name="T2" fmla="*/ 20 w 28"/>
                  <a:gd name="T3" fmla="*/ 9 h 28"/>
                  <a:gd name="T4" fmla="*/ 0 w 28"/>
                  <a:gd name="T5" fmla="*/ 0 h 28"/>
                  <a:gd name="T6" fmla="*/ 10 w 28"/>
                  <a:gd name="T7" fmla="*/ 18 h 28"/>
                  <a:gd name="T8" fmla="*/ 28 w 28"/>
                  <a:gd name="T9" fmla="*/ 28 h 28"/>
                </a:gdLst>
                <a:ahLst/>
                <a:cxnLst>
                  <a:cxn ang="0">
                    <a:pos x="T0" y="T1"/>
                  </a:cxn>
                  <a:cxn ang="0">
                    <a:pos x="T2" y="T3"/>
                  </a:cxn>
                  <a:cxn ang="0">
                    <a:pos x="T4" y="T5"/>
                  </a:cxn>
                  <a:cxn ang="0">
                    <a:pos x="T6" y="T7"/>
                  </a:cxn>
                  <a:cxn ang="0">
                    <a:pos x="T8" y="T9"/>
                  </a:cxn>
                </a:cxnLst>
                <a:rect l="0" t="0" r="r" b="b"/>
                <a:pathLst>
                  <a:path w="28" h="28">
                    <a:moveTo>
                      <a:pt x="28" y="28"/>
                    </a:moveTo>
                    <a:cubicBezTo>
                      <a:pt x="28" y="21"/>
                      <a:pt x="25" y="14"/>
                      <a:pt x="20" y="9"/>
                    </a:cubicBezTo>
                    <a:cubicBezTo>
                      <a:pt x="14" y="3"/>
                      <a:pt x="7" y="0"/>
                      <a:pt x="0" y="0"/>
                    </a:cubicBezTo>
                    <a:cubicBezTo>
                      <a:pt x="1" y="6"/>
                      <a:pt x="4" y="13"/>
                      <a:pt x="10" y="18"/>
                    </a:cubicBezTo>
                    <a:cubicBezTo>
                      <a:pt x="15" y="24"/>
                      <a:pt x="22" y="27"/>
                      <a:pt x="28"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66" name="Freeform 192"/>
              <p:cNvSpPr/>
              <p:nvPr/>
            </p:nvSpPr>
            <p:spPr bwMode="auto">
              <a:xfrm>
                <a:off x="88388" y="56496"/>
                <a:ext cx="36449" cy="12757"/>
              </a:xfrm>
              <a:custGeom>
                <a:avLst/>
                <a:gdLst>
                  <a:gd name="T0" fmla="*/ 11 w 40"/>
                  <a:gd name="T1" fmla="*/ 14 h 14"/>
                  <a:gd name="T2" fmla="*/ 40 w 40"/>
                  <a:gd name="T3" fmla="*/ 14 h 14"/>
                  <a:gd name="T4" fmla="*/ 30 w 40"/>
                  <a:gd name="T5" fmla="*/ 0 h 14"/>
                  <a:gd name="T6" fmla="*/ 0 w 40"/>
                  <a:gd name="T7" fmla="*/ 0 h 14"/>
                  <a:gd name="T8" fmla="*/ 11 w 40"/>
                  <a:gd name="T9" fmla="*/ 14 h 14"/>
                </a:gdLst>
                <a:ahLst/>
                <a:cxnLst>
                  <a:cxn ang="0">
                    <a:pos x="T0" y="T1"/>
                  </a:cxn>
                  <a:cxn ang="0">
                    <a:pos x="T2" y="T3"/>
                  </a:cxn>
                  <a:cxn ang="0">
                    <a:pos x="T4" y="T5"/>
                  </a:cxn>
                  <a:cxn ang="0">
                    <a:pos x="T6" y="T7"/>
                  </a:cxn>
                  <a:cxn ang="0">
                    <a:pos x="T8" y="T9"/>
                  </a:cxn>
                </a:cxnLst>
                <a:rect l="0" t="0" r="r" b="b"/>
                <a:pathLst>
                  <a:path w="40" h="14">
                    <a:moveTo>
                      <a:pt x="11" y="14"/>
                    </a:moveTo>
                    <a:lnTo>
                      <a:pt x="40" y="14"/>
                    </a:lnTo>
                    <a:lnTo>
                      <a:pt x="30" y="0"/>
                    </a:lnTo>
                    <a:lnTo>
                      <a:pt x="0" y="0"/>
                    </a:lnTo>
                    <a:lnTo>
                      <a:pt x="11"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67" name="Freeform 193"/>
              <p:cNvSpPr/>
              <p:nvPr/>
            </p:nvSpPr>
            <p:spPr bwMode="auto">
              <a:xfrm>
                <a:off x="184978" y="125749"/>
                <a:ext cx="36449" cy="12757"/>
              </a:xfrm>
              <a:custGeom>
                <a:avLst/>
                <a:gdLst>
                  <a:gd name="T0" fmla="*/ 40 w 40"/>
                  <a:gd name="T1" fmla="*/ 14 h 14"/>
                  <a:gd name="T2" fmla="*/ 31 w 40"/>
                  <a:gd name="T3" fmla="*/ 0 h 14"/>
                  <a:gd name="T4" fmla="*/ 0 w 40"/>
                  <a:gd name="T5" fmla="*/ 0 h 14"/>
                  <a:gd name="T6" fmla="*/ 9 w 40"/>
                  <a:gd name="T7" fmla="*/ 14 h 14"/>
                  <a:gd name="T8" fmla="*/ 40 w 40"/>
                  <a:gd name="T9" fmla="*/ 14 h 14"/>
                </a:gdLst>
                <a:ahLst/>
                <a:cxnLst>
                  <a:cxn ang="0">
                    <a:pos x="T0" y="T1"/>
                  </a:cxn>
                  <a:cxn ang="0">
                    <a:pos x="T2" y="T3"/>
                  </a:cxn>
                  <a:cxn ang="0">
                    <a:pos x="T4" y="T5"/>
                  </a:cxn>
                  <a:cxn ang="0">
                    <a:pos x="T6" y="T7"/>
                  </a:cxn>
                  <a:cxn ang="0">
                    <a:pos x="T8" y="T9"/>
                  </a:cxn>
                </a:cxnLst>
                <a:rect l="0" t="0" r="r" b="b"/>
                <a:pathLst>
                  <a:path w="40" h="14">
                    <a:moveTo>
                      <a:pt x="40" y="14"/>
                    </a:moveTo>
                    <a:lnTo>
                      <a:pt x="31" y="0"/>
                    </a:lnTo>
                    <a:lnTo>
                      <a:pt x="0" y="0"/>
                    </a:lnTo>
                    <a:lnTo>
                      <a:pt x="9" y="14"/>
                    </a:lnTo>
                    <a:lnTo>
                      <a:pt x="4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68" name="Freeform 194"/>
              <p:cNvSpPr/>
              <p:nvPr/>
            </p:nvSpPr>
            <p:spPr bwMode="auto">
              <a:xfrm>
                <a:off x="58318" y="125749"/>
                <a:ext cx="36449" cy="12757"/>
              </a:xfrm>
              <a:custGeom>
                <a:avLst/>
                <a:gdLst>
                  <a:gd name="T0" fmla="*/ 40 w 40"/>
                  <a:gd name="T1" fmla="*/ 14 h 14"/>
                  <a:gd name="T2" fmla="*/ 30 w 40"/>
                  <a:gd name="T3" fmla="*/ 0 h 14"/>
                  <a:gd name="T4" fmla="*/ 0 w 40"/>
                  <a:gd name="T5" fmla="*/ 0 h 14"/>
                  <a:gd name="T6" fmla="*/ 11 w 40"/>
                  <a:gd name="T7" fmla="*/ 14 h 14"/>
                  <a:gd name="T8" fmla="*/ 40 w 40"/>
                  <a:gd name="T9" fmla="*/ 14 h 14"/>
                </a:gdLst>
                <a:ahLst/>
                <a:cxnLst>
                  <a:cxn ang="0">
                    <a:pos x="T0" y="T1"/>
                  </a:cxn>
                  <a:cxn ang="0">
                    <a:pos x="T2" y="T3"/>
                  </a:cxn>
                  <a:cxn ang="0">
                    <a:pos x="T4" y="T5"/>
                  </a:cxn>
                  <a:cxn ang="0">
                    <a:pos x="T6" y="T7"/>
                  </a:cxn>
                  <a:cxn ang="0">
                    <a:pos x="T8" y="T9"/>
                  </a:cxn>
                </a:cxnLst>
                <a:rect l="0" t="0" r="r" b="b"/>
                <a:pathLst>
                  <a:path w="40" h="14">
                    <a:moveTo>
                      <a:pt x="40" y="14"/>
                    </a:moveTo>
                    <a:lnTo>
                      <a:pt x="30" y="0"/>
                    </a:lnTo>
                    <a:lnTo>
                      <a:pt x="0" y="0"/>
                    </a:lnTo>
                    <a:lnTo>
                      <a:pt x="11" y="14"/>
                    </a:lnTo>
                    <a:lnTo>
                      <a:pt x="4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69" name="Freeform 195"/>
              <p:cNvSpPr/>
              <p:nvPr/>
            </p:nvSpPr>
            <p:spPr bwMode="auto">
              <a:xfrm>
                <a:off x="142150" y="125749"/>
                <a:ext cx="36449" cy="12757"/>
              </a:xfrm>
              <a:custGeom>
                <a:avLst/>
                <a:gdLst>
                  <a:gd name="T0" fmla="*/ 9 w 40"/>
                  <a:gd name="T1" fmla="*/ 14 h 14"/>
                  <a:gd name="T2" fmla="*/ 40 w 40"/>
                  <a:gd name="T3" fmla="*/ 14 h 14"/>
                  <a:gd name="T4" fmla="*/ 28 w 40"/>
                  <a:gd name="T5" fmla="*/ 0 h 14"/>
                  <a:gd name="T6" fmla="*/ 0 w 40"/>
                  <a:gd name="T7" fmla="*/ 0 h 14"/>
                  <a:gd name="T8" fmla="*/ 9 w 40"/>
                  <a:gd name="T9" fmla="*/ 14 h 14"/>
                </a:gdLst>
                <a:ahLst/>
                <a:cxnLst>
                  <a:cxn ang="0">
                    <a:pos x="T0" y="T1"/>
                  </a:cxn>
                  <a:cxn ang="0">
                    <a:pos x="T2" y="T3"/>
                  </a:cxn>
                  <a:cxn ang="0">
                    <a:pos x="T4" y="T5"/>
                  </a:cxn>
                  <a:cxn ang="0">
                    <a:pos x="T6" y="T7"/>
                  </a:cxn>
                  <a:cxn ang="0">
                    <a:pos x="T8" y="T9"/>
                  </a:cxn>
                </a:cxnLst>
                <a:rect l="0" t="0" r="r" b="b"/>
                <a:pathLst>
                  <a:path w="40" h="14">
                    <a:moveTo>
                      <a:pt x="9" y="14"/>
                    </a:moveTo>
                    <a:lnTo>
                      <a:pt x="40" y="14"/>
                    </a:lnTo>
                    <a:lnTo>
                      <a:pt x="28" y="0"/>
                    </a:lnTo>
                    <a:lnTo>
                      <a:pt x="0" y="0"/>
                    </a:lnTo>
                    <a:lnTo>
                      <a:pt x="9"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0" name="Freeform 196"/>
              <p:cNvSpPr/>
              <p:nvPr/>
            </p:nvSpPr>
            <p:spPr bwMode="auto">
              <a:xfrm>
                <a:off x="101145" y="125749"/>
                <a:ext cx="34627" cy="12757"/>
              </a:xfrm>
              <a:custGeom>
                <a:avLst/>
                <a:gdLst>
                  <a:gd name="T0" fmla="*/ 38 w 38"/>
                  <a:gd name="T1" fmla="*/ 14 h 14"/>
                  <a:gd name="T2" fmla="*/ 26 w 38"/>
                  <a:gd name="T3" fmla="*/ 0 h 14"/>
                  <a:gd name="T4" fmla="*/ 0 w 38"/>
                  <a:gd name="T5" fmla="*/ 0 h 14"/>
                  <a:gd name="T6" fmla="*/ 12 w 38"/>
                  <a:gd name="T7" fmla="*/ 14 h 14"/>
                  <a:gd name="T8" fmla="*/ 38 w 38"/>
                  <a:gd name="T9" fmla="*/ 14 h 14"/>
                </a:gdLst>
                <a:ahLst/>
                <a:cxnLst>
                  <a:cxn ang="0">
                    <a:pos x="T0" y="T1"/>
                  </a:cxn>
                  <a:cxn ang="0">
                    <a:pos x="T2" y="T3"/>
                  </a:cxn>
                  <a:cxn ang="0">
                    <a:pos x="T4" y="T5"/>
                  </a:cxn>
                  <a:cxn ang="0">
                    <a:pos x="T6" y="T7"/>
                  </a:cxn>
                  <a:cxn ang="0">
                    <a:pos x="T8" y="T9"/>
                  </a:cxn>
                </a:cxnLst>
                <a:rect l="0" t="0" r="r" b="b"/>
                <a:pathLst>
                  <a:path w="38" h="14">
                    <a:moveTo>
                      <a:pt x="38" y="14"/>
                    </a:moveTo>
                    <a:lnTo>
                      <a:pt x="26" y="0"/>
                    </a:lnTo>
                    <a:lnTo>
                      <a:pt x="0" y="0"/>
                    </a:lnTo>
                    <a:lnTo>
                      <a:pt x="12" y="14"/>
                    </a:lnTo>
                    <a:lnTo>
                      <a:pt x="38"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1" name="Freeform 197"/>
              <p:cNvSpPr/>
              <p:nvPr/>
            </p:nvSpPr>
            <p:spPr bwMode="auto">
              <a:xfrm>
                <a:off x="115725" y="91122"/>
                <a:ext cx="37360" cy="12757"/>
              </a:xfrm>
              <a:custGeom>
                <a:avLst/>
                <a:gdLst>
                  <a:gd name="T0" fmla="*/ 10 w 41"/>
                  <a:gd name="T1" fmla="*/ 14 h 14"/>
                  <a:gd name="T2" fmla="*/ 41 w 41"/>
                  <a:gd name="T3" fmla="*/ 14 h 14"/>
                  <a:gd name="T4" fmla="*/ 29 w 41"/>
                  <a:gd name="T5" fmla="*/ 0 h 14"/>
                  <a:gd name="T6" fmla="*/ 0 w 41"/>
                  <a:gd name="T7" fmla="*/ 0 h 14"/>
                  <a:gd name="T8" fmla="*/ 10 w 41"/>
                  <a:gd name="T9" fmla="*/ 14 h 14"/>
                </a:gdLst>
                <a:ahLst/>
                <a:cxnLst>
                  <a:cxn ang="0">
                    <a:pos x="T0" y="T1"/>
                  </a:cxn>
                  <a:cxn ang="0">
                    <a:pos x="T2" y="T3"/>
                  </a:cxn>
                  <a:cxn ang="0">
                    <a:pos x="T4" y="T5"/>
                  </a:cxn>
                  <a:cxn ang="0">
                    <a:pos x="T6" y="T7"/>
                  </a:cxn>
                  <a:cxn ang="0">
                    <a:pos x="T8" y="T9"/>
                  </a:cxn>
                </a:cxnLst>
                <a:rect l="0" t="0" r="r" b="b"/>
                <a:pathLst>
                  <a:path w="41" h="14">
                    <a:moveTo>
                      <a:pt x="10" y="14"/>
                    </a:moveTo>
                    <a:lnTo>
                      <a:pt x="41" y="14"/>
                    </a:lnTo>
                    <a:lnTo>
                      <a:pt x="29" y="0"/>
                    </a:lnTo>
                    <a:lnTo>
                      <a:pt x="0" y="0"/>
                    </a:lnTo>
                    <a:lnTo>
                      <a:pt x="1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2" name="Freeform 198"/>
              <p:cNvSpPr/>
              <p:nvPr/>
            </p:nvSpPr>
            <p:spPr bwMode="auto">
              <a:xfrm>
                <a:off x="74720" y="91122"/>
                <a:ext cx="34627" cy="12757"/>
              </a:xfrm>
              <a:custGeom>
                <a:avLst/>
                <a:gdLst>
                  <a:gd name="T0" fmla="*/ 38 w 38"/>
                  <a:gd name="T1" fmla="*/ 14 h 14"/>
                  <a:gd name="T2" fmla="*/ 26 w 38"/>
                  <a:gd name="T3" fmla="*/ 0 h 14"/>
                  <a:gd name="T4" fmla="*/ 0 w 38"/>
                  <a:gd name="T5" fmla="*/ 0 h 14"/>
                  <a:gd name="T6" fmla="*/ 12 w 38"/>
                  <a:gd name="T7" fmla="*/ 14 h 14"/>
                  <a:gd name="T8" fmla="*/ 38 w 38"/>
                  <a:gd name="T9" fmla="*/ 14 h 14"/>
                </a:gdLst>
                <a:ahLst/>
                <a:cxnLst>
                  <a:cxn ang="0">
                    <a:pos x="T0" y="T1"/>
                  </a:cxn>
                  <a:cxn ang="0">
                    <a:pos x="T2" y="T3"/>
                  </a:cxn>
                  <a:cxn ang="0">
                    <a:pos x="T4" y="T5"/>
                  </a:cxn>
                  <a:cxn ang="0">
                    <a:pos x="T6" y="T7"/>
                  </a:cxn>
                  <a:cxn ang="0">
                    <a:pos x="T8" y="T9"/>
                  </a:cxn>
                </a:cxnLst>
                <a:rect l="0" t="0" r="r" b="b"/>
                <a:pathLst>
                  <a:path w="38" h="14">
                    <a:moveTo>
                      <a:pt x="38" y="14"/>
                    </a:moveTo>
                    <a:lnTo>
                      <a:pt x="26" y="0"/>
                    </a:lnTo>
                    <a:lnTo>
                      <a:pt x="0" y="0"/>
                    </a:lnTo>
                    <a:lnTo>
                      <a:pt x="12" y="14"/>
                    </a:lnTo>
                    <a:lnTo>
                      <a:pt x="38"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3" name="Freeform 199"/>
              <p:cNvSpPr/>
              <p:nvPr/>
            </p:nvSpPr>
            <p:spPr bwMode="auto">
              <a:xfrm>
                <a:off x="191357" y="192268"/>
                <a:ext cx="36449" cy="12757"/>
              </a:xfrm>
              <a:custGeom>
                <a:avLst/>
                <a:gdLst>
                  <a:gd name="T0" fmla="*/ 12 w 40"/>
                  <a:gd name="T1" fmla="*/ 14 h 14"/>
                  <a:gd name="T2" fmla="*/ 40 w 40"/>
                  <a:gd name="T3" fmla="*/ 14 h 14"/>
                  <a:gd name="T4" fmla="*/ 31 w 40"/>
                  <a:gd name="T5" fmla="*/ 0 h 14"/>
                  <a:gd name="T6" fmla="*/ 0 w 40"/>
                  <a:gd name="T7" fmla="*/ 0 h 14"/>
                  <a:gd name="T8" fmla="*/ 12 w 40"/>
                  <a:gd name="T9" fmla="*/ 14 h 14"/>
                </a:gdLst>
                <a:ahLst/>
                <a:cxnLst>
                  <a:cxn ang="0">
                    <a:pos x="T0" y="T1"/>
                  </a:cxn>
                  <a:cxn ang="0">
                    <a:pos x="T2" y="T3"/>
                  </a:cxn>
                  <a:cxn ang="0">
                    <a:pos x="T4" y="T5"/>
                  </a:cxn>
                  <a:cxn ang="0">
                    <a:pos x="T6" y="T7"/>
                  </a:cxn>
                  <a:cxn ang="0">
                    <a:pos x="T8" y="T9"/>
                  </a:cxn>
                </a:cxnLst>
                <a:rect l="0" t="0" r="r" b="b"/>
                <a:pathLst>
                  <a:path w="40" h="14">
                    <a:moveTo>
                      <a:pt x="12" y="14"/>
                    </a:moveTo>
                    <a:lnTo>
                      <a:pt x="40" y="14"/>
                    </a:lnTo>
                    <a:lnTo>
                      <a:pt x="31" y="0"/>
                    </a:lnTo>
                    <a:lnTo>
                      <a:pt x="0" y="0"/>
                    </a:lnTo>
                    <a:lnTo>
                      <a:pt x="1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4" name="Freeform 200"/>
              <p:cNvSpPr/>
              <p:nvPr/>
            </p:nvSpPr>
            <p:spPr bwMode="auto">
              <a:xfrm>
                <a:off x="153085" y="192268"/>
                <a:ext cx="31892" cy="12757"/>
              </a:xfrm>
              <a:custGeom>
                <a:avLst/>
                <a:gdLst>
                  <a:gd name="T0" fmla="*/ 0 w 35"/>
                  <a:gd name="T1" fmla="*/ 0 h 14"/>
                  <a:gd name="T2" fmla="*/ 9 w 35"/>
                  <a:gd name="T3" fmla="*/ 14 h 14"/>
                  <a:gd name="T4" fmla="*/ 35 w 35"/>
                  <a:gd name="T5" fmla="*/ 14 h 14"/>
                  <a:gd name="T6" fmla="*/ 26 w 35"/>
                  <a:gd name="T7" fmla="*/ 0 h 14"/>
                  <a:gd name="T8" fmla="*/ 0 w 35"/>
                  <a:gd name="T9" fmla="*/ 0 h 14"/>
                </a:gdLst>
                <a:ahLst/>
                <a:cxnLst>
                  <a:cxn ang="0">
                    <a:pos x="T0" y="T1"/>
                  </a:cxn>
                  <a:cxn ang="0">
                    <a:pos x="T2" y="T3"/>
                  </a:cxn>
                  <a:cxn ang="0">
                    <a:pos x="T4" y="T5"/>
                  </a:cxn>
                  <a:cxn ang="0">
                    <a:pos x="T6" y="T7"/>
                  </a:cxn>
                  <a:cxn ang="0">
                    <a:pos x="T8" y="T9"/>
                  </a:cxn>
                </a:cxnLst>
                <a:rect l="0" t="0" r="r" b="b"/>
                <a:pathLst>
                  <a:path w="35" h="14">
                    <a:moveTo>
                      <a:pt x="0" y="0"/>
                    </a:moveTo>
                    <a:lnTo>
                      <a:pt x="9" y="14"/>
                    </a:lnTo>
                    <a:lnTo>
                      <a:pt x="35" y="14"/>
                    </a:lnTo>
                    <a:lnTo>
                      <a:pt x="2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5" name="Freeform 201"/>
              <p:cNvSpPr/>
              <p:nvPr/>
            </p:nvSpPr>
            <p:spPr bwMode="auto">
              <a:xfrm>
                <a:off x="64697" y="192268"/>
                <a:ext cx="38271" cy="12757"/>
              </a:xfrm>
              <a:custGeom>
                <a:avLst/>
                <a:gdLst>
                  <a:gd name="T0" fmla="*/ 30 w 42"/>
                  <a:gd name="T1" fmla="*/ 0 h 14"/>
                  <a:gd name="T2" fmla="*/ 0 w 42"/>
                  <a:gd name="T3" fmla="*/ 0 h 14"/>
                  <a:gd name="T4" fmla="*/ 11 w 42"/>
                  <a:gd name="T5" fmla="*/ 14 h 14"/>
                  <a:gd name="T6" fmla="*/ 42 w 42"/>
                  <a:gd name="T7" fmla="*/ 14 h 14"/>
                  <a:gd name="T8" fmla="*/ 30 w 42"/>
                  <a:gd name="T9" fmla="*/ 0 h 14"/>
                </a:gdLst>
                <a:ahLst/>
                <a:cxnLst>
                  <a:cxn ang="0">
                    <a:pos x="T0" y="T1"/>
                  </a:cxn>
                  <a:cxn ang="0">
                    <a:pos x="T2" y="T3"/>
                  </a:cxn>
                  <a:cxn ang="0">
                    <a:pos x="T4" y="T5"/>
                  </a:cxn>
                  <a:cxn ang="0">
                    <a:pos x="T6" y="T7"/>
                  </a:cxn>
                  <a:cxn ang="0">
                    <a:pos x="T8" y="T9"/>
                  </a:cxn>
                </a:cxnLst>
                <a:rect l="0" t="0" r="r" b="b"/>
                <a:pathLst>
                  <a:path w="42" h="14">
                    <a:moveTo>
                      <a:pt x="30" y="0"/>
                    </a:moveTo>
                    <a:lnTo>
                      <a:pt x="0" y="0"/>
                    </a:lnTo>
                    <a:lnTo>
                      <a:pt x="11" y="14"/>
                    </a:lnTo>
                    <a:lnTo>
                      <a:pt x="42" y="14"/>
                    </a:ln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6" name="Freeform 202"/>
              <p:cNvSpPr/>
              <p:nvPr/>
            </p:nvSpPr>
            <p:spPr bwMode="auto">
              <a:xfrm>
                <a:off x="109346" y="192268"/>
                <a:ext cx="36449" cy="12757"/>
              </a:xfrm>
              <a:custGeom>
                <a:avLst/>
                <a:gdLst>
                  <a:gd name="T0" fmla="*/ 0 w 40"/>
                  <a:gd name="T1" fmla="*/ 0 h 14"/>
                  <a:gd name="T2" fmla="*/ 10 w 40"/>
                  <a:gd name="T3" fmla="*/ 14 h 14"/>
                  <a:gd name="T4" fmla="*/ 40 w 40"/>
                  <a:gd name="T5" fmla="*/ 14 h 14"/>
                  <a:gd name="T6" fmla="*/ 29 w 40"/>
                  <a:gd name="T7" fmla="*/ 0 h 14"/>
                  <a:gd name="T8" fmla="*/ 0 w 40"/>
                  <a:gd name="T9" fmla="*/ 0 h 14"/>
                </a:gdLst>
                <a:ahLst/>
                <a:cxnLst>
                  <a:cxn ang="0">
                    <a:pos x="T0" y="T1"/>
                  </a:cxn>
                  <a:cxn ang="0">
                    <a:pos x="T2" y="T3"/>
                  </a:cxn>
                  <a:cxn ang="0">
                    <a:pos x="T4" y="T5"/>
                  </a:cxn>
                  <a:cxn ang="0">
                    <a:pos x="T6" y="T7"/>
                  </a:cxn>
                  <a:cxn ang="0">
                    <a:pos x="T8" y="T9"/>
                  </a:cxn>
                </a:cxnLst>
                <a:rect l="0" t="0" r="r" b="b"/>
                <a:pathLst>
                  <a:path w="40" h="14">
                    <a:moveTo>
                      <a:pt x="0" y="0"/>
                    </a:moveTo>
                    <a:lnTo>
                      <a:pt x="10" y="14"/>
                    </a:lnTo>
                    <a:lnTo>
                      <a:pt x="40" y="14"/>
                    </a:lnTo>
                    <a:lnTo>
                      <a:pt x="29"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7" name="Freeform 203"/>
              <p:cNvSpPr/>
              <p:nvPr/>
            </p:nvSpPr>
            <p:spPr bwMode="auto">
              <a:xfrm>
                <a:off x="83832" y="157641"/>
                <a:ext cx="36449" cy="12757"/>
              </a:xfrm>
              <a:custGeom>
                <a:avLst/>
                <a:gdLst>
                  <a:gd name="T0" fmla="*/ 40 w 40"/>
                  <a:gd name="T1" fmla="*/ 14 h 14"/>
                  <a:gd name="T2" fmla="*/ 28 w 40"/>
                  <a:gd name="T3" fmla="*/ 0 h 14"/>
                  <a:gd name="T4" fmla="*/ 0 w 40"/>
                  <a:gd name="T5" fmla="*/ 0 h 14"/>
                  <a:gd name="T6" fmla="*/ 9 w 40"/>
                  <a:gd name="T7" fmla="*/ 14 h 14"/>
                  <a:gd name="T8" fmla="*/ 40 w 40"/>
                  <a:gd name="T9" fmla="*/ 14 h 14"/>
                </a:gdLst>
                <a:ahLst/>
                <a:cxnLst>
                  <a:cxn ang="0">
                    <a:pos x="T0" y="T1"/>
                  </a:cxn>
                  <a:cxn ang="0">
                    <a:pos x="T2" y="T3"/>
                  </a:cxn>
                  <a:cxn ang="0">
                    <a:pos x="T4" y="T5"/>
                  </a:cxn>
                  <a:cxn ang="0">
                    <a:pos x="T6" y="T7"/>
                  </a:cxn>
                  <a:cxn ang="0">
                    <a:pos x="T8" y="T9"/>
                  </a:cxn>
                </a:cxnLst>
                <a:rect l="0" t="0" r="r" b="b"/>
                <a:pathLst>
                  <a:path w="40" h="14">
                    <a:moveTo>
                      <a:pt x="40" y="14"/>
                    </a:moveTo>
                    <a:lnTo>
                      <a:pt x="28" y="0"/>
                    </a:lnTo>
                    <a:lnTo>
                      <a:pt x="0" y="0"/>
                    </a:lnTo>
                    <a:lnTo>
                      <a:pt x="9" y="14"/>
                    </a:lnTo>
                    <a:lnTo>
                      <a:pt x="40"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8" name="Freeform 204"/>
              <p:cNvSpPr/>
              <p:nvPr/>
            </p:nvSpPr>
            <p:spPr bwMode="auto">
              <a:xfrm>
                <a:off x="165842" y="157641"/>
                <a:ext cx="36449" cy="12757"/>
              </a:xfrm>
              <a:custGeom>
                <a:avLst/>
                <a:gdLst>
                  <a:gd name="T0" fmla="*/ 12 w 40"/>
                  <a:gd name="T1" fmla="*/ 14 h 14"/>
                  <a:gd name="T2" fmla="*/ 40 w 40"/>
                  <a:gd name="T3" fmla="*/ 14 h 14"/>
                  <a:gd name="T4" fmla="*/ 30 w 40"/>
                  <a:gd name="T5" fmla="*/ 0 h 14"/>
                  <a:gd name="T6" fmla="*/ 0 w 40"/>
                  <a:gd name="T7" fmla="*/ 0 h 14"/>
                  <a:gd name="T8" fmla="*/ 12 w 40"/>
                  <a:gd name="T9" fmla="*/ 14 h 14"/>
                </a:gdLst>
                <a:ahLst/>
                <a:cxnLst>
                  <a:cxn ang="0">
                    <a:pos x="T0" y="T1"/>
                  </a:cxn>
                  <a:cxn ang="0">
                    <a:pos x="T2" y="T3"/>
                  </a:cxn>
                  <a:cxn ang="0">
                    <a:pos x="T4" y="T5"/>
                  </a:cxn>
                  <a:cxn ang="0">
                    <a:pos x="T6" y="T7"/>
                  </a:cxn>
                  <a:cxn ang="0">
                    <a:pos x="T8" y="T9"/>
                  </a:cxn>
                </a:cxnLst>
                <a:rect l="0" t="0" r="r" b="b"/>
                <a:pathLst>
                  <a:path w="40" h="14">
                    <a:moveTo>
                      <a:pt x="12" y="14"/>
                    </a:moveTo>
                    <a:lnTo>
                      <a:pt x="40" y="14"/>
                    </a:lnTo>
                    <a:lnTo>
                      <a:pt x="30" y="0"/>
                    </a:lnTo>
                    <a:lnTo>
                      <a:pt x="0" y="0"/>
                    </a:lnTo>
                    <a:lnTo>
                      <a:pt x="12"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79" name="Freeform 206"/>
              <p:cNvSpPr/>
              <p:nvPr/>
            </p:nvSpPr>
            <p:spPr bwMode="auto">
              <a:xfrm>
                <a:off x="126660" y="157641"/>
                <a:ext cx="32804" cy="12757"/>
              </a:xfrm>
              <a:custGeom>
                <a:avLst/>
                <a:gdLst>
                  <a:gd name="T0" fmla="*/ 36 w 36"/>
                  <a:gd name="T1" fmla="*/ 14 h 14"/>
                  <a:gd name="T2" fmla="*/ 26 w 36"/>
                  <a:gd name="T3" fmla="*/ 0 h 14"/>
                  <a:gd name="T4" fmla="*/ 0 w 36"/>
                  <a:gd name="T5" fmla="*/ 0 h 14"/>
                  <a:gd name="T6" fmla="*/ 10 w 36"/>
                  <a:gd name="T7" fmla="*/ 14 h 14"/>
                  <a:gd name="T8" fmla="*/ 36 w 36"/>
                  <a:gd name="T9" fmla="*/ 14 h 14"/>
                </a:gdLst>
                <a:ahLst/>
                <a:cxnLst>
                  <a:cxn ang="0">
                    <a:pos x="T0" y="T1"/>
                  </a:cxn>
                  <a:cxn ang="0">
                    <a:pos x="T2" y="T3"/>
                  </a:cxn>
                  <a:cxn ang="0">
                    <a:pos x="T4" y="T5"/>
                  </a:cxn>
                  <a:cxn ang="0">
                    <a:pos x="T6" y="T7"/>
                  </a:cxn>
                  <a:cxn ang="0">
                    <a:pos x="T8" y="T9"/>
                  </a:cxn>
                </a:cxnLst>
                <a:rect l="0" t="0" r="r" b="b"/>
                <a:pathLst>
                  <a:path w="36" h="14">
                    <a:moveTo>
                      <a:pt x="36" y="14"/>
                    </a:moveTo>
                    <a:lnTo>
                      <a:pt x="26" y="0"/>
                    </a:lnTo>
                    <a:lnTo>
                      <a:pt x="0" y="0"/>
                    </a:lnTo>
                    <a:lnTo>
                      <a:pt x="10" y="14"/>
                    </a:lnTo>
                    <a:lnTo>
                      <a:pt x="3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0" name="Freeform 207"/>
              <p:cNvSpPr/>
              <p:nvPr/>
            </p:nvSpPr>
            <p:spPr bwMode="auto">
              <a:xfrm>
                <a:off x="38271" y="157641"/>
                <a:ext cx="39183" cy="12757"/>
              </a:xfrm>
              <a:custGeom>
                <a:avLst/>
                <a:gdLst>
                  <a:gd name="T0" fmla="*/ 31 w 43"/>
                  <a:gd name="T1" fmla="*/ 0 h 14"/>
                  <a:gd name="T2" fmla="*/ 0 w 43"/>
                  <a:gd name="T3" fmla="*/ 0 h 14"/>
                  <a:gd name="T4" fmla="*/ 12 w 43"/>
                  <a:gd name="T5" fmla="*/ 14 h 14"/>
                  <a:gd name="T6" fmla="*/ 43 w 43"/>
                  <a:gd name="T7" fmla="*/ 14 h 14"/>
                  <a:gd name="T8" fmla="*/ 31 w 43"/>
                  <a:gd name="T9" fmla="*/ 0 h 14"/>
                </a:gdLst>
                <a:ahLst/>
                <a:cxnLst>
                  <a:cxn ang="0">
                    <a:pos x="T0" y="T1"/>
                  </a:cxn>
                  <a:cxn ang="0">
                    <a:pos x="T2" y="T3"/>
                  </a:cxn>
                  <a:cxn ang="0">
                    <a:pos x="T4" y="T5"/>
                  </a:cxn>
                  <a:cxn ang="0">
                    <a:pos x="T6" y="T7"/>
                  </a:cxn>
                  <a:cxn ang="0">
                    <a:pos x="T8" y="T9"/>
                  </a:cxn>
                </a:cxnLst>
                <a:rect l="0" t="0" r="r" b="b"/>
                <a:pathLst>
                  <a:path w="43" h="14">
                    <a:moveTo>
                      <a:pt x="31" y="0"/>
                    </a:moveTo>
                    <a:lnTo>
                      <a:pt x="0" y="0"/>
                    </a:lnTo>
                    <a:lnTo>
                      <a:pt x="12" y="14"/>
                    </a:lnTo>
                    <a:lnTo>
                      <a:pt x="43" y="14"/>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1" name="Freeform 208"/>
              <p:cNvSpPr/>
              <p:nvPr/>
            </p:nvSpPr>
            <p:spPr bwMode="auto">
              <a:xfrm>
                <a:off x="92033" y="226894"/>
                <a:ext cx="37360" cy="12757"/>
              </a:xfrm>
              <a:custGeom>
                <a:avLst/>
                <a:gdLst>
                  <a:gd name="T0" fmla="*/ 0 w 41"/>
                  <a:gd name="T1" fmla="*/ 0 h 14"/>
                  <a:gd name="T2" fmla="*/ 12 w 41"/>
                  <a:gd name="T3" fmla="*/ 14 h 14"/>
                  <a:gd name="T4" fmla="*/ 41 w 41"/>
                  <a:gd name="T5" fmla="*/ 14 h 14"/>
                  <a:gd name="T6" fmla="*/ 31 w 41"/>
                  <a:gd name="T7" fmla="*/ 0 h 14"/>
                  <a:gd name="T8" fmla="*/ 0 w 41"/>
                  <a:gd name="T9" fmla="*/ 0 h 14"/>
                </a:gdLst>
                <a:ahLst/>
                <a:cxnLst>
                  <a:cxn ang="0">
                    <a:pos x="T0" y="T1"/>
                  </a:cxn>
                  <a:cxn ang="0">
                    <a:pos x="T2" y="T3"/>
                  </a:cxn>
                  <a:cxn ang="0">
                    <a:pos x="T4" y="T5"/>
                  </a:cxn>
                  <a:cxn ang="0">
                    <a:pos x="T6" y="T7"/>
                  </a:cxn>
                  <a:cxn ang="0">
                    <a:pos x="T8" y="T9"/>
                  </a:cxn>
                </a:cxnLst>
                <a:rect l="0" t="0" r="r" b="b"/>
                <a:pathLst>
                  <a:path w="41" h="14">
                    <a:moveTo>
                      <a:pt x="0" y="0"/>
                    </a:moveTo>
                    <a:lnTo>
                      <a:pt x="12" y="14"/>
                    </a:lnTo>
                    <a:lnTo>
                      <a:pt x="41" y="14"/>
                    </a:lnTo>
                    <a:lnTo>
                      <a:pt x="31"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2" name="Freeform 209"/>
              <p:cNvSpPr/>
              <p:nvPr/>
            </p:nvSpPr>
            <p:spPr bwMode="auto">
              <a:xfrm>
                <a:off x="135772" y="226894"/>
                <a:ext cx="36449" cy="12757"/>
              </a:xfrm>
              <a:custGeom>
                <a:avLst/>
                <a:gdLst>
                  <a:gd name="T0" fmla="*/ 28 w 40"/>
                  <a:gd name="T1" fmla="*/ 0 h 14"/>
                  <a:gd name="T2" fmla="*/ 0 w 40"/>
                  <a:gd name="T3" fmla="*/ 0 h 14"/>
                  <a:gd name="T4" fmla="*/ 11 w 40"/>
                  <a:gd name="T5" fmla="*/ 14 h 14"/>
                  <a:gd name="T6" fmla="*/ 40 w 40"/>
                  <a:gd name="T7" fmla="*/ 14 h 14"/>
                  <a:gd name="T8" fmla="*/ 28 w 40"/>
                  <a:gd name="T9" fmla="*/ 0 h 14"/>
                </a:gdLst>
                <a:ahLst/>
                <a:cxnLst>
                  <a:cxn ang="0">
                    <a:pos x="T0" y="T1"/>
                  </a:cxn>
                  <a:cxn ang="0">
                    <a:pos x="T2" y="T3"/>
                  </a:cxn>
                  <a:cxn ang="0">
                    <a:pos x="T4" y="T5"/>
                  </a:cxn>
                  <a:cxn ang="0">
                    <a:pos x="T6" y="T7"/>
                  </a:cxn>
                  <a:cxn ang="0">
                    <a:pos x="T8" y="T9"/>
                  </a:cxn>
                </a:cxnLst>
                <a:rect l="0" t="0" r="r" b="b"/>
                <a:pathLst>
                  <a:path w="40" h="14">
                    <a:moveTo>
                      <a:pt x="28" y="0"/>
                    </a:moveTo>
                    <a:lnTo>
                      <a:pt x="0" y="0"/>
                    </a:lnTo>
                    <a:lnTo>
                      <a:pt x="11" y="14"/>
                    </a:lnTo>
                    <a:lnTo>
                      <a:pt x="40" y="14"/>
                    </a:lnTo>
                    <a:lnTo>
                      <a:pt x="2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3" name="Freeform 210"/>
              <p:cNvSpPr/>
              <p:nvPr/>
            </p:nvSpPr>
            <p:spPr bwMode="auto">
              <a:xfrm>
                <a:off x="68342" y="103880"/>
                <a:ext cx="32804" cy="21869"/>
              </a:xfrm>
              <a:custGeom>
                <a:avLst/>
                <a:gdLst>
                  <a:gd name="T0" fmla="*/ 36 w 36"/>
                  <a:gd name="T1" fmla="*/ 24 h 24"/>
                  <a:gd name="T2" fmla="*/ 19 w 36"/>
                  <a:gd name="T3" fmla="*/ 0 h 24"/>
                  <a:gd name="T4" fmla="*/ 0 w 36"/>
                  <a:gd name="T5" fmla="*/ 0 h 24"/>
                  <a:gd name="T6" fmla="*/ 19 w 36"/>
                  <a:gd name="T7" fmla="*/ 24 h 24"/>
                  <a:gd name="T8" fmla="*/ 36 w 36"/>
                  <a:gd name="T9" fmla="*/ 24 h 24"/>
                </a:gdLst>
                <a:ahLst/>
                <a:cxnLst>
                  <a:cxn ang="0">
                    <a:pos x="T0" y="T1"/>
                  </a:cxn>
                  <a:cxn ang="0">
                    <a:pos x="T2" y="T3"/>
                  </a:cxn>
                  <a:cxn ang="0">
                    <a:pos x="T4" y="T5"/>
                  </a:cxn>
                  <a:cxn ang="0">
                    <a:pos x="T6" y="T7"/>
                  </a:cxn>
                  <a:cxn ang="0">
                    <a:pos x="T8" y="T9"/>
                  </a:cxn>
                </a:cxnLst>
                <a:rect l="0" t="0" r="r" b="b"/>
                <a:pathLst>
                  <a:path w="36" h="24">
                    <a:moveTo>
                      <a:pt x="36" y="24"/>
                    </a:moveTo>
                    <a:lnTo>
                      <a:pt x="19" y="0"/>
                    </a:lnTo>
                    <a:lnTo>
                      <a:pt x="0" y="0"/>
                    </a:lnTo>
                    <a:lnTo>
                      <a:pt x="19" y="24"/>
                    </a:lnTo>
                    <a:lnTo>
                      <a:pt x="36"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4" name="Freeform 211"/>
              <p:cNvSpPr/>
              <p:nvPr/>
            </p:nvSpPr>
            <p:spPr bwMode="auto">
              <a:xfrm>
                <a:off x="120281" y="170398"/>
                <a:ext cx="32804" cy="21869"/>
              </a:xfrm>
              <a:custGeom>
                <a:avLst/>
                <a:gdLst>
                  <a:gd name="T0" fmla="*/ 36 w 36"/>
                  <a:gd name="T1" fmla="*/ 24 h 24"/>
                  <a:gd name="T2" fmla="*/ 17 w 36"/>
                  <a:gd name="T3" fmla="*/ 0 h 24"/>
                  <a:gd name="T4" fmla="*/ 0 w 36"/>
                  <a:gd name="T5" fmla="*/ 0 h 24"/>
                  <a:gd name="T6" fmla="*/ 17 w 36"/>
                  <a:gd name="T7" fmla="*/ 24 h 24"/>
                  <a:gd name="T8" fmla="*/ 36 w 36"/>
                  <a:gd name="T9" fmla="*/ 24 h 24"/>
                </a:gdLst>
                <a:ahLst/>
                <a:cxnLst>
                  <a:cxn ang="0">
                    <a:pos x="T0" y="T1"/>
                  </a:cxn>
                  <a:cxn ang="0">
                    <a:pos x="T2" y="T3"/>
                  </a:cxn>
                  <a:cxn ang="0">
                    <a:pos x="T4" y="T5"/>
                  </a:cxn>
                  <a:cxn ang="0">
                    <a:pos x="T6" y="T7"/>
                  </a:cxn>
                  <a:cxn ang="0">
                    <a:pos x="T8" y="T9"/>
                  </a:cxn>
                </a:cxnLst>
                <a:rect l="0" t="0" r="r" b="b"/>
                <a:pathLst>
                  <a:path w="36" h="24">
                    <a:moveTo>
                      <a:pt x="36" y="24"/>
                    </a:moveTo>
                    <a:lnTo>
                      <a:pt x="17" y="0"/>
                    </a:lnTo>
                    <a:lnTo>
                      <a:pt x="0" y="0"/>
                    </a:lnTo>
                    <a:lnTo>
                      <a:pt x="17" y="24"/>
                    </a:lnTo>
                    <a:lnTo>
                      <a:pt x="36"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5" name="Freeform 212"/>
              <p:cNvSpPr/>
              <p:nvPr/>
            </p:nvSpPr>
            <p:spPr bwMode="auto">
              <a:xfrm>
                <a:off x="94767" y="138506"/>
                <a:ext cx="31892" cy="19135"/>
              </a:xfrm>
              <a:custGeom>
                <a:avLst/>
                <a:gdLst>
                  <a:gd name="T0" fmla="*/ 35 w 35"/>
                  <a:gd name="T1" fmla="*/ 21 h 21"/>
                  <a:gd name="T2" fmla="*/ 19 w 35"/>
                  <a:gd name="T3" fmla="*/ 0 h 21"/>
                  <a:gd name="T4" fmla="*/ 0 w 35"/>
                  <a:gd name="T5" fmla="*/ 0 h 21"/>
                  <a:gd name="T6" fmla="*/ 16 w 35"/>
                  <a:gd name="T7" fmla="*/ 21 h 21"/>
                  <a:gd name="T8" fmla="*/ 35 w 35"/>
                  <a:gd name="T9" fmla="*/ 21 h 21"/>
                </a:gdLst>
                <a:ahLst/>
                <a:cxnLst>
                  <a:cxn ang="0">
                    <a:pos x="T0" y="T1"/>
                  </a:cxn>
                  <a:cxn ang="0">
                    <a:pos x="T2" y="T3"/>
                  </a:cxn>
                  <a:cxn ang="0">
                    <a:pos x="T4" y="T5"/>
                  </a:cxn>
                  <a:cxn ang="0">
                    <a:pos x="T6" y="T7"/>
                  </a:cxn>
                  <a:cxn ang="0">
                    <a:pos x="T8" y="T9"/>
                  </a:cxn>
                </a:cxnLst>
                <a:rect l="0" t="0" r="r" b="b"/>
                <a:pathLst>
                  <a:path w="35" h="21">
                    <a:moveTo>
                      <a:pt x="35" y="21"/>
                    </a:moveTo>
                    <a:lnTo>
                      <a:pt x="19" y="0"/>
                    </a:lnTo>
                    <a:lnTo>
                      <a:pt x="0" y="0"/>
                    </a:lnTo>
                    <a:lnTo>
                      <a:pt x="16" y="21"/>
                    </a:lnTo>
                    <a:lnTo>
                      <a:pt x="35"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6" name="Freeform 213"/>
              <p:cNvSpPr/>
              <p:nvPr/>
            </p:nvSpPr>
            <p:spPr bwMode="auto">
              <a:xfrm>
                <a:off x="145796" y="205025"/>
                <a:ext cx="32804" cy="21869"/>
              </a:xfrm>
              <a:custGeom>
                <a:avLst/>
                <a:gdLst>
                  <a:gd name="T0" fmla="*/ 0 w 36"/>
                  <a:gd name="T1" fmla="*/ 0 h 24"/>
                  <a:gd name="T2" fmla="*/ 17 w 36"/>
                  <a:gd name="T3" fmla="*/ 24 h 24"/>
                  <a:gd name="T4" fmla="*/ 36 w 36"/>
                  <a:gd name="T5" fmla="*/ 24 h 24"/>
                  <a:gd name="T6" fmla="*/ 17 w 36"/>
                  <a:gd name="T7" fmla="*/ 0 h 24"/>
                  <a:gd name="T8" fmla="*/ 0 w 36"/>
                  <a:gd name="T9" fmla="*/ 0 h 24"/>
                </a:gdLst>
                <a:ahLst/>
                <a:cxnLst>
                  <a:cxn ang="0">
                    <a:pos x="T0" y="T1"/>
                  </a:cxn>
                  <a:cxn ang="0">
                    <a:pos x="T2" y="T3"/>
                  </a:cxn>
                  <a:cxn ang="0">
                    <a:pos x="T4" y="T5"/>
                  </a:cxn>
                  <a:cxn ang="0">
                    <a:pos x="T6" y="T7"/>
                  </a:cxn>
                  <a:cxn ang="0">
                    <a:pos x="T8" y="T9"/>
                  </a:cxn>
                </a:cxnLst>
                <a:rect l="0" t="0" r="r" b="b"/>
                <a:pathLst>
                  <a:path w="36" h="24">
                    <a:moveTo>
                      <a:pt x="0" y="0"/>
                    </a:moveTo>
                    <a:lnTo>
                      <a:pt x="17" y="24"/>
                    </a:lnTo>
                    <a:lnTo>
                      <a:pt x="36" y="24"/>
                    </a:lnTo>
                    <a:lnTo>
                      <a:pt x="17"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7" name="Freeform 214"/>
              <p:cNvSpPr/>
              <p:nvPr/>
            </p:nvSpPr>
            <p:spPr bwMode="auto">
              <a:xfrm>
                <a:off x="77454" y="170398"/>
                <a:ext cx="31892" cy="21869"/>
              </a:xfrm>
              <a:custGeom>
                <a:avLst/>
                <a:gdLst>
                  <a:gd name="T0" fmla="*/ 16 w 35"/>
                  <a:gd name="T1" fmla="*/ 0 h 24"/>
                  <a:gd name="T2" fmla="*/ 0 w 35"/>
                  <a:gd name="T3" fmla="*/ 0 h 24"/>
                  <a:gd name="T4" fmla="*/ 16 w 35"/>
                  <a:gd name="T5" fmla="*/ 24 h 24"/>
                  <a:gd name="T6" fmla="*/ 35 w 35"/>
                  <a:gd name="T7" fmla="*/ 24 h 24"/>
                  <a:gd name="T8" fmla="*/ 16 w 35"/>
                  <a:gd name="T9" fmla="*/ 0 h 24"/>
                </a:gdLst>
                <a:ahLst/>
                <a:cxnLst>
                  <a:cxn ang="0">
                    <a:pos x="T0" y="T1"/>
                  </a:cxn>
                  <a:cxn ang="0">
                    <a:pos x="T2" y="T3"/>
                  </a:cxn>
                  <a:cxn ang="0">
                    <a:pos x="T4" y="T5"/>
                  </a:cxn>
                  <a:cxn ang="0">
                    <a:pos x="T6" y="T7"/>
                  </a:cxn>
                  <a:cxn ang="0">
                    <a:pos x="T8" y="T9"/>
                  </a:cxn>
                </a:cxnLst>
                <a:rect l="0" t="0" r="r" b="b"/>
                <a:pathLst>
                  <a:path w="35" h="24">
                    <a:moveTo>
                      <a:pt x="16" y="0"/>
                    </a:moveTo>
                    <a:lnTo>
                      <a:pt x="0" y="0"/>
                    </a:lnTo>
                    <a:lnTo>
                      <a:pt x="16" y="24"/>
                    </a:lnTo>
                    <a:lnTo>
                      <a:pt x="35" y="24"/>
                    </a:ln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8" name="Freeform 215"/>
              <p:cNvSpPr/>
              <p:nvPr/>
            </p:nvSpPr>
            <p:spPr bwMode="auto">
              <a:xfrm>
                <a:off x="102968" y="205025"/>
                <a:ext cx="32804" cy="21869"/>
              </a:xfrm>
              <a:custGeom>
                <a:avLst/>
                <a:gdLst>
                  <a:gd name="T0" fmla="*/ 0 w 36"/>
                  <a:gd name="T1" fmla="*/ 0 h 24"/>
                  <a:gd name="T2" fmla="*/ 19 w 36"/>
                  <a:gd name="T3" fmla="*/ 24 h 24"/>
                  <a:gd name="T4" fmla="*/ 36 w 36"/>
                  <a:gd name="T5" fmla="*/ 24 h 24"/>
                  <a:gd name="T6" fmla="*/ 17 w 36"/>
                  <a:gd name="T7" fmla="*/ 0 h 24"/>
                  <a:gd name="T8" fmla="*/ 0 w 36"/>
                  <a:gd name="T9" fmla="*/ 0 h 24"/>
                </a:gdLst>
                <a:ahLst/>
                <a:cxnLst>
                  <a:cxn ang="0">
                    <a:pos x="T0" y="T1"/>
                  </a:cxn>
                  <a:cxn ang="0">
                    <a:pos x="T2" y="T3"/>
                  </a:cxn>
                  <a:cxn ang="0">
                    <a:pos x="T4" y="T5"/>
                  </a:cxn>
                  <a:cxn ang="0">
                    <a:pos x="T6" y="T7"/>
                  </a:cxn>
                  <a:cxn ang="0">
                    <a:pos x="T8" y="T9"/>
                  </a:cxn>
                </a:cxnLst>
                <a:rect l="0" t="0" r="r" b="b"/>
                <a:pathLst>
                  <a:path w="36" h="24">
                    <a:moveTo>
                      <a:pt x="0" y="0"/>
                    </a:moveTo>
                    <a:lnTo>
                      <a:pt x="19" y="24"/>
                    </a:lnTo>
                    <a:lnTo>
                      <a:pt x="36" y="24"/>
                    </a:lnTo>
                    <a:lnTo>
                      <a:pt x="17"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89" name="Freeform 216"/>
              <p:cNvSpPr/>
              <p:nvPr/>
            </p:nvSpPr>
            <p:spPr bwMode="auto">
              <a:xfrm>
                <a:off x="51028" y="138506"/>
                <a:ext cx="32804" cy="19135"/>
              </a:xfrm>
              <a:custGeom>
                <a:avLst/>
                <a:gdLst>
                  <a:gd name="T0" fmla="*/ 36 w 36"/>
                  <a:gd name="T1" fmla="*/ 21 h 21"/>
                  <a:gd name="T2" fmla="*/ 19 w 36"/>
                  <a:gd name="T3" fmla="*/ 0 h 21"/>
                  <a:gd name="T4" fmla="*/ 0 w 36"/>
                  <a:gd name="T5" fmla="*/ 0 h 21"/>
                  <a:gd name="T6" fmla="*/ 17 w 36"/>
                  <a:gd name="T7" fmla="*/ 21 h 21"/>
                  <a:gd name="T8" fmla="*/ 36 w 36"/>
                  <a:gd name="T9" fmla="*/ 21 h 21"/>
                </a:gdLst>
                <a:ahLst/>
                <a:cxnLst>
                  <a:cxn ang="0">
                    <a:pos x="T0" y="T1"/>
                  </a:cxn>
                  <a:cxn ang="0">
                    <a:pos x="T2" y="T3"/>
                  </a:cxn>
                  <a:cxn ang="0">
                    <a:pos x="T4" y="T5"/>
                  </a:cxn>
                  <a:cxn ang="0">
                    <a:pos x="T6" y="T7"/>
                  </a:cxn>
                  <a:cxn ang="0">
                    <a:pos x="T8" y="T9"/>
                  </a:cxn>
                </a:cxnLst>
                <a:rect l="0" t="0" r="r" b="b"/>
                <a:pathLst>
                  <a:path w="36" h="21">
                    <a:moveTo>
                      <a:pt x="36" y="21"/>
                    </a:moveTo>
                    <a:lnTo>
                      <a:pt x="19" y="0"/>
                    </a:lnTo>
                    <a:lnTo>
                      <a:pt x="0" y="0"/>
                    </a:lnTo>
                    <a:lnTo>
                      <a:pt x="17" y="21"/>
                    </a:lnTo>
                    <a:lnTo>
                      <a:pt x="3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0" name="Freeform 217"/>
              <p:cNvSpPr/>
              <p:nvPr/>
            </p:nvSpPr>
            <p:spPr bwMode="auto">
              <a:xfrm>
                <a:off x="202291" y="170398"/>
                <a:ext cx="31892" cy="21869"/>
              </a:xfrm>
              <a:custGeom>
                <a:avLst/>
                <a:gdLst>
                  <a:gd name="T0" fmla="*/ 19 w 35"/>
                  <a:gd name="T1" fmla="*/ 24 h 24"/>
                  <a:gd name="T2" fmla="*/ 35 w 35"/>
                  <a:gd name="T3" fmla="*/ 24 h 24"/>
                  <a:gd name="T4" fmla="*/ 19 w 35"/>
                  <a:gd name="T5" fmla="*/ 0 h 24"/>
                  <a:gd name="T6" fmla="*/ 0 w 35"/>
                  <a:gd name="T7" fmla="*/ 0 h 24"/>
                  <a:gd name="T8" fmla="*/ 19 w 35"/>
                  <a:gd name="T9" fmla="*/ 24 h 24"/>
                </a:gdLst>
                <a:ahLst/>
                <a:cxnLst>
                  <a:cxn ang="0">
                    <a:pos x="T0" y="T1"/>
                  </a:cxn>
                  <a:cxn ang="0">
                    <a:pos x="T2" y="T3"/>
                  </a:cxn>
                  <a:cxn ang="0">
                    <a:pos x="T4" y="T5"/>
                  </a:cxn>
                  <a:cxn ang="0">
                    <a:pos x="T6" y="T7"/>
                  </a:cxn>
                  <a:cxn ang="0">
                    <a:pos x="T8" y="T9"/>
                  </a:cxn>
                </a:cxnLst>
                <a:rect l="0" t="0" r="r" b="b"/>
                <a:pathLst>
                  <a:path w="35" h="24">
                    <a:moveTo>
                      <a:pt x="19" y="24"/>
                    </a:moveTo>
                    <a:lnTo>
                      <a:pt x="35" y="24"/>
                    </a:lnTo>
                    <a:lnTo>
                      <a:pt x="19" y="0"/>
                    </a:lnTo>
                    <a:lnTo>
                      <a:pt x="0" y="0"/>
                    </a:lnTo>
                    <a:lnTo>
                      <a:pt x="19"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1" name="Freeform 218"/>
              <p:cNvSpPr/>
              <p:nvPr/>
            </p:nvSpPr>
            <p:spPr bwMode="auto">
              <a:xfrm>
                <a:off x="178599" y="138506"/>
                <a:ext cx="30070" cy="19135"/>
              </a:xfrm>
              <a:custGeom>
                <a:avLst/>
                <a:gdLst>
                  <a:gd name="T0" fmla="*/ 0 w 33"/>
                  <a:gd name="T1" fmla="*/ 0 h 21"/>
                  <a:gd name="T2" fmla="*/ 16 w 33"/>
                  <a:gd name="T3" fmla="*/ 21 h 21"/>
                  <a:gd name="T4" fmla="*/ 33 w 33"/>
                  <a:gd name="T5" fmla="*/ 21 h 21"/>
                  <a:gd name="T6" fmla="*/ 16 w 33"/>
                  <a:gd name="T7" fmla="*/ 0 h 21"/>
                  <a:gd name="T8" fmla="*/ 0 w 33"/>
                  <a:gd name="T9" fmla="*/ 0 h 21"/>
                </a:gdLst>
                <a:ahLst/>
                <a:cxnLst>
                  <a:cxn ang="0">
                    <a:pos x="T0" y="T1"/>
                  </a:cxn>
                  <a:cxn ang="0">
                    <a:pos x="T2" y="T3"/>
                  </a:cxn>
                  <a:cxn ang="0">
                    <a:pos x="T4" y="T5"/>
                  </a:cxn>
                  <a:cxn ang="0">
                    <a:pos x="T6" y="T7"/>
                  </a:cxn>
                  <a:cxn ang="0">
                    <a:pos x="T8" y="T9"/>
                  </a:cxn>
                </a:cxnLst>
                <a:rect l="0" t="0" r="r" b="b"/>
                <a:pathLst>
                  <a:path w="33" h="21">
                    <a:moveTo>
                      <a:pt x="0" y="0"/>
                    </a:moveTo>
                    <a:lnTo>
                      <a:pt x="16" y="21"/>
                    </a:lnTo>
                    <a:lnTo>
                      <a:pt x="33" y="21"/>
                    </a:lnTo>
                    <a:lnTo>
                      <a:pt x="16"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2" name="Freeform 219"/>
              <p:cNvSpPr/>
              <p:nvPr/>
            </p:nvSpPr>
            <p:spPr bwMode="auto">
              <a:xfrm>
                <a:off x="109346" y="103880"/>
                <a:ext cx="32804" cy="21869"/>
              </a:xfrm>
              <a:custGeom>
                <a:avLst/>
                <a:gdLst>
                  <a:gd name="T0" fmla="*/ 36 w 36"/>
                  <a:gd name="T1" fmla="*/ 24 h 24"/>
                  <a:gd name="T2" fmla="*/ 17 w 36"/>
                  <a:gd name="T3" fmla="*/ 0 h 24"/>
                  <a:gd name="T4" fmla="*/ 0 w 36"/>
                  <a:gd name="T5" fmla="*/ 0 h 24"/>
                  <a:gd name="T6" fmla="*/ 17 w 36"/>
                  <a:gd name="T7" fmla="*/ 24 h 24"/>
                  <a:gd name="T8" fmla="*/ 36 w 36"/>
                  <a:gd name="T9" fmla="*/ 24 h 24"/>
                </a:gdLst>
                <a:ahLst/>
                <a:cxnLst>
                  <a:cxn ang="0">
                    <a:pos x="T0" y="T1"/>
                  </a:cxn>
                  <a:cxn ang="0">
                    <a:pos x="T2" y="T3"/>
                  </a:cxn>
                  <a:cxn ang="0">
                    <a:pos x="T4" y="T5"/>
                  </a:cxn>
                  <a:cxn ang="0">
                    <a:pos x="T6" y="T7"/>
                  </a:cxn>
                  <a:cxn ang="0">
                    <a:pos x="T8" y="T9"/>
                  </a:cxn>
                </a:cxnLst>
                <a:rect l="0" t="0" r="r" b="b"/>
                <a:pathLst>
                  <a:path w="36" h="24">
                    <a:moveTo>
                      <a:pt x="36" y="24"/>
                    </a:moveTo>
                    <a:lnTo>
                      <a:pt x="17" y="0"/>
                    </a:lnTo>
                    <a:lnTo>
                      <a:pt x="0" y="0"/>
                    </a:lnTo>
                    <a:lnTo>
                      <a:pt x="17" y="24"/>
                    </a:lnTo>
                    <a:lnTo>
                      <a:pt x="36"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3" name="Freeform 220"/>
              <p:cNvSpPr/>
              <p:nvPr/>
            </p:nvSpPr>
            <p:spPr bwMode="auto">
              <a:xfrm>
                <a:off x="159463" y="170398"/>
                <a:ext cx="31892" cy="21869"/>
              </a:xfrm>
              <a:custGeom>
                <a:avLst/>
                <a:gdLst>
                  <a:gd name="T0" fmla="*/ 19 w 35"/>
                  <a:gd name="T1" fmla="*/ 24 h 24"/>
                  <a:gd name="T2" fmla="*/ 35 w 35"/>
                  <a:gd name="T3" fmla="*/ 24 h 24"/>
                  <a:gd name="T4" fmla="*/ 19 w 35"/>
                  <a:gd name="T5" fmla="*/ 0 h 24"/>
                  <a:gd name="T6" fmla="*/ 0 w 35"/>
                  <a:gd name="T7" fmla="*/ 0 h 24"/>
                  <a:gd name="T8" fmla="*/ 19 w 35"/>
                  <a:gd name="T9" fmla="*/ 24 h 24"/>
                </a:gdLst>
                <a:ahLst/>
                <a:cxnLst>
                  <a:cxn ang="0">
                    <a:pos x="T0" y="T1"/>
                  </a:cxn>
                  <a:cxn ang="0">
                    <a:pos x="T2" y="T3"/>
                  </a:cxn>
                  <a:cxn ang="0">
                    <a:pos x="T4" y="T5"/>
                  </a:cxn>
                  <a:cxn ang="0">
                    <a:pos x="T6" y="T7"/>
                  </a:cxn>
                  <a:cxn ang="0">
                    <a:pos x="T8" y="T9"/>
                  </a:cxn>
                </a:cxnLst>
                <a:rect l="0" t="0" r="r" b="b"/>
                <a:pathLst>
                  <a:path w="35" h="24">
                    <a:moveTo>
                      <a:pt x="19" y="24"/>
                    </a:moveTo>
                    <a:lnTo>
                      <a:pt x="35" y="24"/>
                    </a:lnTo>
                    <a:lnTo>
                      <a:pt x="19" y="0"/>
                    </a:lnTo>
                    <a:lnTo>
                      <a:pt x="0" y="0"/>
                    </a:lnTo>
                    <a:lnTo>
                      <a:pt x="19"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4" name="Freeform 221"/>
              <p:cNvSpPr/>
              <p:nvPr/>
            </p:nvSpPr>
            <p:spPr bwMode="auto">
              <a:xfrm>
                <a:off x="184978" y="205025"/>
                <a:ext cx="34627" cy="21869"/>
              </a:xfrm>
              <a:custGeom>
                <a:avLst/>
                <a:gdLst>
                  <a:gd name="T0" fmla="*/ 0 w 38"/>
                  <a:gd name="T1" fmla="*/ 0 h 24"/>
                  <a:gd name="T2" fmla="*/ 19 w 38"/>
                  <a:gd name="T3" fmla="*/ 24 h 24"/>
                  <a:gd name="T4" fmla="*/ 38 w 38"/>
                  <a:gd name="T5" fmla="*/ 24 h 24"/>
                  <a:gd name="T6" fmla="*/ 19 w 38"/>
                  <a:gd name="T7" fmla="*/ 0 h 24"/>
                  <a:gd name="T8" fmla="*/ 0 w 38"/>
                  <a:gd name="T9" fmla="*/ 0 h 24"/>
                </a:gdLst>
                <a:ahLst/>
                <a:cxnLst>
                  <a:cxn ang="0">
                    <a:pos x="T0" y="T1"/>
                  </a:cxn>
                  <a:cxn ang="0">
                    <a:pos x="T2" y="T3"/>
                  </a:cxn>
                  <a:cxn ang="0">
                    <a:pos x="T4" y="T5"/>
                  </a:cxn>
                  <a:cxn ang="0">
                    <a:pos x="T6" y="T7"/>
                  </a:cxn>
                  <a:cxn ang="0">
                    <a:pos x="T8" y="T9"/>
                  </a:cxn>
                </a:cxnLst>
                <a:rect l="0" t="0" r="r" b="b"/>
                <a:pathLst>
                  <a:path w="38" h="24">
                    <a:moveTo>
                      <a:pt x="0" y="0"/>
                    </a:moveTo>
                    <a:lnTo>
                      <a:pt x="19" y="24"/>
                    </a:lnTo>
                    <a:lnTo>
                      <a:pt x="38" y="24"/>
                    </a:lnTo>
                    <a:lnTo>
                      <a:pt x="19"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5" name="Freeform 222"/>
              <p:cNvSpPr/>
              <p:nvPr/>
            </p:nvSpPr>
            <p:spPr bwMode="auto">
              <a:xfrm>
                <a:off x="135772" y="138506"/>
                <a:ext cx="30070" cy="19135"/>
              </a:xfrm>
              <a:custGeom>
                <a:avLst/>
                <a:gdLst>
                  <a:gd name="T0" fmla="*/ 16 w 33"/>
                  <a:gd name="T1" fmla="*/ 21 h 21"/>
                  <a:gd name="T2" fmla="*/ 33 w 33"/>
                  <a:gd name="T3" fmla="*/ 21 h 21"/>
                  <a:gd name="T4" fmla="*/ 16 w 33"/>
                  <a:gd name="T5" fmla="*/ 0 h 21"/>
                  <a:gd name="T6" fmla="*/ 0 w 33"/>
                  <a:gd name="T7" fmla="*/ 0 h 21"/>
                  <a:gd name="T8" fmla="*/ 16 w 33"/>
                  <a:gd name="T9" fmla="*/ 21 h 21"/>
                </a:gdLst>
                <a:ahLst/>
                <a:cxnLst>
                  <a:cxn ang="0">
                    <a:pos x="T0" y="T1"/>
                  </a:cxn>
                  <a:cxn ang="0">
                    <a:pos x="T2" y="T3"/>
                  </a:cxn>
                  <a:cxn ang="0">
                    <a:pos x="T4" y="T5"/>
                  </a:cxn>
                  <a:cxn ang="0">
                    <a:pos x="T6" y="T7"/>
                  </a:cxn>
                  <a:cxn ang="0">
                    <a:pos x="T8" y="T9"/>
                  </a:cxn>
                </a:cxnLst>
                <a:rect l="0" t="0" r="r" b="b"/>
                <a:pathLst>
                  <a:path w="33" h="21">
                    <a:moveTo>
                      <a:pt x="16" y="21"/>
                    </a:moveTo>
                    <a:lnTo>
                      <a:pt x="33" y="21"/>
                    </a:lnTo>
                    <a:lnTo>
                      <a:pt x="16" y="0"/>
                    </a:lnTo>
                    <a:lnTo>
                      <a:pt x="0" y="0"/>
                    </a:lnTo>
                    <a:lnTo>
                      <a:pt x="16"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6" name="Freeform 223"/>
              <p:cNvSpPr/>
              <p:nvPr/>
            </p:nvSpPr>
            <p:spPr bwMode="auto">
              <a:xfrm>
                <a:off x="83832" y="69253"/>
                <a:ext cx="31892" cy="21869"/>
              </a:xfrm>
              <a:custGeom>
                <a:avLst/>
                <a:gdLst>
                  <a:gd name="T0" fmla="*/ 35 w 35"/>
                  <a:gd name="T1" fmla="*/ 24 h 24"/>
                  <a:gd name="T2" fmla="*/ 16 w 35"/>
                  <a:gd name="T3" fmla="*/ 0 h 24"/>
                  <a:gd name="T4" fmla="*/ 0 w 35"/>
                  <a:gd name="T5" fmla="*/ 0 h 24"/>
                  <a:gd name="T6" fmla="*/ 16 w 35"/>
                  <a:gd name="T7" fmla="*/ 24 h 24"/>
                  <a:gd name="T8" fmla="*/ 35 w 35"/>
                  <a:gd name="T9" fmla="*/ 24 h 24"/>
                </a:gdLst>
                <a:ahLst/>
                <a:cxnLst>
                  <a:cxn ang="0">
                    <a:pos x="T0" y="T1"/>
                  </a:cxn>
                  <a:cxn ang="0">
                    <a:pos x="T2" y="T3"/>
                  </a:cxn>
                  <a:cxn ang="0">
                    <a:pos x="T4" y="T5"/>
                  </a:cxn>
                  <a:cxn ang="0">
                    <a:pos x="T6" y="T7"/>
                  </a:cxn>
                  <a:cxn ang="0">
                    <a:pos x="T8" y="T9"/>
                  </a:cxn>
                </a:cxnLst>
                <a:rect l="0" t="0" r="r" b="b"/>
                <a:pathLst>
                  <a:path w="35" h="24">
                    <a:moveTo>
                      <a:pt x="35" y="24"/>
                    </a:moveTo>
                    <a:lnTo>
                      <a:pt x="16" y="0"/>
                    </a:lnTo>
                    <a:lnTo>
                      <a:pt x="0" y="0"/>
                    </a:lnTo>
                    <a:lnTo>
                      <a:pt x="16" y="24"/>
                    </a:lnTo>
                    <a:lnTo>
                      <a:pt x="3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97" name="Freeform 224"/>
              <p:cNvSpPr>
                <a:spLocks noEditPoints="1"/>
              </p:cNvSpPr>
              <p:nvPr/>
            </p:nvSpPr>
            <p:spPr bwMode="auto">
              <a:xfrm>
                <a:off x="0" y="0"/>
                <a:ext cx="383624" cy="438297"/>
              </a:xfrm>
              <a:custGeom>
                <a:avLst/>
                <a:gdLst>
                  <a:gd name="T0" fmla="*/ 138 w 178"/>
                  <a:gd name="T1" fmla="*/ 143 h 203"/>
                  <a:gd name="T2" fmla="*/ 127 w 178"/>
                  <a:gd name="T3" fmla="*/ 131 h 203"/>
                  <a:gd name="T4" fmla="*/ 113 w 178"/>
                  <a:gd name="T5" fmla="*/ 53 h 203"/>
                  <a:gd name="T6" fmla="*/ 126 w 178"/>
                  <a:gd name="T7" fmla="*/ 32 h 203"/>
                  <a:gd name="T8" fmla="*/ 77 w 178"/>
                  <a:gd name="T9" fmla="*/ 9 h 203"/>
                  <a:gd name="T10" fmla="*/ 21 w 178"/>
                  <a:gd name="T11" fmla="*/ 20 h 203"/>
                  <a:gd name="T12" fmla="*/ 70 w 178"/>
                  <a:gd name="T13" fmla="*/ 128 h 203"/>
                  <a:gd name="T14" fmla="*/ 156 w 178"/>
                  <a:gd name="T15" fmla="*/ 198 h 203"/>
                  <a:gd name="T16" fmla="*/ 108 w 178"/>
                  <a:gd name="T17" fmla="*/ 56 h 203"/>
                  <a:gd name="T18" fmla="*/ 74 w 178"/>
                  <a:gd name="T19" fmla="*/ 119 h 203"/>
                  <a:gd name="T20" fmla="*/ 66 w 178"/>
                  <a:gd name="T21" fmla="*/ 118 h 203"/>
                  <a:gd name="T22" fmla="*/ 35 w 178"/>
                  <a:gd name="T23" fmla="*/ 95 h 203"/>
                  <a:gd name="T24" fmla="*/ 30 w 178"/>
                  <a:gd name="T25" fmla="*/ 89 h 203"/>
                  <a:gd name="T26" fmla="*/ 15 w 178"/>
                  <a:gd name="T27" fmla="*/ 64 h 203"/>
                  <a:gd name="T28" fmla="*/ 14 w 178"/>
                  <a:gd name="T29" fmla="*/ 58 h 203"/>
                  <a:gd name="T30" fmla="*/ 27 w 178"/>
                  <a:gd name="T31" fmla="*/ 58 h 203"/>
                  <a:gd name="T32" fmla="*/ 16 w 178"/>
                  <a:gd name="T33" fmla="*/ 44 h 203"/>
                  <a:gd name="T34" fmla="*/ 28 w 178"/>
                  <a:gd name="T35" fmla="*/ 42 h 203"/>
                  <a:gd name="T36" fmla="*/ 28 w 178"/>
                  <a:gd name="T37" fmla="*/ 42 h 203"/>
                  <a:gd name="T38" fmla="*/ 22 w 178"/>
                  <a:gd name="T39" fmla="*/ 32 h 203"/>
                  <a:gd name="T40" fmla="*/ 39 w 178"/>
                  <a:gd name="T41" fmla="*/ 32 h 203"/>
                  <a:gd name="T42" fmla="*/ 48 w 178"/>
                  <a:gd name="T43" fmla="*/ 19 h 203"/>
                  <a:gd name="T44" fmla="*/ 56 w 178"/>
                  <a:gd name="T45" fmla="*/ 19 h 203"/>
                  <a:gd name="T46" fmla="*/ 89 w 178"/>
                  <a:gd name="T47" fmla="*/ 37 h 203"/>
                  <a:gd name="T48" fmla="*/ 100 w 178"/>
                  <a:gd name="T49" fmla="*/ 58 h 203"/>
                  <a:gd name="T50" fmla="*/ 68 w 178"/>
                  <a:gd name="T51" fmla="*/ 30 h 203"/>
                  <a:gd name="T52" fmla="*/ 66 w 178"/>
                  <a:gd name="T53" fmla="*/ 32 h 203"/>
                  <a:gd name="T54" fmla="*/ 72 w 178"/>
                  <a:gd name="T55" fmla="*/ 42 h 203"/>
                  <a:gd name="T56" fmla="*/ 72 w 178"/>
                  <a:gd name="T57" fmla="*/ 42 h 203"/>
                  <a:gd name="T58" fmla="*/ 76 w 178"/>
                  <a:gd name="T59" fmla="*/ 48 h 203"/>
                  <a:gd name="T60" fmla="*/ 77 w 178"/>
                  <a:gd name="T61" fmla="*/ 49 h 203"/>
                  <a:gd name="T62" fmla="*/ 78 w 178"/>
                  <a:gd name="T63" fmla="*/ 58 h 203"/>
                  <a:gd name="T64" fmla="*/ 82 w 178"/>
                  <a:gd name="T65" fmla="*/ 54 h 203"/>
                  <a:gd name="T66" fmla="*/ 99 w 178"/>
                  <a:gd name="T67" fmla="*/ 58 h 203"/>
                  <a:gd name="T68" fmla="*/ 97 w 178"/>
                  <a:gd name="T69" fmla="*/ 73 h 203"/>
                  <a:gd name="T70" fmla="*/ 110 w 178"/>
                  <a:gd name="T71" fmla="*/ 80 h 203"/>
                  <a:gd name="T72" fmla="*/ 109 w 178"/>
                  <a:gd name="T73" fmla="*/ 89 h 203"/>
                  <a:gd name="T74" fmla="*/ 102 w 178"/>
                  <a:gd name="T75" fmla="*/ 106 h 203"/>
                  <a:gd name="T76" fmla="*/ 83 w 178"/>
                  <a:gd name="T77" fmla="*/ 105 h 203"/>
                  <a:gd name="T78" fmla="*/ 74 w 178"/>
                  <a:gd name="T79" fmla="*/ 119 h 203"/>
                  <a:gd name="T80" fmla="*/ 113 w 178"/>
                  <a:gd name="T81" fmla="*/ 132 h 203"/>
                  <a:gd name="T82" fmla="*/ 103 w 178"/>
                  <a:gd name="T83" fmla="*/ 118 h 203"/>
                  <a:gd name="T84" fmla="*/ 113 w 178"/>
                  <a:gd name="T85" fmla="*/ 1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8" h="203">
                    <a:moveTo>
                      <a:pt x="174" y="183"/>
                    </a:moveTo>
                    <a:cubicBezTo>
                      <a:pt x="138" y="143"/>
                      <a:pt x="138" y="143"/>
                      <a:pt x="138" y="143"/>
                    </a:cubicBezTo>
                    <a:cubicBezTo>
                      <a:pt x="138" y="143"/>
                      <a:pt x="138" y="143"/>
                      <a:pt x="138" y="143"/>
                    </a:cubicBezTo>
                    <a:cubicBezTo>
                      <a:pt x="138" y="142"/>
                      <a:pt x="138" y="142"/>
                      <a:pt x="138" y="142"/>
                    </a:cubicBezTo>
                    <a:cubicBezTo>
                      <a:pt x="130" y="133"/>
                      <a:pt x="130" y="133"/>
                      <a:pt x="130" y="133"/>
                    </a:cubicBezTo>
                    <a:cubicBezTo>
                      <a:pt x="129" y="132"/>
                      <a:pt x="128" y="131"/>
                      <a:pt x="127" y="131"/>
                    </a:cubicBezTo>
                    <a:cubicBezTo>
                      <a:pt x="122" y="123"/>
                      <a:pt x="117" y="112"/>
                      <a:pt x="117" y="95"/>
                    </a:cubicBezTo>
                    <a:cubicBezTo>
                      <a:pt x="119" y="90"/>
                      <a:pt x="119" y="85"/>
                      <a:pt x="119" y="79"/>
                    </a:cubicBezTo>
                    <a:cubicBezTo>
                      <a:pt x="119" y="71"/>
                      <a:pt x="117" y="62"/>
                      <a:pt x="113" y="53"/>
                    </a:cubicBezTo>
                    <a:cubicBezTo>
                      <a:pt x="112" y="54"/>
                      <a:pt x="112" y="54"/>
                      <a:pt x="112" y="54"/>
                    </a:cubicBezTo>
                    <a:cubicBezTo>
                      <a:pt x="114" y="52"/>
                      <a:pt x="116" y="51"/>
                      <a:pt x="118" y="49"/>
                    </a:cubicBezTo>
                    <a:cubicBezTo>
                      <a:pt x="122" y="44"/>
                      <a:pt x="125" y="38"/>
                      <a:pt x="126" y="32"/>
                    </a:cubicBezTo>
                    <a:cubicBezTo>
                      <a:pt x="119" y="31"/>
                      <a:pt x="111" y="27"/>
                      <a:pt x="105" y="21"/>
                    </a:cubicBezTo>
                    <a:cubicBezTo>
                      <a:pt x="99" y="15"/>
                      <a:pt x="95" y="7"/>
                      <a:pt x="94" y="0"/>
                    </a:cubicBezTo>
                    <a:cubicBezTo>
                      <a:pt x="88" y="1"/>
                      <a:pt x="82" y="4"/>
                      <a:pt x="77" y="9"/>
                    </a:cubicBezTo>
                    <a:cubicBezTo>
                      <a:pt x="75" y="10"/>
                      <a:pt x="74" y="12"/>
                      <a:pt x="72" y="14"/>
                    </a:cubicBezTo>
                    <a:cubicBezTo>
                      <a:pt x="65" y="11"/>
                      <a:pt x="58" y="10"/>
                      <a:pt x="51" y="10"/>
                    </a:cubicBezTo>
                    <a:cubicBezTo>
                      <a:pt x="40" y="10"/>
                      <a:pt x="29" y="13"/>
                      <a:pt x="21" y="20"/>
                    </a:cubicBezTo>
                    <a:cubicBezTo>
                      <a:pt x="0" y="38"/>
                      <a:pt x="0" y="75"/>
                      <a:pt x="23" y="102"/>
                    </a:cubicBezTo>
                    <a:cubicBezTo>
                      <a:pt x="35" y="117"/>
                      <a:pt x="53" y="126"/>
                      <a:pt x="70" y="128"/>
                    </a:cubicBezTo>
                    <a:cubicBezTo>
                      <a:pt x="70" y="128"/>
                      <a:pt x="70" y="128"/>
                      <a:pt x="70" y="128"/>
                    </a:cubicBezTo>
                    <a:cubicBezTo>
                      <a:pt x="70" y="128"/>
                      <a:pt x="92" y="129"/>
                      <a:pt x="111" y="147"/>
                    </a:cubicBezTo>
                    <a:cubicBezTo>
                      <a:pt x="111" y="148"/>
                      <a:pt x="112" y="148"/>
                      <a:pt x="112" y="149"/>
                    </a:cubicBezTo>
                    <a:cubicBezTo>
                      <a:pt x="156" y="198"/>
                      <a:pt x="156" y="198"/>
                      <a:pt x="156" y="198"/>
                    </a:cubicBezTo>
                    <a:cubicBezTo>
                      <a:pt x="160" y="203"/>
                      <a:pt x="168" y="203"/>
                      <a:pt x="173" y="199"/>
                    </a:cubicBezTo>
                    <a:cubicBezTo>
                      <a:pt x="177" y="195"/>
                      <a:pt x="178" y="187"/>
                      <a:pt x="174" y="183"/>
                    </a:cubicBezTo>
                    <a:close/>
                    <a:moveTo>
                      <a:pt x="108" y="56"/>
                    </a:moveTo>
                    <a:cubicBezTo>
                      <a:pt x="107" y="56"/>
                      <a:pt x="106" y="56"/>
                      <a:pt x="106" y="57"/>
                    </a:cubicBezTo>
                    <a:cubicBezTo>
                      <a:pt x="106" y="56"/>
                      <a:pt x="107" y="56"/>
                      <a:pt x="108" y="56"/>
                    </a:cubicBezTo>
                    <a:close/>
                    <a:moveTo>
                      <a:pt x="74" y="119"/>
                    </a:moveTo>
                    <a:cubicBezTo>
                      <a:pt x="68" y="111"/>
                      <a:pt x="68" y="111"/>
                      <a:pt x="68" y="111"/>
                    </a:cubicBezTo>
                    <a:cubicBezTo>
                      <a:pt x="60" y="111"/>
                      <a:pt x="60" y="111"/>
                      <a:pt x="60" y="111"/>
                    </a:cubicBezTo>
                    <a:cubicBezTo>
                      <a:pt x="66" y="118"/>
                      <a:pt x="66" y="118"/>
                      <a:pt x="66" y="118"/>
                    </a:cubicBezTo>
                    <a:cubicBezTo>
                      <a:pt x="56" y="116"/>
                      <a:pt x="47" y="112"/>
                      <a:pt x="39" y="105"/>
                    </a:cubicBezTo>
                    <a:cubicBezTo>
                      <a:pt x="43" y="105"/>
                      <a:pt x="43" y="105"/>
                      <a:pt x="43" y="105"/>
                    </a:cubicBezTo>
                    <a:cubicBezTo>
                      <a:pt x="35" y="95"/>
                      <a:pt x="35" y="95"/>
                      <a:pt x="35" y="95"/>
                    </a:cubicBezTo>
                    <a:cubicBezTo>
                      <a:pt x="29" y="95"/>
                      <a:pt x="29" y="95"/>
                      <a:pt x="29" y="95"/>
                    </a:cubicBezTo>
                    <a:cubicBezTo>
                      <a:pt x="27" y="93"/>
                      <a:pt x="26" y="91"/>
                      <a:pt x="24" y="89"/>
                    </a:cubicBezTo>
                    <a:cubicBezTo>
                      <a:pt x="30" y="89"/>
                      <a:pt x="30" y="89"/>
                      <a:pt x="30" y="89"/>
                    </a:cubicBezTo>
                    <a:cubicBezTo>
                      <a:pt x="23" y="79"/>
                      <a:pt x="23" y="79"/>
                      <a:pt x="23" y="79"/>
                    </a:cubicBezTo>
                    <a:cubicBezTo>
                      <a:pt x="19" y="79"/>
                      <a:pt x="19" y="79"/>
                      <a:pt x="19" y="79"/>
                    </a:cubicBezTo>
                    <a:cubicBezTo>
                      <a:pt x="17" y="74"/>
                      <a:pt x="16" y="69"/>
                      <a:pt x="15" y="64"/>
                    </a:cubicBezTo>
                    <a:cubicBezTo>
                      <a:pt x="24" y="64"/>
                      <a:pt x="24" y="64"/>
                      <a:pt x="24" y="64"/>
                    </a:cubicBezTo>
                    <a:cubicBezTo>
                      <a:pt x="20" y="58"/>
                      <a:pt x="20" y="58"/>
                      <a:pt x="20" y="58"/>
                    </a:cubicBezTo>
                    <a:cubicBezTo>
                      <a:pt x="14" y="58"/>
                      <a:pt x="14" y="58"/>
                      <a:pt x="14" y="58"/>
                    </a:cubicBezTo>
                    <a:cubicBezTo>
                      <a:pt x="14" y="56"/>
                      <a:pt x="14" y="54"/>
                      <a:pt x="15" y="51"/>
                    </a:cubicBezTo>
                    <a:cubicBezTo>
                      <a:pt x="20" y="58"/>
                      <a:pt x="20" y="58"/>
                      <a:pt x="20" y="58"/>
                    </a:cubicBezTo>
                    <a:cubicBezTo>
                      <a:pt x="27" y="58"/>
                      <a:pt x="27" y="58"/>
                      <a:pt x="27" y="58"/>
                    </a:cubicBezTo>
                    <a:cubicBezTo>
                      <a:pt x="20" y="48"/>
                      <a:pt x="20" y="48"/>
                      <a:pt x="20" y="48"/>
                    </a:cubicBezTo>
                    <a:cubicBezTo>
                      <a:pt x="15" y="48"/>
                      <a:pt x="15" y="48"/>
                      <a:pt x="15" y="48"/>
                    </a:cubicBezTo>
                    <a:cubicBezTo>
                      <a:pt x="15" y="47"/>
                      <a:pt x="16" y="45"/>
                      <a:pt x="16" y="44"/>
                    </a:cubicBezTo>
                    <a:cubicBezTo>
                      <a:pt x="20" y="48"/>
                      <a:pt x="20" y="48"/>
                      <a:pt x="20" y="48"/>
                    </a:cubicBezTo>
                    <a:cubicBezTo>
                      <a:pt x="32" y="48"/>
                      <a:pt x="32" y="48"/>
                      <a:pt x="32" y="48"/>
                    </a:cubicBezTo>
                    <a:cubicBezTo>
                      <a:pt x="28" y="42"/>
                      <a:pt x="28" y="42"/>
                      <a:pt x="28" y="42"/>
                    </a:cubicBezTo>
                    <a:cubicBezTo>
                      <a:pt x="17" y="42"/>
                      <a:pt x="17" y="42"/>
                      <a:pt x="17" y="42"/>
                    </a:cubicBezTo>
                    <a:cubicBezTo>
                      <a:pt x="18" y="39"/>
                      <a:pt x="19" y="36"/>
                      <a:pt x="21" y="34"/>
                    </a:cubicBezTo>
                    <a:cubicBezTo>
                      <a:pt x="28" y="42"/>
                      <a:pt x="28" y="42"/>
                      <a:pt x="28" y="42"/>
                    </a:cubicBezTo>
                    <a:cubicBezTo>
                      <a:pt x="35" y="42"/>
                      <a:pt x="35" y="42"/>
                      <a:pt x="35" y="42"/>
                    </a:cubicBezTo>
                    <a:cubicBezTo>
                      <a:pt x="27" y="32"/>
                      <a:pt x="27" y="32"/>
                      <a:pt x="27" y="32"/>
                    </a:cubicBezTo>
                    <a:cubicBezTo>
                      <a:pt x="22" y="32"/>
                      <a:pt x="22" y="32"/>
                      <a:pt x="22" y="32"/>
                    </a:cubicBezTo>
                    <a:cubicBezTo>
                      <a:pt x="23" y="31"/>
                      <a:pt x="24" y="30"/>
                      <a:pt x="25" y="29"/>
                    </a:cubicBezTo>
                    <a:cubicBezTo>
                      <a:pt x="27" y="32"/>
                      <a:pt x="27" y="32"/>
                      <a:pt x="27" y="32"/>
                    </a:cubicBezTo>
                    <a:cubicBezTo>
                      <a:pt x="39" y="32"/>
                      <a:pt x="39" y="32"/>
                      <a:pt x="39" y="32"/>
                    </a:cubicBezTo>
                    <a:cubicBezTo>
                      <a:pt x="34" y="26"/>
                      <a:pt x="34" y="26"/>
                      <a:pt x="34" y="26"/>
                    </a:cubicBezTo>
                    <a:cubicBezTo>
                      <a:pt x="28" y="26"/>
                      <a:pt x="28" y="26"/>
                      <a:pt x="28" y="26"/>
                    </a:cubicBezTo>
                    <a:cubicBezTo>
                      <a:pt x="34" y="22"/>
                      <a:pt x="41" y="19"/>
                      <a:pt x="48" y="19"/>
                    </a:cubicBezTo>
                    <a:cubicBezTo>
                      <a:pt x="54" y="26"/>
                      <a:pt x="54" y="26"/>
                      <a:pt x="54" y="26"/>
                    </a:cubicBezTo>
                    <a:cubicBezTo>
                      <a:pt x="61" y="26"/>
                      <a:pt x="61" y="26"/>
                      <a:pt x="61" y="26"/>
                    </a:cubicBezTo>
                    <a:cubicBezTo>
                      <a:pt x="56" y="19"/>
                      <a:pt x="56" y="19"/>
                      <a:pt x="56" y="19"/>
                    </a:cubicBezTo>
                    <a:cubicBezTo>
                      <a:pt x="60" y="20"/>
                      <a:pt x="65" y="21"/>
                      <a:pt x="69" y="23"/>
                    </a:cubicBezTo>
                    <a:cubicBezTo>
                      <a:pt x="69" y="24"/>
                      <a:pt x="68" y="25"/>
                      <a:pt x="68" y="26"/>
                    </a:cubicBezTo>
                    <a:cubicBezTo>
                      <a:pt x="75" y="27"/>
                      <a:pt x="83" y="31"/>
                      <a:pt x="89" y="37"/>
                    </a:cubicBezTo>
                    <a:cubicBezTo>
                      <a:pt x="95" y="43"/>
                      <a:pt x="99" y="51"/>
                      <a:pt x="100" y="58"/>
                    </a:cubicBezTo>
                    <a:cubicBezTo>
                      <a:pt x="101" y="58"/>
                      <a:pt x="103" y="57"/>
                      <a:pt x="104" y="57"/>
                    </a:cubicBezTo>
                    <a:cubicBezTo>
                      <a:pt x="103" y="57"/>
                      <a:pt x="101" y="58"/>
                      <a:pt x="100" y="58"/>
                    </a:cubicBezTo>
                    <a:cubicBezTo>
                      <a:pt x="95" y="54"/>
                      <a:pt x="95" y="54"/>
                      <a:pt x="95" y="54"/>
                    </a:cubicBezTo>
                    <a:cubicBezTo>
                      <a:pt x="94" y="49"/>
                      <a:pt x="91" y="44"/>
                      <a:pt x="87" y="39"/>
                    </a:cubicBezTo>
                    <a:cubicBezTo>
                      <a:pt x="81" y="34"/>
                      <a:pt x="74" y="31"/>
                      <a:pt x="68" y="30"/>
                    </a:cubicBezTo>
                    <a:cubicBezTo>
                      <a:pt x="68" y="32"/>
                      <a:pt x="69" y="34"/>
                      <a:pt x="69" y="37"/>
                    </a:cubicBezTo>
                    <a:cubicBezTo>
                      <a:pt x="69" y="37"/>
                      <a:pt x="69" y="37"/>
                      <a:pt x="69" y="37"/>
                    </a:cubicBezTo>
                    <a:cubicBezTo>
                      <a:pt x="66" y="32"/>
                      <a:pt x="66" y="32"/>
                      <a:pt x="66" y="32"/>
                    </a:cubicBezTo>
                    <a:cubicBezTo>
                      <a:pt x="58" y="32"/>
                      <a:pt x="58" y="32"/>
                      <a:pt x="58" y="32"/>
                    </a:cubicBezTo>
                    <a:cubicBezTo>
                      <a:pt x="66" y="42"/>
                      <a:pt x="66" y="42"/>
                      <a:pt x="66" y="42"/>
                    </a:cubicBezTo>
                    <a:cubicBezTo>
                      <a:pt x="72" y="42"/>
                      <a:pt x="72" y="42"/>
                      <a:pt x="72" y="42"/>
                    </a:cubicBezTo>
                    <a:cubicBezTo>
                      <a:pt x="72" y="42"/>
                      <a:pt x="72" y="42"/>
                      <a:pt x="72" y="42"/>
                    </a:cubicBezTo>
                    <a:cubicBezTo>
                      <a:pt x="72" y="42"/>
                      <a:pt x="72" y="42"/>
                      <a:pt x="72" y="42"/>
                    </a:cubicBezTo>
                    <a:cubicBezTo>
                      <a:pt x="72" y="42"/>
                      <a:pt x="72" y="42"/>
                      <a:pt x="72" y="42"/>
                    </a:cubicBezTo>
                    <a:cubicBezTo>
                      <a:pt x="72" y="42"/>
                      <a:pt x="72" y="42"/>
                      <a:pt x="72" y="42"/>
                    </a:cubicBezTo>
                    <a:cubicBezTo>
                      <a:pt x="73" y="44"/>
                      <a:pt x="74" y="46"/>
                      <a:pt x="76" y="48"/>
                    </a:cubicBezTo>
                    <a:cubicBezTo>
                      <a:pt x="76" y="48"/>
                      <a:pt x="76" y="48"/>
                      <a:pt x="76" y="48"/>
                    </a:cubicBezTo>
                    <a:cubicBezTo>
                      <a:pt x="76" y="49"/>
                      <a:pt x="76" y="49"/>
                      <a:pt x="77" y="49"/>
                    </a:cubicBezTo>
                    <a:cubicBezTo>
                      <a:pt x="78" y="50"/>
                      <a:pt x="79" y="51"/>
                      <a:pt x="80" y="52"/>
                    </a:cubicBezTo>
                    <a:cubicBezTo>
                      <a:pt x="79" y="51"/>
                      <a:pt x="78" y="50"/>
                      <a:pt x="77" y="49"/>
                    </a:cubicBezTo>
                    <a:cubicBezTo>
                      <a:pt x="76" y="49"/>
                      <a:pt x="76" y="49"/>
                      <a:pt x="76" y="48"/>
                    </a:cubicBezTo>
                    <a:cubicBezTo>
                      <a:pt x="71" y="48"/>
                      <a:pt x="71" y="48"/>
                      <a:pt x="71" y="48"/>
                    </a:cubicBezTo>
                    <a:cubicBezTo>
                      <a:pt x="78" y="58"/>
                      <a:pt x="78" y="58"/>
                      <a:pt x="78" y="58"/>
                    </a:cubicBezTo>
                    <a:cubicBezTo>
                      <a:pt x="86" y="58"/>
                      <a:pt x="86" y="58"/>
                      <a:pt x="86" y="58"/>
                    </a:cubicBezTo>
                    <a:cubicBezTo>
                      <a:pt x="82" y="54"/>
                      <a:pt x="82" y="54"/>
                      <a:pt x="82" y="54"/>
                    </a:cubicBezTo>
                    <a:cubicBezTo>
                      <a:pt x="82" y="54"/>
                      <a:pt x="82" y="54"/>
                      <a:pt x="82" y="54"/>
                    </a:cubicBezTo>
                    <a:cubicBezTo>
                      <a:pt x="87" y="56"/>
                      <a:pt x="91" y="58"/>
                      <a:pt x="96" y="58"/>
                    </a:cubicBezTo>
                    <a:cubicBezTo>
                      <a:pt x="96" y="57"/>
                      <a:pt x="96" y="55"/>
                      <a:pt x="95" y="54"/>
                    </a:cubicBezTo>
                    <a:cubicBezTo>
                      <a:pt x="99" y="58"/>
                      <a:pt x="99" y="58"/>
                      <a:pt x="99" y="58"/>
                    </a:cubicBezTo>
                    <a:cubicBezTo>
                      <a:pt x="105" y="58"/>
                      <a:pt x="105" y="58"/>
                      <a:pt x="105" y="58"/>
                    </a:cubicBezTo>
                    <a:cubicBezTo>
                      <a:pt x="107" y="63"/>
                      <a:pt x="109" y="68"/>
                      <a:pt x="110" y="73"/>
                    </a:cubicBezTo>
                    <a:cubicBezTo>
                      <a:pt x="97" y="73"/>
                      <a:pt x="97" y="73"/>
                      <a:pt x="97" y="73"/>
                    </a:cubicBezTo>
                    <a:cubicBezTo>
                      <a:pt x="102" y="79"/>
                      <a:pt x="102" y="79"/>
                      <a:pt x="102" y="79"/>
                    </a:cubicBezTo>
                    <a:cubicBezTo>
                      <a:pt x="110" y="79"/>
                      <a:pt x="110" y="79"/>
                      <a:pt x="110" y="79"/>
                    </a:cubicBezTo>
                    <a:cubicBezTo>
                      <a:pt x="110" y="80"/>
                      <a:pt x="110" y="80"/>
                      <a:pt x="110" y="80"/>
                    </a:cubicBezTo>
                    <a:cubicBezTo>
                      <a:pt x="110" y="83"/>
                      <a:pt x="110" y="86"/>
                      <a:pt x="110" y="89"/>
                    </a:cubicBezTo>
                    <a:cubicBezTo>
                      <a:pt x="109" y="89"/>
                      <a:pt x="109" y="89"/>
                      <a:pt x="109" y="89"/>
                    </a:cubicBezTo>
                    <a:cubicBezTo>
                      <a:pt x="109" y="89"/>
                      <a:pt x="109" y="89"/>
                      <a:pt x="109" y="89"/>
                    </a:cubicBezTo>
                    <a:cubicBezTo>
                      <a:pt x="108" y="95"/>
                      <a:pt x="106" y="101"/>
                      <a:pt x="103" y="105"/>
                    </a:cubicBezTo>
                    <a:cubicBezTo>
                      <a:pt x="102" y="105"/>
                      <a:pt x="102" y="105"/>
                      <a:pt x="102" y="105"/>
                    </a:cubicBezTo>
                    <a:cubicBezTo>
                      <a:pt x="102" y="106"/>
                      <a:pt x="102" y="106"/>
                      <a:pt x="102" y="106"/>
                    </a:cubicBezTo>
                    <a:cubicBezTo>
                      <a:pt x="101" y="107"/>
                      <a:pt x="100" y="109"/>
                      <a:pt x="98" y="110"/>
                    </a:cubicBezTo>
                    <a:cubicBezTo>
                      <a:pt x="94" y="105"/>
                      <a:pt x="94" y="105"/>
                      <a:pt x="94" y="105"/>
                    </a:cubicBezTo>
                    <a:cubicBezTo>
                      <a:pt x="83" y="105"/>
                      <a:pt x="83" y="105"/>
                      <a:pt x="83" y="105"/>
                    </a:cubicBezTo>
                    <a:cubicBezTo>
                      <a:pt x="88" y="111"/>
                      <a:pt x="88" y="111"/>
                      <a:pt x="88" y="111"/>
                    </a:cubicBezTo>
                    <a:cubicBezTo>
                      <a:pt x="97" y="111"/>
                      <a:pt x="97" y="111"/>
                      <a:pt x="97" y="111"/>
                    </a:cubicBezTo>
                    <a:cubicBezTo>
                      <a:pt x="91" y="116"/>
                      <a:pt x="83" y="119"/>
                      <a:pt x="74" y="119"/>
                    </a:cubicBezTo>
                    <a:close/>
                    <a:moveTo>
                      <a:pt x="70" y="18"/>
                    </a:moveTo>
                    <a:cubicBezTo>
                      <a:pt x="70" y="18"/>
                      <a:pt x="70" y="18"/>
                      <a:pt x="70" y="18"/>
                    </a:cubicBezTo>
                    <a:close/>
                    <a:moveTo>
                      <a:pt x="113" y="132"/>
                    </a:moveTo>
                    <a:cubicBezTo>
                      <a:pt x="111" y="134"/>
                      <a:pt x="109" y="137"/>
                      <a:pt x="109" y="140"/>
                    </a:cubicBezTo>
                    <a:cubicBezTo>
                      <a:pt x="101" y="133"/>
                      <a:pt x="92" y="129"/>
                      <a:pt x="85" y="127"/>
                    </a:cubicBezTo>
                    <a:cubicBezTo>
                      <a:pt x="92" y="125"/>
                      <a:pt x="98" y="122"/>
                      <a:pt x="103" y="118"/>
                    </a:cubicBezTo>
                    <a:cubicBezTo>
                      <a:pt x="107" y="114"/>
                      <a:pt x="111" y="110"/>
                      <a:pt x="113" y="105"/>
                    </a:cubicBezTo>
                    <a:cubicBezTo>
                      <a:pt x="115" y="115"/>
                      <a:pt x="117" y="123"/>
                      <a:pt x="121" y="129"/>
                    </a:cubicBezTo>
                    <a:cubicBezTo>
                      <a:pt x="118" y="129"/>
                      <a:pt x="115" y="130"/>
                      <a:pt x="113"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74" name="Oval 225"/>
            <p:cNvSpPr>
              <a:spLocks noChangeArrowheads="1"/>
            </p:cNvSpPr>
            <p:nvPr/>
          </p:nvSpPr>
          <p:spPr bwMode="auto">
            <a:xfrm>
              <a:off x="5314950" y="5992813"/>
              <a:ext cx="87313" cy="889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75" name="Freeform 226"/>
            <p:cNvSpPr/>
            <p:nvPr/>
          </p:nvSpPr>
          <p:spPr bwMode="auto">
            <a:xfrm>
              <a:off x="5249863" y="6096000"/>
              <a:ext cx="284162" cy="396875"/>
            </a:xfrm>
            <a:custGeom>
              <a:avLst/>
              <a:gdLst>
                <a:gd name="T0" fmla="*/ 105 w 119"/>
                <a:gd name="T1" fmla="*/ 52 h 166"/>
                <a:gd name="T2" fmla="*/ 105 w 119"/>
                <a:gd name="T3" fmla="*/ 52 h 166"/>
                <a:gd name="T4" fmla="*/ 105 w 119"/>
                <a:gd name="T5" fmla="*/ 52 h 166"/>
                <a:gd name="T6" fmla="*/ 116 w 119"/>
                <a:gd name="T7" fmla="*/ 52 h 166"/>
                <a:gd name="T8" fmla="*/ 116 w 119"/>
                <a:gd name="T9" fmla="*/ 41 h 166"/>
                <a:gd name="T10" fmla="*/ 116 w 119"/>
                <a:gd name="T11" fmla="*/ 41 h 166"/>
                <a:gd name="T12" fmla="*/ 85 w 119"/>
                <a:gd name="T13" fmla="*/ 11 h 166"/>
                <a:gd name="T14" fmla="*/ 63 w 119"/>
                <a:gd name="T15" fmla="*/ 0 h 166"/>
                <a:gd name="T16" fmla="*/ 26 w 119"/>
                <a:gd name="T17" fmla="*/ 0 h 166"/>
                <a:gd name="T18" fmla="*/ 1 w 119"/>
                <a:gd name="T19" fmla="*/ 20 h 166"/>
                <a:gd name="T20" fmla="*/ 1 w 119"/>
                <a:gd name="T21" fmla="*/ 65 h 166"/>
                <a:gd name="T22" fmla="*/ 1 w 119"/>
                <a:gd name="T23" fmla="*/ 65 h 166"/>
                <a:gd name="T24" fmla="*/ 1 w 119"/>
                <a:gd name="T25" fmla="*/ 66 h 166"/>
                <a:gd name="T26" fmla="*/ 8 w 119"/>
                <a:gd name="T27" fmla="*/ 73 h 166"/>
                <a:gd name="T28" fmla="*/ 16 w 119"/>
                <a:gd name="T29" fmla="*/ 66 h 166"/>
                <a:gd name="T30" fmla="*/ 16 w 119"/>
                <a:gd name="T31" fmla="*/ 65 h 166"/>
                <a:gd name="T32" fmla="*/ 16 w 119"/>
                <a:gd name="T33" fmla="*/ 65 h 166"/>
                <a:gd name="T34" fmla="*/ 16 w 119"/>
                <a:gd name="T35" fmla="*/ 23 h 166"/>
                <a:gd name="T36" fmla="*/ 21 w 119"/>
                <a:gd name="T37" fmla="*/ 23 h 166"/>
                <a:gd name="T38" fmla="*/ 21 w 119"/>
                <a:gd name="T39" fmla="*/ 155 h 166"/>
                <a:gd name="T40" fmla="*/ 31 w 119"/>
                <a:gd name="T41" fmla="*/ 166 h 166"/>
                <a:gd name="T42" fmla="*/ 42 w 119"/>
                <a:gd name="T43" fmla="*/ 155 h 166"/>
                <a:gd name="T44" fmla="*/ 42 w 119"/>
                <a:gd name="T45" fmla="*/ 70 h 166"/>
                <a:gd name="T46" fmla="*/ 47 w 119"/>
                <a:gd name="T47" fmla="*/ 70 h 166"/>
                <a:gd name="T48" fmla="*/ 47 w 119"/>
                <a:gd name="T49" fmla="*/ 155 h 166"/>
                <a:gd name="T50" fmla="*/ 47 w 119"/>
                <a:gd name="T51" fmla="*/ 155 h 166"/>
                <a:gd name="T52" fmla="*/ 57 w 119"/>
                <a:gd name="T53" fmla="*/ 166 h 166"/>
                <a:gd name="T54" fmla="*/ 68 w 119"/>
                <a:gd name="T55" fmla="*/ 155 h 166"/>
                <a:gd name="T56" fmla="*/ 68 w 119"/>
                <a:gd name="T57" fmla="*/ 23 h 166"/>
                <a:gd name="T58" fmla="*/ 73 w 119"/>
                <a:gd name="T59" fmla="*/ 23 h 166"/>
                <a:gd name="T60" fmla="*/ 105 w 119"/>
                <a:gd name="T61" fmla="*/ 52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9" h="166">
                  <a:moveTo>
                    <a:pt x="105" y="52"/>
                  </a:moveTo>
                  <a:cubicBezTo>
                    <a:pt x="105" y="52"/>
                    <a:pt x="105" y="52"/>
                    <a:pt x="105" y="52"/>
                  </a:cubicBezTo>
                  <a:cubicBezTo>
                    <a:pt x="105" y="52"/>
                    <a:pt x="105" y="52"/>
                    <a:pt x="105" y="52"/>
                  </a:cubicBezTo>
                  <a:cubicBezTo>
                    <a:pt x="108" y="55"/>
                    <a:pt x="113" y="55"/>
                    <a:pt x="116" y="52"/>
                  </a:cubicBezTo>
                  <a:cubicBezTo>
                    <a:pt x="119" y="49"/>
                    <a:pt x="119" y="44"/>
                    <a:pt x="116" y="41"/>
                  </a:cubicBezTo>
                  <a:cubicBezTo>
                    <a:pt x="116" y="41"/>
                    <a:pt x="116" y="41"/>
                    <a:pt x="116" y="41"/>
                  </a:cubicBezTo>
                  <a:cubicBezTo>
                    <a:pt x="85" y="11"/>
                    <a:pt x="85" y="11"/>
                    <a:pt x="85" y="11"/>
                  </a:cubicBezTo>
                  <a:cubicBezTo>
                    <a:pt x="76" y="1"/>
                    <a:pt x="63" y="0"/>
                    <a:pt x="63" y="0"/>
                  </a:cubicBezTo>
                  <a:cubicBezTo>
                    <a:pt x="26" y="0"/>
                    <a:pt x="26" y="0"/>
                    <a:pt x="26" y="0"/>
                  </a:cubicBezTo>
                  <a:cubicBezTo>
                    <a:pt x="0" y="1"/>
                    <a:pt x="1" y="20"/>
                    <a:pt x="1" y="20"/>
                  </a:cubicBezTo>
                  <a:cubicBezTo>
                    <a:pt x="1" y="65"/>
                    <a:pt x="1" y="65"/>
                    <a:pt x="1" y="65"/>
                  </a:cubicBezTo>
                  <a:cubicBezTo>
                    <a:pt x="1" y="65"/>
                    <a:pt x="1" y="65"/>
                    <a:pt x="1" y="65"/>
                  </a:cubicBezTo>
                  <a:cubicBezTo>
                    <a:pt x="1" y="66"/>
                    <a:pt x="1" y="66"/>
                    <a:pt x="1" y="66"/>
                  </a:cubicBezTo>
                  <a:cubicBezTo>
                    <a:pt x="1" y="70"/>
                    <a:pt x="4" y="73"/>
                    <a:pt x="8" y="73"/>
                  </a:cubicBezTo>
                  <a:cubicBezTo>
                    <a:pt x="13" y="73"/>
                    <a:pt x="16" y="70"/>
                    <a:pt x="16" y="66"/>
                  </a:cubicBezTo>
                  <a:cubicBezTo>
                    <a:pt x="16" y="65"/>
                    <a:pt x="16" y="65"/>
                    <a:pt x="16" y="65"/>
                  </a:cubicBezTo>
                  <a:cubicBezTo>
                    <a:pt x="16" y="65"/>
                    <a:pt x="16" y="65"/>
                    <a:pt x="16" y="65"/>
                  </a:cubicBezTo>
                  <a:cubicBezTo>
                    <a:pt x="16" y="23"/>
                    <a:pt x="16" y="23"/>
                    <a:pt x="16" y="23"/>
                  </a:cubicBezTo>
                  <a:cubicBezTo>
                    <a:pt x="21" y="23"/>
                    <a:pt x="21" y="23"/>
                    <a:pt x="21" y="23"/>
                  </a:cubicBezTo>
                  <a:cubicBezTo>
                    <a:pt x="21" y="155"/>
                    <a:pt x="21" y="155"/>
                    <a:pt x="21" y="155"/>
                  </a:cubicBezTo>
                  <a:cubicBezTo>
                    <a:pt x="21" y="161"/>
                    <a:pt x="26" y="166"/>
                    <a:pt x="31" y="166"/>
                  </a:cubicBezTo>
                  <a:cubicBezTo>
                    <a:pt x="37" y="166"/>
                    <a:pt x="42" y="161"/>
                    <a:pt x="42" y="155"/>
                  </a:cubicBezTo>
                  <a:cubicBezTo>
                    <a:pt x="42" y="70"/>
                    <a:pt x="42" y="70"/>
                    <a:pt x="42" y="70"/>
                  </a:cubicBezTo>
                  <a:cubicBezTo>
                    <a:pt x="47" y="70"/>
                    <a:pt x="47" y="70"/>
                    <a:pt x="47" y="70"/>
                  </a:cubicBezTo>
                  <a:cubicBezTo>
                    <a:pt x="47" y="155"/>
                    <a:pt x="47" y="155"/>
                    <a:pt x="47" y="155"/>
                  </a:cubicBezTo>
                  <a:cubicBezTo>
                    <a:pt x="47" y="155"/>
                    <a:pt x="47" y="155"/>
                    <a:pt x="47" y="155"/>
                  </a:cubicBezTo>
                  <a:cubicBezTo>
                    <a:pt x="47" y="161"/>
                    <a:pt x="51" y="166"/>
                    <a:pt x="57" y="166"/>
                  </a:cubicBezTo>
                  <a:cubicBezTo>
                    <a:pt x="63" y="166"/>
                    <a:pt x="68" y="161"/>
                    <a:pt x="68" y="155"/>
                  </a:cubicBezTo>
                  <a:cubicBezTo>
                    <a:pt x="68" y="23"/>
                    <a:pt x="68" y="23"/>
                    <a:pt x="68" y="23"/>
                  </a:cubicBezTo>
                  <a:cubicBezTo>
                    <a:pt x="73" y="23"/>
                    <a:pt x="73" y="23"/>
                    <a:pt x="73" y="23"/>
                  </a:cubicBezTo>
                  <a:lnTo>
                    <a:pt x="105"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76" name="Freeform 227"/>
            <p:cNvSpPr/>
            <p:nvPr/>
          </p:nvSpPr>
          <p:spPr bwMode="auto">
            <a:xfrm>
              <a:off x="5491163" y="6005513"/>
              <a:ext cx="128587" cy="203200"/>
            </a:xfrm>
            <a:custGeom>
              <a:avLst/>
              <a:gdLst>
                <a:gd name="T0" fmla="*/ 51 w 54"/>
                <a:gd name="T1" fmla="*/ 1 h 85"/>
                <a:gd name="T2" fmla="*/ 45 w 54"/>
                <a:gd name="T3" fmla="*/ 2 h 85"/>
                <a:gd name="T4" fmla="*/ 1 w 54"/>
                <a:gd name="T5" fmla="*/ 78 h 85"/>
                <a:gd name="T6" fmla="*/ 3 w 54"/>
                <a:gd name="T7" fmla="*/ 84 h 85"/>
                <a:gd name="T8" fmla="*/ 9 w 54"/>
                <a:gd name="T9" fmla="*/ 82 h 85"/>
                <a:gd name="T10" fmla="*/ 52 w 54"/>
                <a:gd name="T11" fmla="*/ 7 h 85"/>
                <a:gd name="T12" fmla="*/ 51 w 54"/>
                <a:gd name="T13" fmla="*/ 1 h 85"/>
              </a:gdLst>
              <a:ahLst/>
              <a:cxnLst>
                <a:cxn ang="0">
                  <a:pos x="T0" y="T1"/>
                </a:cxn>
                <a:cxn ang="0">
                  <a:pos x="T2" y="T3"/>
                </a:cxn>
                <a:cxn ang="0">
                  <a:pos x="T4" y="T5"/>
                </a:cxn>
                <a:cxn ang="0">
                  <a:pos x="T6" y="T7"/>
                </a:cxn>
                <a:cxn ang="0">
                  <a:pos x="T8" y="T9"/>
                </a:cxn>
                <a:cxn ang="0">
                  <a:pos x="T10" y="T11"/>
                </a:cxn>
                <a:cxn ang="0">
                  <a:pos x="T12" y="T13"/>
                </a:cxn>
              </a:cxnLst>
              <a:rect l="0" t="0" r="r" b="b"/>
              <a:pathLst>
                <a:path w="54" h="85">
                  <a:moveTo>
                    <a:pt x="51" y="1"/>
                  </a:moveTo>
                  <a:cubicBezTo>
                    <a:pt x="49" y="0"/>
                    <a:pt x="46" y="0"/>
                    <a:pt x="45" y="2"/>
                  </a:cubicBezTo>
                  <a:cubicBezTo>
                    <a:pt x="1" y="78"/>
                    <a:pt x="1" y="78"/>
                    <a:pt x="1" y="78"/>
                  </a:cubicBezTo>
                  <a:cubicBezTo>
                    <a:pt x="0" y="80"/>
                    <a:pt x="1" y="83"/>
                    <a:pt x="3" y="84"/>
                  </a:cubicBezTo>
                  <a:cubicBezTo>
                    <a:pt x="5" y="85"/>
                    <a:pt x="8" y="84"/>
                    <a:pt x="9" y="82"/>
                  </a:cubicBezTo>
                  <a:cubicBezTo>
                    <a:pt x="52" y="7"/>
                    <a:pt x="52" y="7"/>
                    <a:pt x="52" y="7"/>
                  </a:cubicBezTo>
                  <a:cubicBezTo>
                    <a:pt x="54" y="5"/>
                    <a:pt x="53" y="2"/>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77" name="Freeform 228"/>
            <p:cNvSpPr/>
            <p:nvPr/>
          </p:nvSpPr>
          <p:spPr bwMode="auto">
            <a:xfrm>
              <a:off x="5570538" y="6034088"/>
              <a:ext cx="195262" cy="176212"/>
            </a:xfrm>
            <a:custGeom>
              <a:avLst/>
              <a:gdLst>
                <a:gd name="T0" fmla="*/ 74 w 82"/>
                <a:gd name="T1" fmla="*/ 47 h 74"/>
                <a:gd name="T2" fmla="*/ 82 w 82"/>
                <a:gd name="T3" fmla="*/ 33 h 74"/>
                <a:gd name="T4" fmla="*/ 67 w 82"/>
                <a:gd name="T5" fmla="*/ 30 h 74"/>
                <a:gd name="T6" fmla="*/ 57 w 82"/>
                <a:gd name="T7" fmla="*/ 21 h 74"/>
                <a:gd name="T8" fmla="*/ 48 w 82"/>
                <a:gd name="T9" fmla="*/ 12 h 74"/>
                <a:gd name="T10" fmla="*/ 38 w 82"/>
                <a:gd name="T11" fmla="*/ 4 h 74"/>
                <a:gd name="T12" fmla="*/ 23 w 82"/>
                <a:gd name="T13" fmla="*/ 0 h 74"/>
                <a:gd name="T14" fmla="*/ 15 w 82"/>
                <a:gd name="T15" fmla="*/ 14 h 74"/>
                <a:gd name="T16" fmla="*/ 8 w 82"/>
                <a:gd name="T17" fmla="*/ 26 h 74"/>
                <a:gd name="T18" fmla="*/ 0 w 82"/>
                <a:gd name="T19" fmla="*/ 40 h 74"/>
                <a:gd name="T20" fmla="*/ 15 w 82"/>
                <a:gd name="T21" fmla="*/ 44 h 74"/>
                <a:gd name="T22" fmla="*/ 25 w 82"/>
                <a:gd name="T23" fmla="*/ 52 h 74"/>
                <a:gd name="T24" fmla="*/ 34 w 82"/>
                <a:gd name="T25" fmla="*/ 61 h 74"/>
                <a:gd name="T26" fmla="*/ 44 w 82"/>
                <a:gd name="T27" fmla="*/ 70 h 74"/>
                <a:gd name="T28" fmla="*/ 59 w 82"/>
                <a:gd name="T29" fmla="*/ 74 h 74"/>
                <a:gd name="T30" fmla="*/ 67 w 82"/>
                <a:gd name="T31" fmla="*/ 60 h 74"/>
                <a:gd name="T32" fmla="*/ 74 w 82"/>
                <a:gd name="T33" fmla="*/ 4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74">
                  <a:moveTo>
                    <a:pt x="74" y="47"/>
                  </a:moveTo>
                  <a:cubicBezTo>
                    <a:pt x="76" y="43"/>
                    <a:pt x="79" y="39"/>
                    <a:pt x="82" y="33"/>
                  </a:cubicBezTo>
                  <a:cubicBezTo>
                    <a:pt x="75" y="34"/>
                    <a:pt x="71" y="32"/>
                    <a:pt x="67" y="30"/>
                  </a:cubicBezTo>
                  <a:cubicBezTo>
                    <a:pt x="63" y="27"/>
                    <a:pt x="60" y="24"/>
                    <a:pt x="57" y="21"/>
                  </a:cubicBezTo>
                  <a:cubicBezTo>
                    <a:pt x="54" y="18"/>
                    <a:pt x="51" y="15"/>
                    <a:pt x="48" y="12"/>
                  </a:cubicBezTo>
                  <a:cubicBezTo>
                    <a:pt x="45" y="9"/>
                    <a:pt x="42" y="6"/>
                    <a:pt x="38" y="4"/>
                  </a:cubicBezTo>
                  <a:cubicBezTo>
                    <a:pt x="34" y="1"/>
                    <a:pt x="30" y="0"/>
                    <a:pt x="23" y="0"/>
                  </a:cubicBezTo>
                  <a:cubicBezTo>
                    <a:pt x="20" y="5"/>
                    <a:pt x="18" y="10"/>
                    <a:pt x="15" y="14"/>
                  </a:cubicBezTo>
                  <a:cubicBezTo>
                    <a:pt x="13" y="18"/>
                    <a:pt x="11" y="22"/>
                    <a:pt x="8" y="26"/>
                  </a:cubicBezTo>
                  <a:cubicBezTo>
                    <a:pt x="6" y="30"/>
                    <a:pt x="3" y="35"/>
                    <a:pt x="0" y="40"/>
                  </a:cubicBezTo>
                  <a:cubicBezTo>
                    <a:pt x="7" y="40"/>
                    <a:pt x="11" y="41"/>
                    <a:pt x="15" y="44"/>
                  </a:cubicBezTo>
                  <a:cubicBezTo>
                    <a:pt x="19" y="46"/>
                    <a:pt x="22" y="49"/>
                    <a:pt x="25" y="52"/>
                  </a:cubicBezTo>
                  <a:cubicBezTo>
                    <a:pt x="28" y="55"/>
                    <a:pt x="31" y="58"/>
                    <a:pt x="34" y="61"/>
                  </a:cubicBezTo>
                  <a:cubicBezTo>
                    <a:pt x="37" y="64"/>
                    <a:pt x="40" y="67"/>
                    <a:pt x="44" y="70"/>
                  </a:cubicBezTo>
                  <a:cubicBezTo>
                    <a:pt x="48" y="72"/>
                    <a:pt x="52" y="74"/>
                    <a:pt x="59" y="74"/>
                  </a:cubicBezTo>
                  <a:cubicBezTo>
                    <a:pt x="62" y="68"/>
                    <a:pt x="64" y="64"/>
                    <a:pt x="67" y="60"/>
                  </a:cubicBezTo>
                  <a:cubicBezTo>
                    <a:pt x="69" y="55"/>
                    <a:pt x="71" y="52"/>
                    <a:pt x="74"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78" name="组合 472"/>
            <p:cNvGrpSpPr/>
            <p:nvPr/>
          </p:nvGrpSpPr>
          <p:grpSpPr bwMode="auto">
            <a:xfrm>
              <a:off x="5967413" y="5954713"/>
              <a:ext cx="466725" cy="501650"/>
              <a:chOff x="0" y="0"/>
              <a:chExt cx="421895" cy="452877"/>
            </a:xfrm>
            <a:grpFill/>
          </p:grpSpPr>
          <p:sp>
            <p:nvSpPr>
              <p:cNvPr id="261" name="Freeform 229"/>
              <p:cNvSpPr/>
              <p:nvPr/>
            </p:nvSpPr>
            <p:spPr bwMode="auto">
              <a:xfrm>
                <a:off x="0" y="276100"/>
                <a:ext cx="421895" cy="176777"/>
              </a:xfrm>
              <a:custGeom>
                <a:avLst/>
                <a:gdLst>
                  <a:gd name="T0" fmla="*/ 98 w 196"/>
                  <a:gd name="T1" fmla="*/ 0 h 82"/>
                  <a:gd name="T2" fmla="*/ 0 w 196"/>
                  <a:gd name="T3" fmla="*/ 82 h 82"/>
                  <a:gd name="T4" fmla="*/ 196 w 196"/>
                  <a:gd name="T5" fmla="*/ 82 h 82"/>
                  <a:gd name="T6" fmla="*/ 98 w 196"/>
                  <a:gd name="T7" fmla="*/ 0 h 82"/>
                </a:gdLst>
                <a:ahLst/>
                <a:cxnLst>
                  <a:cxn ang="0">
                    <a:pos x="T0" y="T1"/>
                  </a:cxn>
                  <a:cxn ang="0">
                    <a:pos x="T2" y="T3"/>
                  </a:cxn>
                  <a:cxn ang="0">
                    <a:pos x="T4" y="T5"/>
                  </a:cxn>
                  <a:cxn ang="0">
                    <a:pos x="T6" y="T7"/>
                  </a:cxn>
                </a:cxnLst>
                <a:rect l="0" t="0" r="r" b="b"/>
                <a:pathLst>
                  <a:path w="196" h="82">
                    <a:moveTo>
                      <a:pt x="98" y="0"/>
                    </a:moveTo>
                    <a:cubicBezTo>
                      <a:pt x="44" y="0"/>
                      <a:pt x="0" y="37"/>
                      <a:pt x="0" y="82"/>
                    </a:cubicBezTo>
                    <a:cubicBezTo>
                      <a:pt x="196" y="82"/>
                      <a:pt x="196" y="82"/>
                      <a:pt x="196" y="82"/>
                    </a:cubicBezTo>
                    <a:cubicBezTo>
                      <a:pt x="196" y="37"/>
                      <a:pt x="152" y="0"/>
                      <a:pt x="9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62" name="Freeform 230"/>
              <p:cNvSpPr/>
              <p:nvPr/>
            </p:nvSpPr>
            <p:spPr bwMode="auto">
              <a:xfrm>
                <a:off x="276099" y="0"/>
                <a:ext cx="105702" cy="320750"/>
              </a:xfrm>
              <a:custGeom>
                <a:avLst/>
                <a:gdLst>
                  <a:gd name="T0" fmla="*/ 25 w 49"/>
                  <a:gd name="T1" fmla="*/ 6 h 149"/>
                  <a:gd name="T2" fmla="*/ 0 w 49"/>
                  <a:gd name="T3" fmla="*/ 12 h 149"/>
                  <a:gd name="T4" fmla="*/ 0 w 49"/>
                  <a:gd name="T5" fmla="*/ 21 h 149"/>
                  <a:gd name="T6" fmla="*/ 0 w 49"/>
                  <a:gd name="T7" fmla="*/ 45 h 149"/>
                  <a:gd name="T8" fmla="*/ 0 w 49"/>
                  <a:gd name="T9" fmla="*/ 149 h 149"/>
                  <a:gd name="T10" fmla="*/ 5 w 49"/>
                  <a:gd name="T11" fmla="*/ 149 h 149"/>
                  <a:gd name="T12" fmla="*/ 5 w 49"/>
                  <a:gd name="T13" fmla="*/ 45 h 149"/>
                  <a:gd name="T14" fmla="*/ 25 w 49"/>
                  <a:gd name="T15" fmla="*/ 40 h 149"/>
                  <a:gd name="T16" fmla="*/ 49 w 49"/>
                  <a:gd name="T17" fmla="*/ 45 h 149"/>
                  <a:gd name="T18" fmla="*/ 49 w 49"/>
                  <a:gd name="T19" fmla="*/ 12 h 149"/>
                  <a:gd name="T20" fmla="*/ 25 w 49"/>
                  <a:gd name="T21" fmla="*/ 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149">
                    <a:moveTo>
                      <a:pt x="25" y="6"/>
                    </a:moveTo>
                    <a:cubicBezTo>
                      <a:pt x="16" y="13"/>
                      <a:pt x="0" y="12"/>
                      <a:pt x="0" y="12"/>
                    </a:cubicBezTo>
                    <a:cubicBezTo>
                      <a:pt x="0" y="21"/>
                      <a:pt x="0" y="21"/>
                      <a:pt x="0" y="21"/>
                    </a:cubicBezTo>
                    <a:cubicBezTo>
                      <a:pt x="0" y="45"/>
                      <a:pt x="0" y="45"/>
                      <a:pt x="0" y="45"/>
                    </a:cubicBezTo>
                    <a:cubicBezTo>
                      <a:pt x="0" y="149"/>
                      <a:pt x="0" y="149"/>
                      <a:pt x="0" y="149"/>
                    </a:cubicBezTo>
                    <a:cubicBezTo>
                      <a:pt x="5" y="149"/>
                      <a:pt x="5" y="149"/>
                      <a:pt x="5" y="149"/>
                    </a:cubicBezTo>
                    <a:cubicBezTo>
                      <a:pt x="5" y="45"/>
                      <a:pt x="5" y="45"/>
                      <a:pt x="5" y="45"/>
                    </a:cubicBezTo>
                    <a:cubicBezTo>
                      <a:pt x="10" y="45"/>
                      <a:pt x="18" y="43"/>
                      <a:pt x="25" y="40"/>
                    </a:cubicBezTo>
                    <a:cubicBezTo>
                      <a:pt x="38" y="33"/>
                      <a:pt x="49" y="45"/>
                      <a:pt x="49" y="45"/>
                    </a:cubicBezTo>
                    <a:cubicBezTo>
                      <a:pt x="49" y="12"/>
                      <a:pt x="49" y="12"/>
                      <a:pt x="49" y="12"/>
                    </a:cubicBezTo>
                    <a:cubicBezTo>
                      <a:pt x="49" y="12"/>
                      <a:pt x="33" y="0"/>
                      <a:pt x="2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63" name="Freeform 231"/>
              <p:cNvSpPr/>
              <p:nvPr/>
            </p:nvSpPr>
            <p:spPr bwMode="auto">
              <a:xfrm>
                <a:off x="137594" y="101145"/>
                <a:ext cx="148529" cy="219604"/>
              </a:xfrm>
              <a:custGeom>
                <a:avLst/>
                <a:gdLst>
                  <a:gd name="T0" fmla="*/ 68 w 69"/>
                  <a:gd name="T1" fmla="*/ 10 h 102"/>
                  <a:gd name="T2" fmla="*/ 64 w 69"/>
                  <a:gd name="T3" fmla="*/ 8 h 102"/>
                  <a:gd name="T4" fmla="*/ 61 w 69"/>
                  <a:gd name="T5" fmla="*/ 10 h 102"/>
                  <a:gd name="T6" fmla="*/ 61 w 69"/>
                  <a:gd name="T7" fmla="*/ 10 h 102"/>
                  <a:gd name="T8" fmla="*/ 60 w 69"/>
                  <a:gd name="T9" fmla="*/ 10 h 102"/>
                  <a:gd name="T10" fmla="*/ 54 w 69"/>
                  <a:gd name="T11" fmla="*/ 14 h 102"/>
                  <a:gd name="T12" fmla="*/ 54 w 69"/>
                  <a:gd name="T13" fmla="*/ 13 h 102"/>
                  <a:gd name="T14" fmla="*/ 39 w 69"/>
                  <a:gd name="T15" fmla="*/ 0 h 102"/>
                  <a:gd name="T16" fmla="*/ 33 w 69"/>
                  <a:gd name="T17" fmla="*/ 0 h 102"/>
                  <a:gd name="T18" fmla="*/ 27 w 69"/>
                  <a:gd name="T19" fmla="*/ 9 h 102"/>
                  <a:gd name="T20" fmla="*/ 22 w 69"/>
                  <a:gd name="T21" fmla="*/ 0 h 102"/>
                  <a:gd name="T22" fmla="*/ 16 w 69"/>
                  <a:gd name="T23" fmla="*/ 0 h 102"/>
                  <a:gd name="T24" fmla="*/ 0 w 69"/>
                  <a:gd name="T25" fmla="*/ 13 h 102"/>
                  <a:gd name="T26" fmla="*/ 0 w 69"/>
                  <a:gd name="T27" fmla="*/ 40 h 102"/>
                  <a:gd name="T28" fmla="*/ 0 w 69"/>
                  <a:gd name="T29" fmla="*/ 40 h 102"/>
                  <a:gd name="T30" fmla="*/ 0 w 69"/>
                  <a:gd name="T31" fmla="*/ 41 h 102"/>
                  <a:gd name="T32" fmla="*/ 5 w 69"/>
                  <a:gd name="T33" fmla="*/ 45 h 102"/>
                  <a:gd name="T34" fmla="*/ 10 w 69"/>
                  <a:gd name="T35" fmla="*/ 41 h 102"/>
                  <a:gd name="T36" fmla="*/ 10 w 69"/>
                  <a:gd name="T37" fmla="*/ 40 h 102"/>
                  <a:gd name="T38" fmla="*/ 10 w 69"/>
                  <a:gd name="T39" fmla="*/ 15 h 102"/>
                  <a:gd name="T40" fmla="*/ 13 w 69"/>
                  <a:gd name="T41" fmla="*/ 15 h 102"/>
                  <a:gd name="T42" fmla="*/ 13 w 69"/>
                  <a:gd name="T43" fmla="*/ 96 h 102"/>
                  <a:gd name="T44" fmla="*/ 19 w 69"/>
                  <a:gd name="T45" fmla="*/ 102 h 102"/>
                  <a:gd name="T46" fmla="*/ 26 w 69"/>
                  <a:gd name="T47" fmla="*/ 96 h 102"/>
                  <a:gd name="T48" fmla="*/ 26 w 69"/>
                  <a:gd name="T49" fmla="*/ 43 h 102"/>
                  <a:gd name="T50" fmla="*/ 29 w 69"/>
                  <a:gd name="T51" fmla="*/ 43 h 102"/>
                  <a:gd name="T52" fmla="*/ 29 w 69"/>
                  <a:gd name="T53" fmla="*/ 96 h 102"/>
                  <a:gd name="T54" fmla="*/ 29 w 69"/>
                  <a:gd name="T55" fmla="*/ 96 h 102"/>
                  <a:gd name="T56" fmla="*/ 35 w 69"/>
                  <a:gd name="T57" fmla="*/ 102 h 102"/>
                  <a:gd name="T58" fmla="*/ 42 w 69"/>
                  <a:gd name="T59" fmla="*/ 96 h 102"/>
                  <a:gd name="T60" fmla="*/ 42 w 69"/>
                  <a:gd name="T61" fmla="*/ 15 h 102"/>
                  <a:gd name="T62" fmla="*/ 45 w 69"/>
                  <a:gd name="T63" fmla="*/ 15 h 102"/>
                  <a:gd name="T64" fmla="*/ 45 w 69"/>
                  <a:gd name="T65" fmla="*/ 23 h 102"/>
                  <a:gd name="T66" fmla="*/ 45 w 69"/>
                  <a:gd name="T67" fmla="*/ 23 h 102"/>
                  <a:gd name="T68" fmla="*/ 50 w 69"/>
                  <a:gd name="T69" fmla="*/ 28 h 102"/>
                  <a:gd name="T70" fmla="*/ 52 w 69"/>
                  <a:gd name="T71" fmla="*/ 27 h 102"/>
                  <a:gd name="T72" fmla="*/ 52 w 69"/>
                  <a:gd name="T73" fmla="*/ 27 h 102"/>
                  <a:gd name="T74" fmla="*/ 60 w 69"/>
                  <a:gd name="T75" fmla="*/ 22 h 102"/>
                  <a:gd name="T76" fmla="*/ 64 w 69"/>
                  <a:gd name="T77" fmla="*/ 19 h 102"/>
                  <a:gd name="T78" fmla="*/ 67 w 69"/>
                  <a:gd name="T79" fmla="*/ 17 h 102"/>
                  <a:gd name="T80" fmla="*/ 67 w 69"/>
                  <a:gd name="T81" fmla="*/ 17 h 102"/>
                  <a:gd name="T82" fmla="*/ 67 w 69"/>
                  <a:gd name="T83" fmla="*/ 17 h 102"/>
                  <a:gd name="T84" fmla="*/ 68 w 69"/>
                  <a:gd name="T85"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9" h="102">
                    <a:moveTo>
                      <a:pt x="68" y="10"/>
                    </a:moveTo>
                    <a:cubicBezTo>
                      <a:pt x="67" y="9"/>
                      <a:pt x="66" y="9"/>
                      <a:pt x="64" y="8"/>
                    </a:cubicBezTo>
                    <a:cubicBezTo>
                      <a:pt x="63" y="8"/>
                      <a:pt x="62" y="9"/>
                      <a:pt x="61" y="10"/>
                    </a:cubicBezTo>
                    <a:cubicBezTo>
                      <a:pt x="61" y="10"/>
                      <a:pt x="61" y="10"/>
                      <a:pt x="61" y="10"/>
                    </a:cubicBezTo>
                    <a:cubicBezTo>
                      <a:pt x="60" y="10"/>
                      <a:pt x="60" y="10"/>
                      <a:pt x="60" y="10"/>
                    </a:cubicBezTo>
                    <a:cubicBezTo>
                      <a:pt x="54" y="14"/>
                      <a:pt x="54" y="14"/>
                      <a:pt x="54" y="14"/>
                    </a:cubicBezTo>
                    <a:cubicBezTo>
                      <a:pt x="54" y="13"/>
                      <a:pt x="54" y="13"/>
                      <a:pt x="54" y="13"/>
                    </a:cubicBezTo>
                    <a:cubicBezTo>
                      <a:pt x="53" y="0"/>
                      <a:pt x="39" y="0"/>
                      <a:pt x="39" y="0"/>
                    </a:cubicBezTo>
                    <a:cubicBezTo>
                      <a:pt x="33" y="0"/>
                      <a:pt x="33" y="0"/>
                      <a:pt x="33" y="0"/>
                    </a:cubicBezTo>
                    <a:cubicBezTo>
                      <a:pt x="27" y="9"/>
                      <a:pt x="27" y="9"/>
                      <a:pt x="27" y="9"/>
                    </a:cubicBezTo>
                    <a:cubicBezTo>
                      <a:pt x="22" y="0"/>
                      <a:pt x="22" y="0"/>
                      <a:pt x="22" y="0"/>
                    </a:cubicBezTo>
                    <a:cubicBezTo>
                      <a:pt x="16" y="0"/>
                      <a:pt x="16" y="0"/>
                      <a:pt x="16" y="0"/>
                    </a:cubicBezTo>
                    <a:cubicBezTo>
                      <a:pt x="0" y="1"/>
                      <a:pt x="0" y="13"/>
                      <a:pt x="0" y="13"/>
                    </a:cubicBezTo>
                    <a:cubicBezTo>
                      <a:pt x="0" y="40"/>
                      <a:pt x="0" y="40"/>
                      <a:pt x="0" y="40"/>
                    </a:cubicBezTo>
                    <a:cubicBezTo>
                      <a:pt x="0" y="40"/>
                      <a:pt x="0" y="40"/>
                      <a:pt x="0" y="40"/>
                    </a:cubicBezTo>
                    <a:cubicBezTo>
                      <a:pt x="0" y="41"/>
                      <a:pt x="0" y="41"/>
                      <a:pt x="0" y="41"/>
                    </a:cubicBezTo>
                    <a:cubicBezTo>
                      <a:pt x="0" y="43"/>
                      <a:pt x="3" y="45"/>
                      <a:pt x="5" y="45"/>
                    </a:cubicBezTo>
                    <a:cubicBezTo>
                      <a:pt x="8" y="45"/>
                      <a:pt x="10" y="43"/>
                      <a:pt x="10" y="41"/>
                    </a:cubicBezTo>
                    <a:cubicBezTo>
                      <a:pt x="10" y="40"/>
                      <a:pt x="10" y="40"/>
                      <a:pt x="10" y="40"/>
                    </a:cubicBezTo>
                    <a:cubicBezTo>
                      <a:pt x="10" y="15"/>
                      <a:pt x="10" y="15"/>
                      <a:pt x="10" y="15"/>
                    </a:cubicBezTo>
                    <a:cubicBezTo>
                      <a:pt x="13" y="15"/>
                      <a:pt x="13" y="15"/>
                      <a:pt x="13" y="15"/>
                    </a:cubicBezTo>
                    <a:cubicBezTo>
                      <a:pt x="13" y="96"/>
                      <a:pt x="13" y="96"/>
                      <a:pt x="13" y="96"/>
                    </a:cubicBezTo>
                    <a:cubicBezTo>
                      <a:pt x="13" y="99"/>
                      <a:pt x="16" y="102"/>
                      <a:pt x="19" y="102"/>
                    </a:cubicBezTo>
                    <a:cubicBezTo>
                      <a:pt x="23" y="102"/>
                      <a:pt x="26" y="99"/>
                      <a:pt x="26" y="96"/>
                    </a:cubicBezTo>
                    <a:cubicBezTo>
                      <a:pt x="26" y="43"/>
                      <a:pt x="26" y="43"/>
                      <a:pt x="26" y="43"/>
                    </a:cubicBezTo>
                    <a:cubicBezTo>
                      <a:pt x="29" y="43"/>
                      <a:pt x="29" y="43"/>
                      <a:pt x="29" y="43"/>
                    </a:cubicBezTo>
                    <a:cubicBezTo>
                      <a:pt x="29" y="96"/>
                      <a:pt x="29" y="96"/>
                      <a:pt x="29" y="96"/>
                    </a:cubicBezTo>
                    <a:cubicBezTo>
                      <a:pt x="29" y="96"/>
                      <a:pt x="29" y="96"/>
                      <a:pt x="29" y="96"/>
                    </a:cubicBezTo>
                    <a:cubicBezTo>
                      <a:pt x="29" y="99"/>
                      <a:pt x="32" y="102"/>
                      <a:pt x="35" y="102"/>
                    </a:cubicBezTo>
                    <a:cubicBezTo>
                      <a:pt x="39" y="102"/>
                      <a:pt x="42" y="99"/>
                      <a:pt x="42" y="96"/>
                    </a:cubicBezTo>
                    <a:cubicBezTo>
                      <a:pt x="42" y="15"/>
                      <a:pt x="42" y="15"/>
                      <a:pt x="42" y="15"/>
                    </a:cubicBezTo>
                    <a:cubicBezTo>
                      <a:pt x="45" y="15"/>
                      <a:pt x="45" y="15"/>
                      <a:pt x="45" y="15"/>
                    </a:cubicBezTo>
                    <a:cubicBezTo>
                      <a:pt x="45" y="23"/>
                      <a:pt x="45" y="23"/>
                      <a:pt x="45" y="23"/>
                    </a:cubicBezTo>
                    <a:cubicBezTo>
                      <a:pt x="45" y="23"/>
                      <a:pt x="45" y="23"/>
                      <a:pt x="45" y="23"/>
                    </a:cubicBezTo>
                    <a:cubicBezTo>
                      <a:pt x="45" y="26"/>
                      <a:pt x="47" y="28"/>
                      <a:pt x="50" y="28"/>
                    </a:cubicBezTo>
                    <a:cubicBezTo>
                      <a:pt x="50" y="28"/>
                      <a:pt x="51" y="28"/>
                      <a:pt x="52" y="27"/>
                    </a:cubicBezTo>
                    <a:cubicBezTo>
                      <a:pt x="52" y="27"/>
                      <a:pt x="52" y="27"/>
                      <a:pt x="52" y="27"/>
                    </a:cubicBezTo>
                    <a:cubicBezTo>
                      <a:pt x="60" y="22"/>
                      <a:pt x="60" y="22"/>
                      <a:pt x="60" y="22"/>
                    </a:cubicBezTo>
                    <a:cubicBezTo>
                      <a:pt x="64" y="19"/>
                      <a:pt x="64" y="19"/>
                      <a:pt x="64" y="19"/>
                    </a:cubicBezTo>
                    <a:cubicBezTo>
                      <a:pt x="67" y="17"/>
                      <a:pt x="67" y="17"/>
                      <a:pt x="67" y="17"/>
                    </a:cubicBezTo>
                    <a:cubicBezTo>
                      <a:pt x="67" y="17"/>
                      <a:pt x="67" y="17"/>
                      <a:pt x="67" y="17"/>
                    </a:cubicBezTo>
                    <a:cubicBezTo>
                      <a:pt x="67" y="17"/>
                      <a:pt x="67" y="17"/>
                      <a:pt x="67" y="17"/>
                    </a:cubicBezTo>
                    <a:cubicBezTo>
                      <a:pt x="69" y="15"/>
                      <a:pt x="69" y="12"/>
                      <a:pt x="68"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64" name="Oval 232"/>
              <p:cNvSpPr>
                <a:spLocks noChangeArrowheads="1"/>
              </p:cNvSpPr>
              <p:nvPr/>
            </p:nvSpPr>
            <p:spPr bwMode="auto">
              <a:xfrm>
                <a:off x="172220" y="50117"/>
                <a:ext cx="50117" cy="473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79" name="组合 473"/>
            <p:cNvGrpSpPr/>
            <p:nvPr/>
          </p:nvGrpSpPr>
          <p:grpSpPr bwMode="auto">
            <a:xfrm>
              <a:off x="6769100" y="5964238"/>
              <a:ext cx="420688" cy="515937"/>
              <a:chOff x="0" y="0"/>
              <a:chExt cx="379979" cy="464723"/>
            </a:xfrm>
            <a:grpFill/>
          </p:grpSpPr>
          <p:sp>
            <p:nvSpPr>
              <p:cNvPr id="259" name="Oval 233"/>
              <p:cNvSpPr>
                <a:spLocks noChangeArrowheads="1"/>
              </p:cNvSpPr>
              <p:nvPr/>
            </p:nvSpPr>
            <p:spPr bwMode="auto">
              <a:xfrm>
                <a:off x="149440" y="0"/>
                <a:ext cx="81099" cy="810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60" name="Freeform 234"/>
              <p:cNvSpPr/>
              <p:nvPr/>
            </p:nvSpPr>
            <p:spPr bwMode="auto">
              <a:xfrm>
                <a:off x="0" y="94767"/>
                <a:ext cx="379979" cy="369956"/>
              </a:xfrm>
              <a:custGeom>
                <a:avLst/>
                <a:gdLst>
                  <a:gd name="T0" fmla="*/ 168 w 176"/>
                  <a:gd name="T1" fmla="*/ 0 h 172"/>
                  <a:gd name="T2" fmla="*/ 132 w 176"/>
                  <a:gd name="T3" fmla="*/ 0 h 172"/>
                  <a:gd name="T4" fmla="*/ 88 w 176"/>
                  <a:gd name="T5" fmla="*/ 0 h 172"/>
                  <a:gd name="T6" fmla="*/ 45 w 176"/>
                  <a:gd name="T7" fmla="*/ 0 h 172"/>
                  <a:gd name="T8" fmla="*/ 45 w 176"/>
                  <a:gd name="T9" fmla="*/ 0 h 172"/>
                  <a:gd name="T10" fmla="*/ 8 w 176"/>
                  <a:gd name="T11" fmla="*/ 0 h 172"/>
                  <a:gd name="T12" fmla="*/ 0 w 176"/>
                  <a:gd name="T13" fmla="*/ 9 h 172"/>
                  <a:gd name="T14" fmla="*/ 8 w 176"/>
                  <a:gd name="T15" fmla="*/ 17 h 172"/>
                  <a:gd name="T16" fmla="*/ 45 w 176"/>
                  <a:gd name="T17" fmla="*/ 17 h 172"/>
                  <a:gd name="T18" fmla="*/ 63 w 176"/>
                  <a:gd name="T19" fmla="*/ 17 h 172"/>
                  <a:gd name="T20" fmla="*/ 63 w 176"/>
                  <a:gd name="T21" fmla="*/ 17 h 172"/>
                  <a:gd name="T22" fmla="*/ 63 w 176"/>
                  <a:gd name="T23" fmla="*/ 161 h 172"/>
                  <a:gd name="T24" fmla="*/ 74 w 176"/>
                  <a:gd name="T25" fmla="*/ 172 h 172"/>
                  <a:gd name="T26" fmla="*/ 85 w 176"/>
                  <a:gd name="T27" fmla="*/ 161 h 172"/>
                  <a:gd name="T28" fmla="*/ 85 w 176"/>
                  <a:gd name="T29" fmla="*/ 73 h 172"/>
                  <a:gd name="T30" fmla="*/ 89 w 176"/>
                  <a:gd name="T31" fmla="*/ 73 h 172"/>
                  <a:gd name="T32" fmla="*/ 89 w 176"/>
                  <a:gd name="T33" fmla="*/ 161 h 172"/>
                  <a:gd name="T34" fmla="*/ 90 w 176"/>
                  <a:gd name="T35" fmla="*/ 161 h 172"/>
                  <a:gd name="T36" fmla="*/ 100 w 176"/>
                  <a:gd name="T37" fmla="*/ 172 h 172"/>
                  <a:gd name="T38" fmla="*/ 111 w 176"/>
                  <a:gd name="T39" fmla="*/ 161 h 172"/>
                  <a:gd name="T40" fmla="*/ 111 w 176"/>
                  <a:gd name="T41" fmla="*/ 17 h 172"/>
                  <a:gd name="T42" fmla="*/ 111 w 176"/>
                  <a:gd name="T43" fmla="*/ 17 h 172"/>
                  <a:gd name="T44" fmla="*/ 132 w 176"/>
                  <a:gd name="T45" fmla="*/ 17 h 172"/>
                  <a:gd name="T46" fmla="*/ 132 w 176"/>
                  <a:gd name="T47" fmla="*/ 17 h 172"/>
                  <a:gd name="T48" fmla="*/ 168 w 176"/>
                  <a:gd name="T49" fmla="*/ 17 h 172"/>
                  <a:gd name="T50" fmla="*/ 176 w 176"/>
                  <a:gd name="T51" fmla="*/ 8 h 172"/>
                  <a:gd name="T52" fmla="*/ 168 w 176"/>
                  <a:gd name="T53"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6" h="172">
                    <a:moveTo>
                      <a:pt x="168" y="0"/>
                    </a:moveTo>
                    <a:cubicBezTo>
                      <a:pt x="132" y="0"/>
                      <a:pt x="132" y="0"/>
                      <a:pt x="132" y="0"/>
                    </a:cubicBezTo>
                    <a:cubicBezTo>
                      <a:pt x="88" y="0"/>
                      <a:pt x="88" y="0"/>
                      <a:pt x="88" y="0"/>
                    </a:cubicBezTo>
                    <a:cubicBezTo>
                      <a:pt x="45" y="0"/>
                      <a:pt x="45" y="0"/>
                      <a:pt x="45" y="0"/>
                    </a:cubicBezTo>
                    <a:cubicBezTo>
                      <a:pt x="45" y="0"/>
                      <a:pt x="45" y="0"/>
                      <a:pt x="45" y="0"/>
                    </a:cubicBezTo>
                    <a:cubicBezTo>
                      <a:pt x="8" y="0"/>
                      <a:pt x="8" y="0"/>
                      <a:pt x="8" y="0"/>
                    </a:cubicBezTo>
                    <a:cubicBezTo>
                      <a:pt x="4" y="0"/>
                      <a:pt x="0" y="4"/>
                      <a:pt x="0" y="9"/>
                    </a:cubicBezTo>
                    <a:cubicBezTo>
                      <a:pt x="0" y="13"/>
                      <a:pt x="4" y="17"/>
                      <a:pt x="8" y="17"/>
                    </a:cubicBezTo>
                    <a:cubicBezTo>
                      <a:pt x="45" y="17"/>
                      <a:pt x="45" y="17"/>
                      <a:pt x="45" y="17"/>
                    </a:cubicBezTo>
                    <a:cubicBezTo>
                      <a:pt x="63" y="17"/>
                      <a:pt x="63" y="17"/>
                      <a:pt x="63" y="17"/>
                    </a:cubicBezTo>
                    <a:cubicBezTo>
                      <a:pt x="63" y="17"/>
                      <a:pt x="63" y="17"/>
                      <a:pt x="63" y="17"/>
                    </a:cubicBezTo>
                    <a:cubicBezTo>
                      <a:pt x="63" y="161"/>
                      <a:pt x="63" y="161"/>
                      <a:pt x="63" y="161"/>
                    </a:cubicBezTo>
                    <a:cubicBezTo>
                      <a:pt x="63" y="167"/>
                      <a:pt x="68" y="172"/>
                      <a:pt x="74" y="172"/>
                    </a:cubicBezTo>
                    <a:cubicBezTo>
                      <a:pt x="80" y="172"/>
                      <a:pt x="85" y="167"/>
                      <a:pt x="85" y="161"/>
                    </a:cubicBezTo>
                    <a:cubicBezTo>
                      <a:pt x="85" y="73"/>
                      <a:pt x="85" y="73"/>
                      <a:pt x="85" y="73"/>
                    </a:cubicBezTo>
                    <a:cubicBezTo>
                      <a:pt x="89" y="73"/>
                      <a:pt x="89" y="73"/>
                      <a:pt x="89" y="73"/>
                    </a:cubicBezTo>
                    <a:cubicBezTo>
                      <a:pt x="89" y="161"/>
                      <a:pt x="89" y="161"/>
                      <a:pt x="89" y="161"/>
                    </a:cubicBezTo>
                    <a:cubicBezTo>
                      <a:pt x="90" y="161"/>
                      <a:pt x="90" y="161"/>
                      <a:pt x="90" y="161"/>
                    </a:cubicBezTo>
                    <a:cubicBezTo>
                      <a:pt x="90" y="167"/>
                      <a:pt x="94" y="172"/>
                      <a:pt x="100" y="172"/>
                    </a:cubicBezTo>
                    <a:cubicBezTo>
                      <a:pt x="106" y="172"/>
                      <a:pt x="111" y="167"/>
                      <a:pt x="111" y="161"/>
                    </a:cubicBezTo>
                    <a:cubicBezTo>
                      <a:pt x="111" y="17"/>
                      <a:pt x="111" y="17"/>
                      <a:pt x="111" y="17"/>
                    </a:cubicBezTo>
                    <a:cubicBezTo>
                      <a:pt x="111" y="17"/>
                      <a:pt x="111" y="17"/>
                      <a:pt x="111" y="17"/>
                    </a:cubicBezTo>
                    <a:cubicBezTo>
                      <a:pt x="132" y="17"/>
                      <a:pt x="132" y="17"/>
                      <a:pt x="132" y="17"/>
                    </a:cubicBezTo>
                    <a:cubicBezTo>
                      <a:pt x="132" y="17"/>
                      <a:pt x="132" y="17"/>
                      <a:pt x="132" y="17"/>
                    </a:cubicBezTo>
                    <a:cubicBezTo>
                      <a:pt x="168" y="17"/>
                      <a:pt x="168" y="17"/>
                      <a:pt x="168" y="17"/>
                    </a:cubicBezTo>
                    <a:cubicBezTo>
                      <a:pt x="173" y="17"/>
                      <a:pt x="176" y="13"/>
                      <a:pt x="176" y="8"/>
                    </a:cubicBezTo>
                    <a:cubicBezTo>
                      <a:pt x="176" y="4"/>
                      <a:pt x="173"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80" name="组合 482"/>
            <p:cNvGrpSpPr/>
            <p:nvPr/>
          </p:nvGrpSpPr>
          <p:grpSpPr bwMode="auto">
            <a:xfrm>
              <a:off x="7540625" y="5964238"/>
              <a:ext cx="423863" cy="515937"/>
              <a:chOff x="0" y="0"/>
              <a:chExt cx="381802" cy="464723"/>
            </a:xfrm>
            <a:grpFill/>
          </p:grpSpPr>
          <p:sp>
            <p:nvSpPr>
              <p:cNvPr id="257" name="Oval 235"/>
              <p:cNvSpPr>
                <a:spLocks noChangeArrowheads="1"/>
              </p:cNvSpPr>
              <p:nvPr/>
            </p:nvSpPr>
            <p:spPr bwMode="auto">
              <a:xfrm>
                <a:off x="148529" y="0"/>
                <a:ext cx="82010" cy="8109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58" name="Freeform 236"/>
              <p:cNvSpPr/>
              <p:nvPr/>
            </p:nvSpPr>
            <p:spPr bwMode="auto">
              <a:xfrm>
                <a:off x="0" y="94767"/>
                <a:ext cx="381802" cy="369956"/>
              </a:xfrm>
              <a:custGeom>
                <a:avLst/>
                <a:gdLst>
                  <a:gd name="T0" fmla="*/ 119 w 177"/>
                  <a:gd name="T1" fmla="*/ 100 h 172"/>
                  <a:gd name="T2" fmla="*/ 119 w 177"/>
                  <a:gd name="T3" fmla="*/ 161 h 172"/>
                  <a:gd name="T4" fmla="*/ 130 w 177"/>
                  <a:gd name="T5" fmla="*/ 172 h 172"/>
                  <a:gd name="T6" fmla="*/ 140 w 177"/>
                  <a:gd name="T7" fmla="*/ 161 h 172"/>
                  <a:gd name="T8" fmla="*/ 140 w 177"/>
                  <a:gd name="T9" fmla="*/ 80 h 172"/>
                  <a:gd name="T10" fmla="*/ 111 w 177"/>
                  <a:gd name="T11" fmla="*/ 73 h 172"/>
                  <a:gd name="T12" fmla="*/ 111 w 177"/>
                  <a:gd name="T13" fmla="*/ 17 h 172"/>
                  <a:gd name="T14" fmla="*/ 132 w 177"/>
                  <a:gd name="T15" fmla="*/ 17 h 172"/>
                  <a:gd name="T16" fmla="*/ 132 w 177"/>
                  <a:gd name="T17" fmla="*/ 16 h 172"/>
                  <a:gd name="T18" fmla="*/ 168 w 177"/>
                  <a:gd name="T19" fmla="*/ 16 h 172"/>
                  <a:gd name="T20" fmla="*/ 177 w 177"/>
                  <a:gd name="T21" fmla="*/ 8 h 172"/>
                  <a:gd name="T22" fmla="*/ 168 w 177"/>
                  <a:gd name="T23" fmla="*/ 0 h 172"/>
                  <a:gd name="T24" fmla="*/ 132 w 177"/>
                  <a:gd name="T25" fmla="*/ 0 h 172"/>
                  <a:gd name="T26" fmla="*/ 88 w 177"/>
                  <a:gd name="T27" fmla="*/ 0 h 172"/>
                  <a:gd name="T28" fmla="*/ 45 w 177"/>
                  <a:gd name="T29" fmla="*/ 0 h 172"/>
                  <a:gd name="T30" fmla="*/ 8 w 177"/>
                  <a:gd name="T31" fmla="*/ 0 h 172"/>
                  <a:gd name="T32" fmla="*/ 0 w 177"/>
                  <a:gd name="T33" fmla="*/ 8 h 172"/>
                  <a:gd name="T34" fmla="*/ 8 w 177"/>
                  <a:gd name="T35" fmla="*/ 17 h 172"/>
                  <a:gd name="T36" fmla="*/ 45 w 177"/>
                  <a:gd name="T37" fmla="*/ 17 h 172"/>
                  <a:gd name="T38" fmla="*/ 63 w 177"/>
                  <a:gd name="T39" fmla="*/ 17 h 172"/>
                  <a:gd name="T40" fmla="*/ 63 w 177"/>
                  <a:gd name="T41" fmla="*/ 73 h 172"/>
                  <a:gd name="T42" fmla="*/ 34 w 177"/>
                  <a:gd name="T43" fmla="*/ 80 h 172"/>
                  <a:gd name="T44" fmla="*/ 34 w 177"/>
                  <a:gd name="T45" fmla="*/ 161 h 172"/>
                  <a:gd name="T46" fmla="*/ 45 w 177"/>
                  <a:gd name="T47" fmla="*/ 172 h 172"/>
                  <a:gd name="T48" fmla="*/ 56 w 177"/>
                  <a:gd name="T49" fmla="*/ 161 h 172"/>
                  <a:gd name="T50" fmla="*/ 56 w 177"/>
                  <a:gd name="T51" fmla="*/ 100 h 172"/>
                  <a:gd name="T52" fmla="*/ 119 w 177"/>
                  <a:gd name="T53" fmla="*/ 10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7" h="172">
                    <a:moveTo>
                      <a:pt x="119" y="100"/>
                    </a:moveTo>
                    <a:cubicBezTo>
                      <a:pt x="119" y="161"/>
                      <a:pt x="119" y="161"/>
                      <a:pt x="119" y="161"/>
                    </a:cubicBezTo>
                    <a:cubicBezTo>
                      <a:pt x="119" y="167"/>
                      <a:pt x="124" y="172"/>
                      <a:pt x="130" y="172"/>
                    </a:cubicBezTo>
                    <a:cubicBezTo>
                      <a:pt x="136" y="172"/>
                      <a:pt x="140" y="167"/>
                      <a:pt x="140" y="161"/>
                    </a:cubicBezTo>
                    <a:cubicBezTo>
                      <a:pt x="140" y="80"/>
                      <a:pt x="140" y="80"/>
                      <a:pt x="140" y="80"/>
                    </a:cubicBezTo>
                    <a:cubicBezTo>
                      <a:pt x="111" y="73"/>
                      <a:pt x="111" y="73"/>
                      <a:pt x="111" y="73"/>
                    </a:cubicBezTo>
                    <a:cubicBezTo>
                      <a:pt x="111" y="17"/>
                      <a:pt x="111" y="17"/>
                      <a:pt x="111" y="17"/>
                    </a:cubicBezTo>
                    <a:cubicBezTo>
                      <a:pt x="132" y="17"/>
                      <a:pt x="132" y="17"/>
                      <a:pt x="132" y="17"/>
                    </a:cubicBezTo>
                    <a:cubicBezTo>
                      <a:pt x="132" y="16"/>
                      <a:pt x="132" y="16"/>
                      <a:pt x="132" y="16"/>
                    </a:cubicBezTo>
                    <a:cubicBezTo>
                      <a:pt x="168" y="16"/>
                      <a:pt x="168" y="16"/>
                      <a:pt x="168" y="16"/>
                    </a:cubicBezTo>
                    <a:cubicBezTo>
                      <a:pt x="173" y="16"/>
                      <a:pt x="177" y="13"/>
                      <a:pt x="177" y="8"/>
                    </a:cubicBezTo>
                    <a:cubicBezTo>
                      <a:pt x="177" y="4"/>
                      <a:pt x="173" y="0"/>
                      <a:pt x="168" y="0"/>
                    </a:cubicBezTo>
                    <a:cubicBezTo>
                      <a:pt x="132" y="0"/>
                      <a:pt x="132" y="0"/>
                      <a:pt x="132" y="0"/>
                    </a:cubicBezTo>
                    <a:cubicBezTo>
                      <a:pt x="88" y="0"/>
                      <a:pt x="88" y="0"/>
                      <a:pt x="88" y="0"/>
                    </a:cubicBezTo>
                    <a:cubicBezTo>
                      <a:pt x="45" y="0"/>
                      <a:pt x="45" y="0"/>
                      <a:pt x="45" y="0"/>
                    </a:cubicBezTo>
                    <a:cubicBezTo>
                      <a:pt x="8" y="0"/>
                      <a:pt x="8" y="0"/>
                      <a:pt x="8" y="0"/>
                    </a:cubicBezTo>
                    <a:cubicBezTo>
                      <a:pt x="4" y="0"/>
                      <a:pt x="0" y="4"/>
                      <a:pt x="0" y="8"/>
                    </a:cubicBezTo>
                    <a:cubicBezTo>
                      <a:pt x="0" y="13"/>
                      <a:pt x="4" y="17"/>
                      <a:pt x="8" y="17"/>
                    </a:cubicBezTo>
                    <a:cubicBezTo>
                      <a:pt x="45" y="17"/>
                      <a:pt x="45" y="17"/>
                      <a:pt x="45" y="17"/>
                    </a:cubicBezTo>
                    <a:cubicBezTo>
                      <a:pt x="63" y="17"/>
                      <a:pt x="63" y="17"/>
                      <a:pt x="63" y="17"/>
                    </a:cubicBezTo>
                    <a:cubicBezTo>
                      <a:pt x="63" y="73"/>
                      <a:pt x="63" y="73"/>
                      <a:pt x="63" y="73"/>
                    </a:cubicBezTo>
                    <a:cubicBezTo>
                      <a:pt x="34" y="80"/>
                      <a:pt x="34" y="80"/>
                      <a:pt x="34" y="80"/>
                    </a:cubicBezTo>
                    <a:cubicBezTo>
                      <a:pt x="34" y="161"/>
                      <a:pt x="34" y="161"/>
                      <a:pt x="34" y="161"/>
                    </a:cubicBezTo>
                    <a:cubicBezTo>
                      <a:pt x="34" y="167"/>
                      <a:pt x="39" y="172"/>
                      <a:pt x="45" y="172"/>
                    </a:cubicBezTo>
                    <a:cubicBezTo>
                      <a:pt x="51" y="172"/>
                      <a:pt x="56" y="167"/>
                      <a:pt x="56" y="161"/>
                    </a:cubicBezTo>
                    <a:cubicBezTo>
                      <a:pt x="56" y="100"/>
                      <a:pt x="56" y="100"/>
                      <a:pt x="56" y="100"/>
                    </a:cubicBezTo>
                    <a:lnTo>
                      <a:pt x="119"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81" name="组合 493"/>
            <p:cNvGrpSpPr/>
            <p:nvPr/>
          </p:nvGrpSpPr>
          <p:grpSpPr bwMode="auto">
            <a:xfrm>
              <a:off x="9420225" y="6173788"/>
              <a:ext cx="322263" cy="139700"/>
              <a:chOff x="0" y="0"/>
              <a:chExt cx="290415" cy="125059"/>
            </a:xfrm>
            <a:grpFill/>
          </p:grpSpPr>
          <p:sp>
            <p:nvSpPr>
              <p:cNvPr id="251" name="Rectangle 151"/>
              <p:cNvSpPr>
                <a:spLocks noChangeArrowheads="1"/>
              </p:cNvSpPr>
              <p:nvPr/>
            </p:nvSpPr>
            <p:spPr bwMode="auto">
              <a:xfrm>
                <a:off x="68783" y="2084"/>
                <a:ext cx="21538" cy="701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52" name="Freeform 152"/>
              <p:cNvSpPr/>
              <p:nvPr/>
            </p:nvSpPr>
            <p:spPr bwMode="auto">
              <a:xfrm>
                <a:off x="95184" y="0"/>
                <a:ext cx="170914" cy="72256"/>
              </a:xfrm>
              <a:custGeom>
                <a:avLst/>
                <a:gdLst>
                  <a:gd name="T0" fmla="*/ 215 w 246"/>
                  <a:gd name="T1" fmla="*/ 41 h 104"/>
                  <a:gd name="T2" fmla="*/ 31 w 246"/>
                  <a:gd name="T3" fmla="*/ 41 h 104"/>
                  <a:gd name="T4" fmla="*/ 31 w 246"/>
                  <a:gd name="T5" fmla="*/ 3 h 104"/>
                  <a:gd name="T6" fmla="*/ 0 w 246"/>
                  <a:gd name="T7" fmla="*/ 3 h 104"/>
                  <a:gd name="T8" fmla="*/ 0 w 246"/>
                  <a:gd name="T9" fmla="*/ 104 h 104"/>
                  <a:gd name="T10" fmla="*/ 31 w 246"/>
                  <a:gd name="T11" fmla="*/ 104 h 104"/>
                  <a:gd name="T12" fmla="*/ 31 w 246"/>
                  <a:gd name="T13" fmla="*/ 59 h 104"/>
                  <a:gd name="T14" fmla="*/ 215 w 246"/>
                  <a:gd name="T15" fmla="*/ 59 h 104"/>
                  <a:gd name="T16" fmla="*/ 215 w 246"/>
                  <a:gd name="T17" fmla="*/ 100 h 104"/>
                  <a:gd name="T18" fmla="*/ 246 w 246"/>
                  <a:gd name="T19" fmla="*/ 100 h 104"/>
                  <a:gd name="T20" fmla="*/ 246 w 246"/>
                  <a:gd name="T21" fmla="*/ 0 h 104"/>
                  <a:gd name="T22" fmla="*/ 215 w 246"/>
                  <a:gd name="T23" fmla="*/ 0 h 104"/>
                  <a:gd name="T24" fmla="*/ 215 w 246"/>
                  <a:gd name="T25"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104">
                    <a:moveTo>
                      <a:pt x="215" y="41"/>
                    </a:moveTo>
                    <a:lnTo>
                      <a:pt x="31" y="41"/>
                    </a:lnTo>
                    <a:lnTo>
                      <a:pt x="31" y="3"/>
                    </a:lnTo>
                    <a:lnTo>
                      <a:pt x="0" y="3"/>
                    </a:lnTo>
                    <a:lnTo>
                      <a:pt x="0" y="104"/>
                    </a:lnTo>
                    <a:lnTo>
                      <a:pt x="31" y="104"/>
                    </a:lnTo>
                    <a:lnTo>
                      <a:pt x="31" y="59"/>
                    </a:lnTo>
                    <a:lnTo>
                      <a:pt x="215" y="59"/>
                    </a:lnTo>
                    <a:lnTo>
                      <a:pt x="215" y="100"/>
                    </a:lnTo>
                    <a:lnTo>
                      <a:pt x="246" y="100"/>
                    </a:lnTo>
                    <a:lnTo>
                      <a:pt x="246" y="0"/>
                    </a:lnTo>
                    <a:lnTo>
                      <a:pt x="215" y="0"/>
                    </a:lnTo>
                    <a:lnTo>
                      <a:pt x="215" y="4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53" name="Rectangle 153"/>
              <p:cNvSpPr>
                <a:spLocks noChangeArrowheads="1"/>
              </p:cNvSpPr>
              <p:nvPr/>
            </p:nvSpPr>
            <p:spPr bwMode="auto">
              <a:xfrm>
                <a:off x="270962" y="0"/>
                <a:ext cx="19453" cy="694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54" name="Freeform 154"/>
              <p:cNvSpPr/>
              <p:nvPr/>
            </p:nvSpPr>
            <p:spPr bwMode="auto">
              <a:xfrm>
                <a:off x="0" y="56276"/>
                <a:ext cx="22927" cy="68783"/>
              </a:xfrm>
              <a:custGeom>
                <a:avLst/>
                <a:gdLst>
                  <a:gd name="T0" fmla="*/ 0 w 33"/>
                  <a:gd name="T1" fmla="*/ 0 h 99"/>
                  <a:gd name="T2" fmla="*/ 2 w 33"/>
                  <a:gd name="T3" fmla="*/ 99 h 99"/>
                  <a:gd name="T4" fmla="*/ 33 w 33"/>
                  <a:gd name="T5" fmla="*/ 99 h 99"/>
                  <a:gd name="T6" fmla="*/ 31 w 33"/>
                  <a:gd name="T7" fmla="*/ 0 h 99"/>
                  <a:gd name="T8" fmla="*/ 0 w 33"/>
                  <a:gd name="T9" fmla="*/ 0 h 99"/>
                </a:gdLst>
                <a:ahLst/>
                <a:cxnLst>
                  <a:cxn ang="0">
                    <a:pos x="T0" y="T1"/>
                  </a:cxn>
                  <a:cxn ang="0">
                    <a:pos x="T2" y="T3"/>
                  </a:cxn>
                  <a:cxn ang="0">
                    <a:pos x="T4" y="T5"/>
                  </a:cxn>
                  <a:cxn ang="0">
                    <a:pos x="T6" y="T7"/>
                  </a:cxn>
                  <a:cxn ang="0">
                    <a:pos x="T8" y="T9"/>
                  </a:cxn>
                </a:cxnLst>
                <a:rect l="0" t="0" r="r" b="b"/>
                <a:pathLst>
                  <a:path w="33" h="99">
                    <a:moveTo>
                      <a:pt x="0" y="0"/>
                    </a:moveTo>
                    <a:lnTo>
                      <a:pt x="2" y="99"/>
                    </a:lnTo>
                    <a:lnTo>
                      <a:pt x="33" y="99"/>
                    </a:lnTo>
                    <a:lnTo>
                      <a:pt x="31"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55" name="Freeform 155"/>
              <p:cNvSpPr/>
              <p:nvPr/>
            </p:nvSpPr>
            <p:spPr bwMode="auto">
              <a:xfrm>
                <a:off x="26402" y="51413"/>
                <a:ext cx="170914" cy="73646"/>
              </a:xfrm>
              <a:custGeom>
                <a:avLst/>
                <a:gdLst>
                  <a:gd name="T0" fmla="*/ 215 w 246"/>
                  <a:gd name="T1" fmla="*/ 0 h 106"/>
                  <a:gd name="T2" fmla="*/ 215 w 246"/>
                  <a:gd name="T3" fmla="*/ 42 h 106"/>
                  <a:gd name="T4" fmla="*/ 30 w 246"/>
                  <a:gd name="T5" fmla="*/ 42 h 106"/>
                  <a:gd name="T6" fmla="*/ 30 w 246"/>
                  <a:gd name="T7" fmla="*/ 7 h 106"/>
                  <a:gd name="T8" fmla="*/ 0 w 246"/>
                  <a:gd name="T9" fmla="*/ 7 h 106"/>
                  <a:gd name="T10" fmla="*/ 2 w 246"/>
                  <a:gd name="T11" fmla="*/ 106 h 106"/>
                  <a:gd name="T12" fmla="*/ 33 w 246"/>
                  <a:gd name="T13" fmla="*/ 106 h 106"/>
                  <a:gd name="T14" fmla="*/ 30 w 246"/>
                  <a:gd name="T15" fmla="*/ 61 h 106"/>
                  <a:gd name="T16" fmla="*/ 215 w 246"/>
                  <a:gd name="T17" fmla="*/ 59 h 106"/>
                  <a:gd name="T18" fmla="*/ 215 w 246"/>
                  <a:gd name="T19" fmla="*/ 101 h 106"/>
                  <a:gd name="T20" fmla="*/ 246 w 246"/>
                  <a:gd name="T21" fmla="*/ 101 h 106"/>
                  <a:gd name="T22" fmla="*/ 246 w 246"/>
                  <a:gd name="T23" fmla="*/ 0 h 106"/>
                  <a:gd name="T24" fmla="*/ 215 w 246"/>
                  <a:gd name="T2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6" h="106">
                    <a:moveTo>
                      <a:pt x="215" y="0"/>
                    </a:moveTo>
                    <a:lnTo>
                      <a:pt x="215" y="42"/>
                    </a:lnTo>
                    <a:lnTo>
                      <a:pt x="30" y="42"/>
                    </a:lnTo>
                    <a:lnTo>
                      <a:pt x="30" y="7"/>
                    </a:lnTo>
                    <a:lnTo>
                      <a:pt x="0" y="7"/>
                    </a:lnTo>
                    <a:lnTo>
                      <a:pt x="2" y="106"/>
                    </a:lnTo>
                    <a:lnTo>
                      <a:pt x="33" y="106"/>
                    </a:lnTo>
                    <a:lnTo>
                      <a:pt x="30" y="61"/>
                    </a:lnTo>
                    <a:lnTo>
                      <a:pt x="215" y="59"/>
                    </a:lnTo>
                    <a:lnTo>
                      <a:pt x="215" y="101"/>
                    </a:lnTo>
                    <a:lnTo>
                      <a:pt x="246" y="101"/>
                    </a:lnTo>
                    <a:lnTo>
                      <a:pt x="246" y="0"/>
                    </a:lnTo>
                    <a:lnTo>
                      <a:pt x="2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56" name="Rectangle 156"/>
              <p:cNvSpPr>
                <a:spLocks noChangeArrowheads="1"/>
              </p:cNvSpPr>
              <p:nvPr/>
            </p:nvSpPr>
            <p:spPr bwMode="auto">
              <a:xfrm>
                <a:off x="202179" y="51413"/>
                <a:ext cx="20843" cy="701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sp>
          <p:nvSpPr>
            <p:cNvPr id="82" name="Freeform 237"/>
            <p:cNvSpPr/>
            <p:nvPr/>
          </p:nvSpPr>
          <p:spPr bwMode="auto">
            <a:xfrm>
              <a:off x="8229600" y="2565400"/>
              <a:ext cx="344488" cy="374650"/>
            </a:xfrm>
            <a:custGeom>
              <a:avLst/>
              <a:gdLst>
                <a:gd name="T0" fmla="*/ 184 w 189"/>
                <a:gd name="T1" fmla="*/ 118 h 206"/>
                <a:gd name="T2" fmla="*/ 180 w 189"/>
                <a:gd name="T3" fmla="*/ 112 h 206"/>
                <a:gd name="T4" fmla="*/ 165 w 189"/>
                <a:gd name="T5" fmla="*/ 77 h 206"/>
                <a:gd name="T6" fmla="*/ 108 w 189"/>
                <a:gd name="T7" fmla="*/ 22 h 206"/>
                <a:gd name="T8" fmla="*/ 106 w 189"/>
                <a:gd name="T9" fmla="*/ 21 h 206"/>
                <a:gd name="T10" fmla="*/ 100 w 189"/>
                <a:gd name="T11" fmla="*/ 13 h 206"/>
                <a:gd name="T12" fmla="*/ 62 w 189"/>
                <a:gd name="T13" fmla="*/ 4 h 206"/>
                <a:gd name="T14" fmla="*/ 58 w 189"/>
                <a:gd name="T15" fmla="*/ 38 h 206"/>
                <a:gd name="T16" fmla="*/ 94 w 189"/>
                <a:gd name="T17" fmla="*/ 40 h 206"/>
                <a:gd name="T18" fmla="*/ 118 w 189"/>
                <a:gd name="T19" fmla="*/ 100 h 206"/>
                <a:gd name="T20" fmla="*/ 109 w 189"/>
                <a:gd name="T21" fmla="*/ 99 h 206"/>
                <a:gd name="T22" fmla="*/ 76 w 189"/>
                <a:gd name="T23" fmla="*/ 110 h 206"/>
                <a:gd name="T24" fmla="*/ 41 w 189"/>
                <a:gd name="T25" fmla="*/ 91 h 206"/>
                <a:gd name="T26" fmla="*/ 2 w 189"/>
                <a:gd name="T27" fmla="*/ 122 h 206"/>
                <a:gd name="T28" fmla="*/ 0 w 189"/>
                <a:gd name="T29" fmla="*/ 122 h 206"/>
                <a:gd name="T30" fmla="*/ 1 w 189"/>
                <a:gd name="T31" fmla="*/ 206 h 206"/>
                <a:gd name="T32" fmla="*/ 22 w 189"/>
                <a:gd name="T33" fmla="*/ 205 h 206"/>
                <a:gd name="T34" fmla="*/ 30 w 189"/>
                <a:gd name="T35" fmla="*/ 192 h 206"/>
                <a:gd name="T36" fmla="*/ 69 w 189"/>
                <a:gd name="T37" fmla="*/ 160 h 206"/>
                <a:gd name="T38" fmla="*/ 109 w 189"/>
                <a:gd name="T39" fmla="*/ 164 h 206"/>
                <a:gd name="T40" fmla="*/ 156 w 189"/>
                <a:gd name="T41" fmla="*/ 157 h 206"/>
                <a:gd name="T42" fmla="*/ 184 w 189"/>
                <a:gd name="T43" fmla="*/ 11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9" h="206">
                  <a:moveTo>
                    <a:pt x="184" y="118"/>
                  </a:moveTo>
                  <a:cubicBezTo>
                    <a:pt x="183" y="116"/>
                    <a:pt x="182" y="114"/>
                    <a:pt x="180" y="112"/>
                  </a:cubicBezTo>
                  <a:cubicBezTo>
                    <a:pt x="177" y="102"/>
                    <a:pt x="172" y="89"/>
                    <a:pt x="165" y="77"/>
                  </a:cubicBezTo>
                  <a:cubicBezTo>
                    <a:pt x="152" y="58"/>
                    <a:pt x="120" y="26"/>
                    <a:pt x="108" y="22"/>
                  </a:cubicBezTo>
                  <a:cubicBezTo>
                    <a:pt x="107" y="21"/>
                    <a:pt x="107" y="21"/>
                    <a:pt x="106" y="21"/>
                  </a:cubicBezTo>
                  <a:cubicBezTo>
                    <a:pt x="106" y="18"/>
                    <a:pt x="104" y="15"/>
                    <a:pt x="100" y="13"/>
                  </a:cubicBezTo>
                  <a:cubicBezTo>
                    <a:pt x="86" y="7"/>
                    <a:pt x="72" y="0"/>
                    <a:pt x="62" y="4"/>
                  </a:cubicBezTo>
                  <a:cubicBezTo>
                    <a:pt x="53" y="8"/>
                    <a:pt x="47" y="14"/>
                    <a:pt x="58" y="38"/>
                  </a:cubicBezTo>
                  <a:cubicBezTo>
                    <a:pt x="68" y="45"/>
                    <a:pt x="87" y="30"/>
                    <a:pt x="94" y="40"/>
                  </a:cubicBezTo>
                  <a:cubicBezTo>
                    <a:pt x="100" y="49"/>
                    <a:pt x="107" y="80"/>
                    <a:pt x="118" y="100"/>
                  </a:cubicBezTo>
                  <a:cubicBezTo>
                    <a:pt x="115" y="100"/>
                    <a:pt x="112" y="99"/>
                    <a:pt x="109" y="99"/>
                  </a:cubicBezTo>
                  <a:cubicBezTo>
                    <a:pt x="96" y="99"/>
                    <a:pt x="84" y="103"/>
                    <a:pt x="76" y="110"/>
                  </a:cubicBezTo>
                  <a:cubicBezTo>
                    <a:pt x="68" y="98"/>
                    <a:pt x="56" y="91"/>
                    <a:pt x="41" y="91"/>
                  </a:cubicBezTo>
                  <a:cubicBezTo>
                    <a:pt x="22" y="91"/>
                    <a:pt x="6" y="104"/>
                    <a:pt x="2" y="122"/>
                  </a:cubicBezTo>
                  <a:cubicBezTo>
                    <a:pt x="0" y="122"/>
                    <a:pt x="0" y="122"/>
                    <a:pt x="0" y="122"/>
                  </a:cubicBezTo>
                  <a:cubicBezTo>
                    <a:pt x="1" y="206"/>
                    <a:pt x="1" y="206"/>
                    <a:pt x="1" y="206"/>
                  </a:cubicBezTo>
                  <a:cubicBezTo>
                    <a:pt x="22" y="205"/>
                    <a:pt x="22" y="205"/>
                    <a:pt x="22" y="205"/>
                  </a:cubicBezTo>
                  <a:cubicBezTo>
                    <a:pt x="30" y="192"/>
                    <a:pt x="30" y="192"/>
                    <a:pt x="30" y="192"/>
                  </a:cubicBezTo>
                  <a:cubicBezTo>
                    <a:pt x="43" y="187"/>
                    <a:pt x="58" y="174"/>
                    <a:pt x="69" y="160"/>
                  </a:cubicBezTo>
                  <a:cubicBezTo>
                    <a:pt x="83" y="162"/>
                    <a:pt x="102" y="164"/>
                    <a:pt x="109" y="164"/>
                  </a:cubicBezTo>
                  <a:cubicBezTo>
                    <a:pt x="117" y="164"/>
                    <a:pt x="148" y="160"/>
                    <a:pt x="156" y="157"/>
                  </a:cubicBezTo>
                  <a:cubicBezTo>
                    <a:pt x="177" y="149"/>
                    <a:pt x="189" y="132"/>
                    <a:pt x="184"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83" name="组合 487"/>
            <p:cNvGrpSpPr/>
            <p:nvPr/>
          </p:nvGrpSpPr>
          <p:grpSpPr bwMode="auto">
            <a:xfrm>
              <a:off x="8794750" y="2571750"/>
              <a:ext cx="328613" cy="330200"/>
              <a:chOff x="0" y="0"/>
              <a:chExt cx="297363" cy="297363"/>
            </a:xfrm>
            <a:grpFill/>
          </p:grpSpPr>
          <p:sp>
            <p:nvSpPr>
              <p:cNvPr id="244" name="Freeform 238"/>
              <p:cNvSpPr/>
              <p:nvPr/>
            </p:nvSpPr>
            <p:spPr bwMode="auto">
              <a:xfrm>
                <a:off x="122975" y="156324"/>
                <a:ext cx="8337" cy="1390"/>
              </a:xfrm>
              <a:custGeom>
                <a:avLst/>
                <a:gdLst>
                  <a:gd name="T0" fmla="*/ 5 w 5"/>
                  <a:gd name="T1" fmla="*/ 0 h 1"/>
                  <a:gd name="T2" fmla="*/ 0 w 5"/>
                  <a:gd name="T3" fmla="*/ 0 h 1"/>
                  <a:gd name="T4" fmla="*/ 2 w 5"/>
                  <a:gd name="T5" fmla="*/ 1 h 1"/>
                  <a:gd name="T6" fmla="*/ 5 w 5"/>
                  <a:gd name="T7" fmla="*/ 0 h 1"/>
                </a:gdLst>
                <a:ahLst/>
                <a:cxnLst>
                  <a:cxn ang="0">
                    <a:pos x="T0" y="T1"/>
                  </a:cxn>
                  <a:cxn ang="0">
                    <a:pos x="T2" y="T3"/>
                  </a:cxn>
                  <a:cxn ang="0">
                    <a:pos x="T4" y="T5"/>
                  </a:cxn>
                  <a:cxn ang="0">
                    <a:pos x="T6" y="T7"/>
                  </a:cxn>
                </a:cxnLst>
                <a:rect l="0" t="0" r="r" b="b"/>
                <a:pathLst>
                  <a:path w="5" h="1">
                    <a:moveTo>
                      <a:pt x="5" y="0"/>
                    </a:moveTo>
                    <a:cubicBezTo>
                      <a:pt x="0" y="0"/>
                      <a:pt x="0" y="0"/>
                      <a:pt x="0" y="0"/>
                    </a:cubicBezTo>
                    <a:cubicBezTo>
                      <a:pt x="1" y="0"/>
                      <a:pt x="1" y="1"/>
                      <a:pt x="2" y="1"/>
                    </a:cubicBezTo>
                    <a:cubicBezTo>
                      <a:pt x="4" y="1"/>
                      <a:pt x="4"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45" name="Freeform 239"/>
              <p:cNvSpPr/>
              <p:nvPr/>
            </p:nvSpPr>
            <p:spPr bwMode="auto">
              <a:xfrm>
                <a:off x="203568" y="156324"/>
                <a:ext cx="6948" cy="0"/>
              </a:xfrm>
              <a:custGeom>
                <a:avLst/>
                <a:gdLst>
                  <a:gd name="T0" fmla="*/ 7 w 10"/>
                  <a:gd name="T1" fmla="*/ 10 w 10"/>
                  <a:gd name="T2" fmla="*/ 0 w 10"/>
                  <a:gd name="T3" fmla="*/ 7 w 10"/>
                </a:gdLst>
                <a:ahLst/>
                <a:cxnLst>
                  <a:cxn ang="0">
                    <a:pos x="T0" y="0"/>
                  </a:cxn>
                  <a:cxn ang="0">
                    <a:pos x="T1" y="0"/>
                  </a:cxn>
                  <a:cxn ang="0">
                    <a:pos x="T2" y="0"/>
                  </a:cxn>
                  <a:cxn ang="0">
                    <a:pos x="T3" y="0"/>
                  </a:cxn>
                </a:cxnLst>
                <a:rect l="0" t="0" r="r" b="b"/>
                <a:pathLst>
                  <a:path w="10">
                    <a:moveTo>
                      <a:pt x="7" y="0"/>
                    </a:moveTo>
                    <a:lnTo>
                      <a:pt x="10" y="0"/>
                    </a:lnTo>
                    <a:lnTo>
                      <a:pt x="0" y="0"/>
                    </a:lnTo>
                    <a:lnTo>
                      <a:pt x="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46" name="Freeform 240"/>
              <p:cNvSpPr/>
              <p:nvPr/>
            </p:nvSpPr>
            <p:spPr bwMode="auto">
              <a:xfrm>
                <a:off x="63920" y="156324"/>
                <a:ext cx="31265" cy="9727"/>
              </a:xfrm>
              <a:custGeom>
                <a:avLst/>
                <a:gdLst>
                  <a:gd name="T0" fmla="*/ 10 w 19"/>
                  <a:gd name="T1" fmla="*/ 4 h 6"/>
                  <a:gd name="T2" fmla="*/ 18 w 19"/>
                  <a:gd name="T3" fmla="*/ 0 h 6"/>
                  <a:gd name="T4" fmla="*/ 19 w 19"/>
                  <a:gd name="T5" fmla="*/ 0 h 6"/>
                  <a:gd name="T6" fmla="*/ 0 w 19"/>
                  <a:gd name="T7" fmla="*/ 0 h 6"/>
                  <a:gd name="T8" fmla="*/ 10 w 19"/>
                  <a:gd name="T9" fmla="*/ 4 h 6"/>
                </a:gdLst>
                <a:ahLst/>
                <a:cxnLst>
                  <a:cxn ang="0">
                    <a:pos x="T0" y="T1"/>
                  </a:cxn>
                  <a:cxn ang="0">
                    <a:pos x="T2" y="T3"/>
                  </a:cxn>
                  <a:cxn ang="0">
                    <a:pos x="T4" y="T5"/>
                  </a:cxn>
                  <a:cxn ang="0">
                    <a:pos x="T6" y="T7"/>
                  </a:cxn>
                  <a:cxn ang="0">
                    <a:pos x="T8" y="T9"/>
                  </a:cxn>
                </a:cxnLst>
                <a:rect l="0" t="0" r="r" b="b"/>
                <a:pathLst>
                  <a:path w="19" h="6">
                    <a:moveTo>
                      <a:pt x="10" y="4"/>
                    </a:moveTo>
                    <a:cubicBezTo>
                      <a:pt x="13" y="3"/>
                      <a:pt x="15" y="2"/>
                      <a:pt x="18" y="0"/>
                    </a:cubicBezTo>
                    <a:cubicBezTo>
                      <a:pt x="18" y="0"/>
                      <a:pt x="19" y="0"/>
                      <a:pt x="19" y="0"/>
                    </a:cubicBezTo>
                    <a:cubicBezTo>
                      <a:pt x="0" y="0"/>
                      <a:pt x="0" y="0"/>
                      <a:pt x="0" y="0"/>
                    </a:cubicBezTo>
                    <a:cubicBezTo>
                      <a:pt x="1" y="2"/>
                      <a:pt x="4" y="6"/>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47" name="Freeform 241"/>
              <p:cNvSpPr/>
              <p:nvPr/>
            </p:nvSpPr>
            <p:spPr bwMode="auto">
              <a:xfrm>
                <a:off x="50719" y="156324"/>
                <a:ext cx="25012" cy="13201"/>
              </a:xfrm>
              <a:custGeom>
                <a:avLst/>
                <a:gdLst>
                  <a:gd name="T0" fmla="*/ 4 w 15"/>
                  <a:gd name="T1" fmla="*/ 0 h 8"/>
                  <a:gd name="T2" fmla="*/ 6 w 15"/>
                  <a:gd name="T3" fmla="*/ 0 h 8"/>
                  <a:gd name="T4" fmla="*/ 0 w 15"/>
                  <a:gd name="T5" fmla="*/ 0 h 8"/>
                  <a:gd name="T6" fmla="*/ 0 w 15"/>
                  <a:gd name="T7" fmla="*/ 8 h 8"/>
                  <a:gd name="T8" fmla="*/ 15 w 15"/>
                  <a:gd name="T9" fmla="*/ 8 h 8"/>
                  <a:gd name="T10" fmla="*/ 4 w 15"/>
                  <a:gd name="T11" fmla="*/ 0 h 8"/>
                </a:gdLst>
                <a:ahLst/>
                <a:cxnLst>
                  <a:cxn ang="0">
                    <a:pos x="T0" y="T1"/>
                  </a:cxn>
                  <a:cxn ang="0">
                    <a:pos x="T2" y="T3"/>
                  </a:cxn>
                  <a:cxn ang="0">
                    <a:pos x="T4" y="T5"/>
                  </a:cxn>
                  <a:cxn ang="0">
                    <a:pos x="T6" y="T7"/>
                  </a:cxn>
                  <a:cxn ang="0">
                    <a:pos x="T8" y="T9"/>
                  </a:cxn>
                  <a:cxn ang="0">
                    <a:pos x="T10" y="T11"/>
                  </a:cxn>
                </a:cxnLst>
                <a:rect l="0" t="0" r="r" b="b"/>
                <a:pathLst>
                  <a:path w="15" h="8">
                    <a:moveTo>
                      <a:pt x="4" y="0"/>
                    </a:moveTo>
                    <a:cubicBezTo>
                      <a:pt x="6" y="0"/>
                      <a:pt x="6" y="0"/>
                      <a:pt x="6" y="0"/>
                    </a:cubicBezTo>
                    <a:cubicBezTo>
                      <a:pt x="0" y="0"/>
                      <a:pt x="0" y="0"/>
                      <a:pt x="0" y="0"/>
                    </a:cubicBezTo>
                    <a:cubicBezTo>
                      <a:pt x="0" y="8"/>
                      <a:pt x="0" y="8"/>
                      <a:pt x="0" y="8"/>
                    </a:cubicBezTo>
                    <a:cubicBezTo>
                      <a:pt x="15" y="8"/>
                      <a:pt x="15" y="8"/>
                      <a:pt x="15" y="8"/>
                    </a:cubicBezTo>
                    <a:cubicBezTo>
                      <a:pt x="10" y="8"/>
                      <a:pt x="6" y="3"/>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48" name="Freeform 242"/>
              <p:cNvSpPr/>
              <p:nvPr/>
            </p:nvSpPr>
            <p:spPr bwMode="auto">
              <a:xfrm>
                <a:off x="75731" y="169524"/>
                <a:ext cx="1390"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49" name="Freeform 243"/>
              <p:cNvSpPr/>
              <p:nvPr/>
            </p:nvSpPr>
            <p:spPr bwMode="auto">
              <a:xfrm>
                <a:off x="61141" y="154239"/>
                <a:ext cx="2779" cy="2084"/>
              </a:xfrm>
              <a:custGeom>
                <a:avLst/>
                <a:gdLst>
                  <a:gd name="T0" fmla="*/ 2 w 2"/>
                  <a:gd name="T1" fmla="*/ 0 h 1"/>
                  <a:gd name="T2" fmla="*/ 0 w 2"/>
                  <a:gd name="T3" fmla="*/ 1 h 1"/>
                  <a:gd name="T4" fmla="*/ 2 w 2"/>
                  <a:gd name="T5" fmla="*/ 1 h 1"/>
                  <a:gd name="T6" fmla="*/ 2 w 2"/>
                  <a:gd name="T7" fmla="*/ 0 h 1"/>
                </a:gdLst>
                <a:ahLst/>
                <a:cxnLst>
                  <a:cxn ang="0">
                    <a:pos x="T0" y="T1"/>
                  </a:cxn>
                  <a:cxn ang="0">
                    <a:pos x="T2" y="T3"/>
                  </a:cxn>
                  <a:cxn ang="0">
                    <a:pos x="T4" y="T5"/>
                  </a:cxn>
                  <a:cxn ang="0">
                    <a:pos x="T6" y="T7"/>
                  </a:cxn>
                </a:cxnLst>
                <a:rect l="0" t="0" r="r" b="b"/>
                <a:pathLst>
                  <a:path w="2" h="1">
                    <a:moveTo>
                      <a:pt x="2" y="0"/>
                    </a:moveTo>
                    <a:cubicBezTo>
                      <a:pt x="0" y="1"/>
                      <a:pt x="0" y="1"/>
                      <a:pt x="0" y="1"/>
                    </a:cubicBezTo>
                    <a:cubicBezTo>
                      <a:pt x="2" y="1"/>
                      <a:pt x="2" y="1"/>
                      <a:pt x="2" y="1"/>
                    </a:cubicBezTo>
                    <a:cubicBezTo>
                      <a:pt x="2"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50" name="Freeform 244"/>
              <p:cNvSpPr>
                <a:spLocks noEditPoints="1"/>
              </p:cNvSpPr>
              <p:nvPr/>
            </p:nvSpPr>
            <p:spPr bwMode="auto">
              <a:xfrm>
                <a:off x="0" y="0"/>
                <a:ext cx="297363" cy="297363"/>
              </a:xfrm>
              <a:custGeom>
                <a:avLst/>
                <a:gdLst>
                  <a:gd name="T0" fmla="*/ 91 w 181"/>
                  <a:gd name="T1" fmla="*/ 0 h 181"/>
                  <a:gd name="T2" fmla="*/ 0 w 181"/>
                  <a:gd name="T3" fmla="*/ 90 h 181"/>
                  <a:gd name="T4" fmla="*/ 91 w 181"/>
                  <a:gd name="T5" fmla="*/ 181 h 181"/>
                  <a:gd name="T6" fmla="*/ 181 w 181"/>
                  <a:gd name="T7" fmla="*/ 90 h 181"/>
                  <a:gd name="T8" fmla="*/ 91 w 181"/>
                  <a:gd name="T9" fmla="*/ 0 h 181"/>
                  <a:gd name="T10" fmla="*/ 12 w 181"/>
                  <a:gd name="T11" fmla="*/ 90 h 181"/>
                  <a:gd name="T12" fmla="*/ 91 w 181"/>
                  <a:gd name="T13" fmla="*/ 12 h 181"/>
                  <a:gd name="T14" fmla="*/ 138 w 181"/>
                  <a:gd name="T15" fmla="*/ 27 h 181"/>
                  <a:gd name="T16" fmla="*/ 120 w 181"/>
                  <a:gd name="T17" fmla="*/ 49 h 181"/>
                  <a:gd name="T18" fmla="*/ 99 w 181"/>
                  <a:gd name="T19" fmla="*/ 43 h 181"/>
                  <a:gd name="T20" fmla="*/ 88 w 181"/>
                  <a:gd name="T21" fmla="*/ 43 h 181"/>
                  <a:gd name="T22" fmla="*/ 35 w 181"/>
                  <a:gd name="T23" fmla="*/ 80 h 181"/>
                  <a:gd name="T24" fmla="*/ 95 w 181"/>
                  <a:gd name="T25" fmla="*/ 80 h 181"/>
                  <a:gd name="T26" fmla="*/ 92 w 181"/>
                  <a:gd name="T27" fmla="*/ 84 h 181"/>
                  <a:gd name="T28" fmla="*/ 34 w 181"/>
                  <a:gd name="T29" fmla="*/ 84 h 181"/>
                  <a:gd name="T30" fmla="*/ 34 w 181"/>
                  <a:gd name="T31" fmla="*/ 92 h 181"/>
                  <a:gd name="T32" fmla="*/ 85 w 181"/>
                  <a:gd name="T33" fmla="*/ 92 h 181"/>
                  <a:gd name="T34" fmla="*/ 79 w 181"/>
                  <a:gd name="T35" fmla="*/ 99 h 181"/>
                  <a:gd name="T36" fmla="*/ 77 w 181"/>
                  <a:gd name="T37" fmla="*/ 99 h 181"/>
                  <a:gd name="T38" fmla="*/ 73 w 181"/>
                  <a:gd name="T39" fmla="*/ 97 h 181"/>
                  <a:gd name="T40" fmla="*/ 69 w 181"/>
                  <a:gd name="T41" fmla="*/ 95 h 181"/>
                  <a:gd name="T42" fmla="*/ 59 w 181"/>
                  <a:gd name="T43" fmla="*/ 98 h 181"/>
                  <a:gd name="T44" fmla="*/ 50 w 181"/>
                  <a:gd name="T45" fmla="*/ 103 h 181"/>
                  <a:gd name="T46" fmla="*/ 47 w 181"/>
                  <a:gd name="T47" fmla="*/ 103 h 181"/>
                  <a:gd name="T48" fmla="*/ 76 w 181"/>
                  <a:gd name="T49" fmla="*/ 103 h 181"/>
                  <a:gd name="T50" fmla="*/ 73 w 181"/>
                  <a:gd name="T51" fmla="*/ 107 h 181"/>
                  <a:gd name="T52" fmla="*/ 36 w 181"/>
                  <a:gd name="T53" fmla="*/ 107 h 181"/>
                  <a:gd name="T54" fmla="*/ 39 w 181"/>
                  <a:gd name="T55" fmla="*/ 118 h 181"/>
                  <a:gd name="T56" fmla="*/ 63 w 181"/>
                  <a:gd name="T57" fmla="*/ 118 h 181"/>
                  <a:gd name="T58" fmla="*/ 38 w 181"/>
                  <a:gd name="T59" fmla="*/ 149 h 181"/>
                  <a:gd name="T60" fmla="*/ 12 w 181"/>
                  <a:gd name="T61" fmla="*/ 90 h 181"/>
                  <a:gd name="T62" fmla="*/ 91 w 181"/>
                  <a:gd name="T63" fmla="*/ 169 h 181"/>
                  <a:gd name="T64" fmla="*/ 48 w 181"/>
                  <a:gd name="T65" fmla="*/ 156 h 181"/>
                  <a:gd name="T66" fmla="*/ 79 w 181"/>
                  <a:gd name="T67" fmla="*/ 118 h 181"/>
                  <a:gd name="T68" fmla="*/ 144 w 181"/>
                  <a:gd name="T69" fmla="*/ 118 h 181"/>
                  <a:gd name="T70" fmla="*/ 147 w 181"/>
                  <a:gd name="T71" fmla="*/ 107 h 181"/>
                  <a:gd name="T72" fmla="*/ 88 w 181"/>
                  <a:gd name="T73" fmla="*/ 107 h 181"/>
                  <a:gd name="T74" fmla="*/ 91 w 181"/>
                  <a:gd name="T75" fmla="*/ 103 h 181"/>
                  <a:gd name="T76" fmla="*/ 152 w 181"/>
                  <a:gd name="T77" fmla="*/ 103 h 181"/>
                  <a:gd name="T78" fmla="*/ 152 w 181"/>
                  <a:gd name="T79" fmla="*/ 95 h 181"/>
                  <a:gd name="T80" fmla="*/ 140 w 181"/>
                  <a:gd name="T81" fmla="*/ 95 h 181"/>
                  <a:gd name="T82" fmla="*/ 145 w 181"/>
                  <a:gd name="T83" fmla="*/ 97 h 181"/>
                  <a:gd name="T84" fmla="*/ 143 w 181"/>
                  <a:gd name="T85" fmla="*/ 100 h 181"/>
                  <a:gd name="T86" fmla="*/ 134 w 181"/>
                  <a:gd name="T87" fmla="*/ 95 h 181"/>
                  <a:gd name="T88" fmla="*/ 127 w 181"/>
                  <a:gd name="T89" fmla="*/ 99 h 181"/>
                  <a:gd name="T90" fmla="*/ 118 w 181"/>
                  <a:gd name="T91" fmla="*/ 96 h 181"/>
                  <a:gd name="T92" fmla="*/ 107 w 181"/>
                  <a:gd name="T93" fmla="*/ 96 h 181"/>
                  <a:gd name="T94" fmla="*/ 103 w 181"/>
                  <a:gd name="T95" fmla="*/ 98 h 181"/>
                  <a:gd name="T96" fmla="*/ 95 w 181"/>
                  <a:gd name="T97" fmla="*/ 101 h 181"/>
                  <a:gd name="T98" fmla="*/ 93 w 181"/>
                  <a:gd name="T99" fmla="*/ 101 h 181"/>
                  <a:gd name="T100" fmla="*/ 96 w 181"/>
                  <a:gd name="T101" fmla="*/ 97 h 181"/>
                  <a:gd name="T102" fmla="*/ 101 w 181"/>
                  <a:gd name="T103" fmla="*/ 95 h 181"/>
                  <a:gd name="T104" fmla="*/ 98 w 181"/>
                  <a:gd name="T105" fmla="*/ 95 h 181"/>
                  <a:gd name="T106" fmla="*/ 100 w 181"/>
                  <a:gd name="T107" fmla="*/ 92 h 181"/>
                  <a:gd name="T108" fmla="*/ 149 w 181"/>
                  <a:gd name="T109" fmla="*/ 92 h 181"/>
                  <a:gd name="T110" fmla="*/ 149 w 181"/>
                  <a:gd name="T111" fmla="*/ 84 h 181"/>
                  <a:gd name="T112" fmla="*/ 107 w 181"/>
                  <a:gd name="T113" fmla="*/ 84 h 181"/>
                  <a:gd name="T114" fmla="*/ 110 w 181"/>
                  <a:gd name="T115" fmla="*/ 80 h 181"/>
                  <a:gd name="T116" fmla="*/ 146 w 181"/>
                  <a:gd name="T117" fmla="*/ 80 h 181"/>
                  <a:gd name="T118" fmla="*/ 130 w 181"/>
                  <a:gd name="T119" fmla="*/ 56 h 181"/>
                  <a:gd name="T120" fmla="*/ 147 w 181"/>
                  <a:gd name="T121" fmla="*/ 35 h 181"/>
                  <a:gd name="T122" fmla="*/ 170 w 181"/>
                  <a:gd name="T123" fmla="*/ 90 h 181"/>
                  <a:gd name="T124" fmla="*/ 91 w 181"/>
                  <a:gd name="T125" fmla="*/ 16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1" h="181">
                    <a:moveTo>
                      <a:pt x="91" y="0"/>
                    </a:moveTo>
                    <a:cubicBezTo>
                      <a:pt x="41" y="0"/>
                      <a:pt x="0" y="40"/>
                      <a:pt x="0" y="90"/>
                    </a:cubicBezTo>
                    <a:cubicBezTo>
                      <a:pt x="0" y="140"/>
                      <a:pt x="41" y="181"/>
                      <a:pt x="91" y="181"/>
                    </a:cubicBezTo>
                    <a:cubicBezTo>
                      <a:pt x="141" y="181"/>
                      <a:pt x="181" y="140"/>
                      <a:pt x="181" y="90"/>
                    </a:cubicBezTo>
                    <a:cubicBezTo>
                      <a:pt x="181" y="40"/>
                      <a:pt x="141" y="0"/>
                      <a:pt x="91" y="0"/>
                    </a:cubicBezTo>
                    <a:close/>
                    <a:moveTo>
                      <a:pt x="12" y="90"/>
                    </a:moveTo>
                    <a:cubicBezTo>
                      <a:pt x="12" y="47"/>
                      <a:pt x="48" y="12"/>
                      <a:pt x="91" y="12"/>
                    </a:cubicBezTo>
                    <a:cubicBezTo>
                      <a:pt x="109" y="12"/>
                      <a:pt x="125" y="18"/>
                      <a:pt x="138" y="27"/>
                    </a:cubicBezTo>
                    <a:cubicBezTo>
                      <a:pt x="120" y="49"/>
                      <a:pt x="120" y="49"/>
                      <a:pt x="120" y="49"/>
                    </a:cubicBezTo>
                    <a:cubicBezTo>
                      <a:pt x="114" y="46"/>
                      <a:pt x="107" y="44"/>
                      <a:pt x="99" y="43"/>
                    </a:cubicBezTo>
                    <a:cubicBezTo>
                      <a:pt x="97" y="43"/>
                      <a:pt x="89" y="43"/>
                      <a:pt x="88" y="43"/>
                    </a:cubicBezTo>
                    <a:cubicBezTo>
                      <a:pt x="64" y="43"/>
                      <a:pt x="45" y="59"/>
                      <a:pt x="35" y="80"/>
                    </a:cubicBezTo>
                    <a:cubicBezTo>
                      <a:pt x="95" y="80"/>
                      <a:pt x="95" y="80"/>
                      <a:pt x="95" y="80"/>
                    </a:cubicBezTo>
                    <a:cubicBezTo>
                      <a:pt x="92" y="84"/>
                      <a:pt x="92" y="84"/>
                      <a:pt x="92" y="84"/>
                    </a:cubicBezTo>
                    <a:cubicBezTo>
                      <a:pt x="34" y="84"/>
                      <a:pt x="34" y="84"/>
                      <a:pt x="34" y="84"/>
                    </a:cubicBezTo>
                    <a:cubicBezTo>
                      <a:pt x="34" y="92"/>
                      <a:pt x="34" y="92"/>
                      <a:pt x="34" y="92"/>
                    </a:cubicBezTo>
                    <a:cubicBezTo>
                      <a:pt x="85" y="92"/>
                      <a:pt x="85" y="92"/>
                      <a:pt x="85" y="92"/>
                    </a:cubicBezTo>
                    <a:cubicBezTo>
                      <a:pt x="79" y="99"/>
                      <a:pt x="79" y="99"/>
                      <a:pt x="79" y="99"/>
                    </a:cubicBezTo>
                    <a:cubicBezTo>
                      <a:pt x="79" y="99"/>
                      <a:pt x="78" y="99"/>
                      <a:pt x="77" y="99"/>
                    </a:cubicBezTo>
                    <a:cubicBezTo>
                      <a:pt x="75" y="99"/>
                      <a:pt x="74" y="98"/>
                      <a:pt x="73" y="97"/>
                    </a:cubicBezTo>
                    <a:cubicBezTo>
                      <a:pt x="72" y="96"/>
                      <a:pt x="71" y="96"/>
                      <a:pt x="69" y="95"/>
                    </a:cubicBezTo>
                    <a:cubicBezTo>
                      <a:pt x="65" y="95"/>
                      <a:pt x="62" y="96"/>
                      <a:pt x="59" y="98"/>
                    </a:cubicBezTo>
                    <a:cubicBezTo>
                      <a:pt x="56" y="100"/>
                      <a:pt x="53" y="102"/>
                      <a:pt x="50" y="103"/>
                    </a:cubicBezTo>
                    <a:cubicBezTo>
                      <a:pt x="49" y="103"/>
                      <a:pt x="48" y="103"/>
                      <a:pt x="47" y="103"/>
                    </a:cubicBezTo>
                    <a:cubicBezTo>
                      <a:pt x="76" y="103"/>
                      <a:pt x="76" y="103"/>
                      <a:pt x="76" y="103"/>
                    </a:cubicBezTo>
                    <a:cubicBezTo>
                      <a:pt x="73" y="107"/>
                      <a:pt x="73" y="107"/>
                      <a:pt x="73" y="107"/>
                    </a:cubicBezTo>
                    <a:cubicBezTo>
                      <a:pt x="36" y="107"/>
                      <a:pt x="36" y="107"/>
                      <a:pt x="36" y="107"/>
                    </a:cubicBezTo>
                    <a:cubicBezTo>
                      <a:pt x="36" y="107"/>
                      <a:pt x="34" y="118"/>
                      <a:pt x="39" y="118"/>
                    </a:cubicBezTo>
                    <a:cubicBezTo>
                      <a:pt x="41" y="118"/>
                      <a:pt x="51" y="118"/>
                      <a:pt x="63" y="118"/>
                    </a:cubicBezTo>
                    <a:cubicBezTo>
                      <a:pt x="38" y="149"/>
                      <a:pt x="38" y="149"/>
                      <a:pt x="38" y="149"/>
                    </a:cubicBezTo>
                    <a:cubicBezTo>
                      <a:pt x="22" y="134"/>
                      <a:pt x="12" y="113"/>
                      <a:pt x="12" y="90"/>
                    </a:cubicBezTo>
                    <a:close/>
                    <a:moveTo>
                      <a:pt x="91" y="169"/>
                    </a:moveTo>
                    <a:cubicBezTo>
                      <a:pt x="75" y="169"/>
                      <a:pt x="60" y="164"/>
                      <a:pt x="48" y="156"/>
                    </a:cubicBezTo>
                    <a:cubicBezTo>
                      <a:pt x="79" y="118"/>
                      <a:pt x="79" y="118"/>
                      <a:pt x="79" y="118"/>
                    </a:cubicBezTo>
                    <a:cubicBezTo>
                      <a:pt x="107" y="118"/>
                      <a:pt x="141" y="118"/>
                      <a:pt x="144" y="118"/>
                    </a:cubicBezTo>
                    <a:cubicBezTo>
                      <a:pt x="148" y="118"/>
                      <a:pt x="147" y="107"/>
                      <a:pt x="147" y="107"/>
                    </a:cubicBezTo>
                    <a:cubicBezTo>
                      <a:pt x="88" y="107"/>
                      <a:pt x="88" y="107"/>
                      <a:pt x="88" y="107"/>
                    </a:cubicBezTo>
                    <a:cubicBezTo>
                      <a:pt x="91" y="103"/>
                      <a:pt x="91" y="103"/>
                      <a:pt x="91" y="103"/>
                    </a:cubicBezTo>
                    <a:cubicBezTo>
                      <a:pt x="152" y="103"/>
                      <a:pt x="152" y="103"/>
                      <a:pt x="152" y="103"/>
                    </a:cubicBezTo>
                    <a:cubicBezTo>
                      <a:pt x="152" y="95"/>
                      <a:pt x="152" y="95"/>
                      <a:pt x="152" y="95"/>
                    </a:cubicBezTo>
                    <a:cubicBezTo>
                      <a:pt x="140" y="95"/>
                      <a:pt x="140" y="95"/>
                      <a:pt x="140" y="95"/>
                    </a:cubicBezTo>
                    <a:cubicBezTo>
                      <a:pt x="145" y="97"/>
                      <a:pt x="145" y="97"/>
                      <a:pt x="145" y="97"/>
                    </a:cubicBezTo>
                    <a:cubicBezTo>
                      <a:pt x="143" y="100"/>
                      <a:pt x="143" y="100"/>
                      <a:pt x="143" y="100"/>
                    </a:cubicBezTo>
                    <a:cubicBezTo>
                      <a:pt x="134" y="95"/>
                      <a:pt x="134" y="95"/>
                      <a:pt x="134" y="95"/>
                    </a:cubicBezTo>
                    <a:cubicBezTo>
                      <a:pt x="127" y="99"/>
                      <a:pt x="127" y="99"/>
                      <a:pt x="127" y="99"/>
                    </a:cubicBezTo>
                    <a:cubicBezTo>
                      <a:pt x="118" y="96"/>
                      <a:pt x="118" y="96"/>
                      <a:pt x="118" y="96"/>
                    </a:cubicBezTo>
                    <a:cubicBezTo>
                      <a:pt x="107" y="96"/>
                      <a:pt x="107" y="96"/>
                      <a:pt x="107" y="96"/>
                    </a:cubicBezTo>
                    <a:cubicBezTo>
                      <a:pt x="105" y="96"/>
                      <a:pt x="104" y="97"/>
                      <a:pt x="103" y="98"/>
                    </a:cubicBezTo>
                    <a:cubicBezTo>
                      <a:pt x="102" y="98"/>
                      <a:pt x="100" y="100"/>
                      <a:pt x="95" y="101"/>
                    </a:cubicBezTo>
                    <a:cubicBezTo>
                      <a:pt x="94" y="101"/>
                      <a:pt x="93" y="101"/>
                      <a:pt x="93" y="101"/>
                    </a:cubicBezTo>
                    <a:cubicBezTo>
                      <a:pt x="96" y="97"/>
                      <a:pt x="96" y="97"/>
                      <a:pt x="96" y="97"/>
                    </a:cubicBezTo>
                    <a:cubicBezTo>
                      <a:pt x="99" y="96"/>
                      <a:pt x="100" y="95"/>
                      <a:pt x="101" y="95"/>
                    </a:cubicBezTo>
                    <a:cubicBezTo>
                      <a:pt x="98" y="95"/>
                      <a:pt x="98" y="95"/>
                      <a:pt x="98" y="95"/>
                    </a:cubicBezTo>
                    <a:cubicBezTo>
                      <a:pt x="100" y="92"/>
                      <a:pt x="100" y="92"/>
                      <a:pt x="100" y="92"/>
                    </a:cubicBezTo>
                    <a:cubicBezTo>
                      <a:pt x="149" y="92"/>
                      <a:pt x="149" y="92"/>
                      <a:pt x="149" y="92"/>
                    </a:cubicBezTo>
                    <a:cubicBezTo>
                      <a:pt x="149" y="84"/>
                      <a:pt x="149" y="84"/>
                      <a:pt x="149" y="84"/>
                    </a:cubicBezTo>
                    <a:cubicBezTo>
                      <a:pt x="107" y="84"/>
                      <a:pt x="107" y="84"/>
                      <a:pt x="107" y="84"/>
                    </a:cubicBezTo>
                    <a:cubicBezTo>
                      <a:pt x="110" y="80"/>
                      <a:pt x="110" y="80"/>
                      <a:pt x="110" y="80"/>
                    </a:cubicBezTo>
                    <a:cubicBezTo>
                      <a:pt x="146" y="80"/>
                      <a:pt x="146" y="80"/>
                      <a:pt x="146" y="80"/>
                    </a:cubicBezTo>
                    <a:cubicBezTo>
                      <a:pt x="143" y="71"/>
                      <a:pt x="137" y="62"/>
                      <a:pt x="130" y="56"/>
                    </a:cubicBezTo>
                    <a:cubicBezTo>
                      <a:pt x="147" y="35"/>
                      <a:pt x="147" y="35"/>
                      <a:pt x="147" y="35"/>
                    </a:cubicBezTo>
                    <a:cubicBezTo>
                      <a:pt x="161" y="49"/>
                      <a:pt x="170" y="69"/>
                      <a:pt x="170" y="90"/>
                    </a:cubicBezTo>
                    <a:cubicBezTo>
                      <a:pt x="170" y="134"/>
                      <a:pt x="134" y="169"/>
                      <a:pt x="91" y="1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84" name="组合 498"/>
            <p:cNvGrpSpPr/>
            <p:nvPr/>
          </p:nvGrpSpPr>
          <p:grpSpPr bwMode="auto">
            <a:xfrm>
              <a:off x="9393238" y="2609850"/>
              <a:ext cx="300037" cy="276225"/>
              <a:chOff x="0" y="0"/>
              <a:chExt cx="269571" cy="249423"/>
            </a:xfrm>
            <a:grpFill/>
          </p:grpSpPr>
          <p:sp>
            <p:nvSpPr>
              <p:cNvPr id="242" name="Freeform 245"/>
              <p:cNvSpPr>
                <a:spLocks noEditPoints="1"/>
              </p:cNvSpPr>
              <p:nvPr/>
            </p:nvSpPr>
            <p:spPr bwMode="auto">
              <a:xfrm>
                <a:off x="0" y="0"/>
                <a:ext cx="269571" cy="228580"/>
              </a:xfrm>
              <a:custGeom>
                <a:avLst/>
                <a:gdLst>
                  <a:gd name="T0" fmla="*/ 154 w 164"/>
                  <a:gd name="T1" fmla="*/ 101 h 139"/>
                  <a:gd name="T2" fmla="*/ 145 w 164"/>
                  <a:gd name="T3" fmla="*/ 57 h 139"/>
                  <a:gd name="T4" fmla="*/ 135 w 164"/>
                  <a:gd name="T5" fmla="*/ 52 h 139"/>
                  <a:gd name="T6" fmla="*/ 33 w 164"/>
                  <a:gd name="T7" fmla="*/ 52 h 139"/>
                  <a:gd name="T8" fmla="*/ 15 w 164"/>
                  <a:gd name="T9" fmla="*/ 21 h 139"/>
                  <a:gd name="T10" fmla="*/ 7 w 164"/>
                  <a:gd name="T11" fmla="*/ 21 h 139"/>
                  <a:gd name="T12" fmla="*/ 12 w 164"/>
                  <a:gd name="T13" fmla="*/ 21 h 139"/>
                  <a:gd name="T14" fmla="*/ 15 w 164"/>
                  <a:gd name="T15" fmla="*/ 16 h 139"/>
                  <a:gd name="T16" fmla="*/ 38 w 164"/>
                  <a:gd name="T17" fmla="*/ 9 h 139"/>
                  <a:gd name="T18" fmla="*/ 38 w 164"/>
                  <a:gd name="T19" fmla="*/ 0 h 139"/>
                  <a:gd name="T20" fmla="*/ 8 w 164"/>
                  <a:gd name="T21" fmla="*/ 9 h 139"/>
                  <a:gd name="T22" fmla="*/ 2 w 164"/>
                  <a:gd name="T23" fmla="*/ 21 h 139"/>
                  <a:gd name="T24" fmla="*/ 0 w 164"/>
                  <a:gd name="T25" fmla="*/ 21 h 139"/>
                  <a:gd name="T26" fmla="*/ 24 w 164"/>
                  <a:gd name="T27" fmla="*/ 98 h 139"/>
                  <a:gd name="T28" fmla="*/ 29 w 164"/>
                  <a:gd name="T29" fmla="*/ 98 h 139"/>
                  <a:gd name="T30" fmla="*/ 9 w 164"/>
                  <a:gd name="T31" fmla="*/ 119 h 139"/>
                  <a:gd name="T32" fmla="*/ 29 w 164"/>
                  <a:gd name="T33" fmla="*/ 139 h 139"/>
                  <a:gd name="T34" fmla="*/ 143 w 164"/>
                  <a:gd name="T35" fmla="*/ 139 h 139"/>
                  <a:gd name="T36" fmla="*/ 164 w 164"/>
                  <a:gd name="T37" fmla="*/ 119 h 139"/>
                  <a:gd name="T38" fmla="*/ 154 w 164"/>
                  <a:gd name="T39" fmla="*/ 101 h 139"/>
                  <a:gd name="T40" fmla="*/ 134 w 164"/>
                  <a:gd name="T41" fmla="*/ 61 h 139"/>
                  <a:gd name="T42" fmla="*/ 135 w 164"/>
                  <a:gd name="T43" fmla="*/ 61 h 139"/>
                  <a:gd name="T44" fmla="*/ 135 w 164"/>
                  <a:gd name="T45" fmla="*/ 61 h 139"/>
                  <a:gd name="T46" fmla="*/ 135 w 164"/>
                  <a:gd name="T47" fmla="*/ 61 h 139"/>
                  <a:gd name="T48" fmla="*/ 135 w 164"/>
                  <a:gd name="T49" fmla="*/ 61 h 139"/>
                  <a:gd name="T50" fmla="*/ 144 w 164"/>
                  <a:gd name="T51" fmla="*/ 99 h 139"/>
                  <a:gd name="T52" fmla="*/ 143 w 164"/>
                  <a:gd name="T53" fmla="*/ 98 h 139"/>
                  <a:gd name="T54" fmla="*/ 60 w 164"/>
                  <a:gd name="T55" fmla="*/ 98 h 139"/>
                  <a:gd name="T56" fmla="*/ 38 w 164"/>
                  <a:gd name="T57" fmla="*/ 61 h 139"/>
                  <a:gd name="T58" fmla="*/ 134 w 164"/>
                  <a:gd name="T59" fmla="*/ 61 h 139"/>
                  <a:gd name="T60" fmla="*/ 43 w 164"/>
                  <a:gd name="T61" fmla="*/ 134 h 139"/>
                  <a:gd name="T62" fmla="*/ 29 w 164"/>
                  <a:gd name="T63" fmla="*/ 134 h 139"/>
                  <a:gd name="T64" fmla="*/ 14 w 164"/>
                  <a:gd name="T65" fmla="*/ 119 h 139"/>
                  <a:gd name="T66" fmla="*/ 29 w 164"/>
                  <a:gd name="T67" fmla="*/ 103 h 139"/>
                  <a:gd name="T68" fmla="*/ 43 w 164"/>
                  <a:gd name="T69" fmla="*/ 103 h 139"/>
                  <a:gd name="T70" fmla="*/ 43 w 164"/>
                  <a:gd name="T71" fmla="*/ 134 h 139"/>
                  <a:gd name="T72" fmla="*/ 82 w 164"/>
                  <a:gd name="T73" fmla="*/ 134 h 139"/>
                  <a:gd name="T74" fmla="*/ 51 w 164"/>
                  <a:gd name="T75" fmla="*/ 134 h 139"/>
                  <a:gd name="T76" fmla="*/ 51 w 164"/>
                  <a:gd name="T77" fmla="*/ 103 h 139"/>
                  <a:gd name="T78" fmla="*/ 82 w 164"/>
                  <a:gd name="T79" fmla="*/ 103 h 139"/>
                  <a:gd name="T80" fmla="*/ 82 w 164"/>
                  <a:gd name="T81" fmla="*/ 134 h 139"/>
                  <a:gd name="T82" fmla="*/ 122 w 164"/>
                  <a:gd name="T83" fmla="*/ 134 h 139"/>
                  <a:gd name="T84" fmla="*/ 90 w 164"/>
                  <a:gd name="T85" fmla="*/ 134 h 139"/>
                  <a:gd name="T86" fmla="*/ 90 w 164"/>
                  <a:gd name="T87" fmla="*/ 103 h 139"/>
                  <a:gd name="T88" fmla="*/ 122 w 164"/>
                  <a:gd name="T89" fmla="*/ 103 h 139"/>
                  <a:gd name="T90" fmla="*/ 122 w 164"/>
                  <a:gd name="T91" fmla="*/ 134 h 139"/>
                  <a:gd name="T92" fmla="*/ 143 w 164"/>
                  <a:gd name="T93" fmla="*/ 134 h 139"/>
                  <a:gd name="T94" fmla="*/ 130 w 164"/>
                  <a:gd name="T95" fmla="*/ 134 h 139"/>
                  <a:gd name="T96" fmla="*/ 130 w 164"/>
                  <a:gd name="T97" fmla="*/ 103 h 139"/>
                  <a:gd name="T98" fmla="*/ 143 w 164"/>
                  <a:gd name="T99" fmla="*/ 103 h 139"/>
                  <a:gd name="T100" fmla="*/ 159 w 164"/>
                  <a:gd name="T101" fmla="*/ 119 h 139"/>
                  <a:gd name="T102" fmla="*/ 143 w 164"/>
                  <a:gd name="T103" fmla="*/ 134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4" h="139">
                    <a:moveTo>
                      <a:pt x="154" y="101"/>
                    </a:moveTo>
                    <a:cubicBezTo>
                      <a:pt x="155" y="80"/>
                      <a:pt x="152" y="65"/>
                      <a:pt x="145" y="57"/>
                    </a:cubicBezTo>
                    <a:cubicBezTo>
                      <a:pt x="140" y="52"/>
                      <a:pt x="136" y="52"/>
                      <a:pt x="135" y="52"/>
                    </a:cubicBezTo>
                    <a:cubicBezTo>
                      <a:pt x="33" y="52"/>
                      <a:pt x="33" y="52"/>
                      <a:pt x="33" y="52"/>
                    </a:cubicBezTo>
                    <a:cubicBezTo>
                      <a:pt x="15" y="21"/>
                      <a:pt x="15" y="21"/>
                      <a:pt x="15" y="21"/>
                    </a:cubicBezTo>
                    <a:cubicBezTo>
                      <a:pt x="7" y="21"/>
                      <a:pt x="7" y="21"/>
                      <a:pt x="7" y="21"/>
                    </a:cubicBezTo>
                    <a:cubicBezTo>
                      <a:pt x="12" y="21"/>
                      <a:pt x="12" y="21"/>
                      <a:pt x="12" y="21"/>
                    </a:cubicBezTo>
                    <a:cubicBezTo>
                      <a:pt x="12" y="21"/>
                      <a:pt x="12" y="18"/>
                      <a:pt x="15" y="16"/>
                    </a:cubicBezTo>
                    <a:cubicBezTo>
                      <a:pt x="18" y="13"/>
                      <a:pt x="24" y="9"/>
                      <a:pt x="38" y="9"/>
                    </a:cubicBezTo>
                    <a:cubicBezTo>
                      <a:pt x="38" y="0"/>
                      <a:pt x="38" y="0"/>
                      <a:pt x="38" y="0"/>
                    </a:cubicBezTo>
                    <a:cubicBezTo>
                      <a:pt x="24" y="0"/>
                      <a:pt x="14" y="3"/>
                      <a:pt x="8" y="9"/>
                    </a:cubicBezTo>
                    <a:cubicBezTo>
                      <a:pt x="2" y="15"/>
                      <a:pt x="2" y="20"/>
                      <a:pt x="2" y="21"/>
                    </a:cubicBezTo>
                    <a:cubicBezTo>
                      <a:pt x="0" y="21"/>
                      <a:pt x="0" y="21"/>
                      <a:pt x="0" y="21"/>
                    </a:cubicBezTo>
                    <a:cubicBezTo>
                      <a:pt x="24" y="98"/>
                      <a:pt x="24" y="98"/>
                      <a:pt x="24" y="98"/>
                    </a:cubicBezTo>
                    <a:cubicBezTo>
                      <a:pt x="29" y="98"/>
                      <a:pt x="29" y="98"/>
                      <a:pt x="29" y="98"/>
                    </a:cubicBezTo>
                    <a:cubicBezTo>
                      <a:pt x="18" y="98"/>
                      <a:pt x="9" y="108"/>
                      <a:pt x="9" y="119"/>
                    </a:cubicBezTo>
                    <a:cubicBezTo>
                      <a:pt x="9" y="130"/>
                      <a:pt x="18" y="139"/>
                      <a:pt x="29" y="139"/>
                    </a:cubicBezTo>
                    <a:cubicBezTo>
                      <a:pt x="143" y="139"/>
                      <a:pt x="143" y="139"/>
                      <a:pt x="143" y="139"/>
                    </a:cubicBezTo>
                    <a:cubicBezTo>
                      <a:pt x="154" y="139"/>
                      <a:pt x="164" y="130"/>
                      <a:pt x="164" y="119"/>
                    </a:cubicBezTo>
                    <a:cubicBezTo>
                      <a:pt x="164" y="111"/>
                      <a:pt x="160" y="105"/>
                      <a:pt x="154" y="101"/>
                    </a:cubicBezTo>
                    <a:close/>
                    <a:moveTo>
                      <a:pt x="134" y="61"/>
                    </a:moveTo>
                    <a:cubicBezTo>
                      <a:pt x="135" y="61"/>
                      <a:pt x="135" y="61"/>
                      <a:pt x="135" y="61"/>
                    </a:cubicBezTo>
                    <a:cubicBezTo>
                      <a:pt x="135" y="61"/>
                      <a:pt x="135" y="61"/>
                      <a:pt x="135" y="61"/>
                    </a:cubicBezTo>
                    <a:cubicBezTo>
                      <a:pt x="135" y="61"/>
                      <a:pt x="135" y="61"/>
                      <a:pt x="135" y="61"/>
                    </a:cubicBezTo>
                    <a:cubicBezTo>
                      <a:pt x="135" y="61"/>
                      <a:pt x="135" y="61"/>
                      <a:pt x="135" y="61"/>
                    </a:cubicBezTo>
                    <a:cubicBezTo>
                      <a:pt x="138" y="62"/>
                      <a:pt x="146" y="70"/>
                      <a:pt x="144" y="99"/>
                    </a:cubicBezTo>
                    <a:cubicBezTo>
                      <a:pt x="143" y="98"/>
                      <a:pt x="143" y="98"/>
                      <a:pt x="143" y="98"/>
                    </a:cubicBezTo>
                    <a:cubicBezTo>
                      <a:pt x="60" y="98"/>
                      <a:pt x="60" y="98"/>
                      <a:pt x="60" y="98"/>
                    </a:cubicBezTo>
                    <a:cubicBezTo>
                      <a:pt x="38" y="61"/>
                      <a:pt x="38" y="61"/>
                      <a:pt x="38" y="61"/>
                    </a:cubicBezTo>
                    <a:lnTo>
                      <a:pt x="134" y="61"/>
                    </a:lnTo>
                    <a:close/>
                    <a:moveTo>
                      <a:pt x="43" y="134"/>
                    </a:moveTo>
                    <a:cubicBezTo>
                      <a:pt x="29" y="134"/>
                      <a:pt x="29" y="134"/>
                      <a:pt x="29" y="134"/>
                    </a:cubicBezTo>
                    <a:cubicBezTo>
                      <a:pt x="21" y="134"/>
                      <a:pt x="14" y="127"/>
                      <a:pt x="14" y="119"/>
                    </a:cubicBezTo>
                    <a:cubicBezTo>
                      <a:pt x="14" y="110"/>
                      <a:pt x="21" y="103"/>
                      <a:pt x="29" y="103"/>
                    </a:cubicBezTo>
                    <a:cubicBezTo>
                      <a:pt x="43" y="103"/>
                      <a:pt x="43" y="103"/>
                      <a:pt x="43" y="103"/>
                    </a:cubicBezTo>
                    <a:lnTo>
                      <a:pt x="43" y="134"/>
                    </a:lnTo>
                    <a:close/>
                    <a:moveTo>
                      <a:pt x="82" y="134"/>
                    </a:moveTo>
                    <a:cubicBezTo>
                      <a:pt x="51" y="134"/>
                      <a:pt x="51" y="134"/>
                      <a:pt x="51" y="134"/>
                    </a:cubicBezTo>
                    <a:cubicBezTo>
                      <a:pt x="51" y="103"/>
                      <a:pt x="51" y="103"/>
                      <a:pt x="51" y="103"/>
                    </a:cubicBezTo>
                    <a:cubicBezTo>
                      <a:pt x="82" y="103"/>
                      <a:pt x="82" y="103"/>
                      <a:pt x="82" y="103"/>
                    </a:cubicBezTo>
                    <a:lnTo>
                      <a:pt x="82" y="134"/>
                    </a:lnTo>
                    <a:close/>
                    <a:moveTo>
                      <a:pt x="122" y="134"/>
                    </a:moveTo>
                    <a:cubicBezTo>
                      <a:pt x="90" y="134"/>
                      <a:pt x="90" y="134"/>
                      <a:pt x="90" y="134"/>
                    </a:cubicBezTo>
                    <a:cubicBezTo>
                      <a:pt x="90" y="103"/>
                      <a:pt x="90" y="103"/>
                      <a:pt x="90" y="103"/>
                    </a:cubicBezTo>
                    <a:cubicBezTo>
                      <a:pt x="122" y="103"/>
                      <a:pt x="122" y="103"/>
                      <a:pt x="122" y="103"/>
                    </a:cubicBezTo>
                    <a:lnTo>
                      <a:pt x="122" y="134"/>
                    </a:lnTo>
                    <a:close/>
                    <a:moveTo>
                      <a:pt x="143" y="134"/>
                    </a:moveTo>
                    <a:cubicBezTo>
                      <a:pt x="130" y="134"/>
                      <a:pt x="130" y="134"/>
                      <a:pt x="130" y="134"/>
                    </a:cubicBezTo>
                    <a:cubicBezTo>
                      <a:pt x="130" y="103"/>
                      <a:pt x="130" y="103"/>
                      <a:pt x="130" y="103"/>
                    </a:cubicBezTo>
                    <a:cubicBezTo>
                      <a:pt x="143" y="103"/>
                      <a:pt x="143" y="103"/>
                      <a:pt x="143" y="103"/>
                    </a:cubicBezTo>
                    <a:cubicBezTo>
                      <a:pt x="152" y="103"/>
                      <a:pt x="159" y="110"/>
                      <a:pt x="159" y="119"/>
                    </a:cubicBezTo>
                    <a:cubicBezTo>
                      <a:pt x="159" y="127"/>
                      <a:pt x="152" y="134"/>
                      <a:pt x="143" y="1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43" name="Rectangle 246"/>
              <p:cNvSpPr>
                <a:spLocks noChangeArrowheads="1"/>
              </p:cNvSpPr>
              <p:nvPr/>
            </p:nvSpPr>
            <p:spPr bwMode="auto">
              <a:xfrm>
                <a:off x="36127" y="229970"/>
                <a:ext cx="202179" cy="1945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85" name="组合 499"/>
            <p:cNvGrpSpPr/>
            <p:nvPr/>
          </p:nvGrpSpPr>
          <p:grpSpPr bwMode="auto">
            <a:xfrm>
              <a:off x="9988550" y="2622550"/>
              <a:ext cx="277813" cy="261938"/>
              <a:chOff x="0" y="0"/>
              <a:chExt cx="249423" cy="236918"/>
            </a:xfrm>
            <a:grpFill/>
          </p:grpSpPr>
          <p:sp>
            <p:nvSpPr>
              <p:cNvPr id="240" name="Freeform 247"/>
              <p:cNvSpPr/>
              <p:nvPr/>
            </p:nvSpPr>
            <p:spPr bwMode="auto">
              <a:xfrm>
                <a:off x="0" y="0"/>
                <a:ext cx="249423" cy="236918"/>
              </a:xfrm>
              <a:custGeom>
                <a:avLst/>
                <a:gdLst>
                  <a:gd name="T0" fmla="*/ 149 w 152"/>
                  <a:gd name="T1" fmla="*/ 38 h 144"/>
                  <a:gd name="T2" fmla="*/ 131 w 152"/>
                  <a:gd name="T3" fmla="*/ 33 h 144"/>
                  <a:gd name="T4" fmla="*/ 112 w 152"/>
                  <a:gd name="T5" fmla="*/ 59 h 144"/>
                  <a:gd name="T6" fmla="*/ 105 w 152"/>
                  <a:gd name="T7" fmla="*/ 60 h 144"/>
                  <a:gd name="T8" fmla="*/ 105 w 152"/>
                  <a:gd name="T9" fmla="*/ 53 h 144"/>
                  <a:gd name="T10" fmla="*/ 111 w 152"/>
                  <a:gd name="T11" fmla="*/ 36 h 144"/>
                  <a:gd name="T12" fmla="*/ 110 w 152"/>
                  <a:gd name="T13" fmla="*/ 7 h 144"/>
                  <a:gd name="T14" fmla="*/ 88 w 152"/>
                  <a:gd name="T15" fmla="*/ 7 h 144"/>
                  <a:gd name="T16" fmla="*/ 88 w 152"/>
                  <a:gd name="T17" fmla="*/ 12 h 144"/>
                  <a:gd name="T18" fmla="*/ 79 w 152"/>
                  <a:gd name="T19" fmla="*/ 16 h 144"/>
                  <a:gd name="T20" fmla="*/ 78 w 152"/>
                  <a:gd name="T21" fmla="*/ 9 h 144"/>
                  <a:gd name="T22" fmla="*/ 59 w 152"/>
                  <a:gd name="T23" fmla="*/ 10 h 144"/>
                  <a:gd name="T24" fmla="*/ 59 w 152"/>
                  <a:gd name="T25" fmla="*/ 21 h 144"/>
                  <a:gd name="T26" fmla="*/ 51 w 152"/>
                  <a:gd name="T27" fmla="*/ 19 h 144"/>
                  <a:gd name="T28" fmla="*/ 51 w 152"/>
                  <a:gd name="T29" fmla="*/ 13 h 144"/>
                  <a:gd name="T30" fmla="*/ 32 w 152"/>
                  <a:gd name="T31" fmla="*/ 13 h 144"/>
                  <a:gd name="T32" fmla="*/ 32 w 152"/>
                  <a:gd name="T33" fmla="*/ 19 h 144"/>
                  <a:gd name="T34" fmla="*/ 23 w 152"/>
                  <a:gd name="T35" fmla="*/ 24 h 144"/>
                  <a:gd name="T36" fmla="*/ 4 w 152"/>
                  <a:gd name="T37" fmla="*/ 23 h 144"/>
                  <a:gd name="T38" fmla="*/ 4 w 152"/>
                  <a:gd name="T39" fmla="*/ 57 h 144"/>
                  <a:gd name="T40" fmla="*/ 62 w 152"/>
                  <a:gd name="T41" fmla="*/ 85 h 144"/>
                  <a:gd name="T42" fmla="*/ 17 w 152"/>
                  <a:gd name="T43" fmla="*/ 135 h 144"/>
                  <a:gd name="T44" fmla="*/ 17 w 152"/>
                  <a:gd name="T45" fmla="*/ 144 h 144"/>
                  <a:gd name="T46" fmla="*/ 116 w 152"/>
                  <a:gd name="T47" fmla="*/ 144 h 144"/>
                  <a:gd name="T48" fmla="*/ 116 w 152"/>
                  <a:gd name="T49" fmla="*/ 118 h 144"/>
                  <a:gd name="T50" fmla="*/ 117 w 152"/>
                  <a:gd name="T51" fmla="*/ 116 h 144"/>
                  <a:gd name="T52" fmla="*/ 149 w 152"/>
                  <a:gd name="T5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2" h="144">
                    <a:moveTo>
                      <a:pt x="149" y="38"/>
                    </a:moveTo>
                    <a:cubicBezTo>
                      <a:pt x="147" y="31"/>
                      <a:pt x="139" y="31"/>
                      <a:pt x="131" y="33"/>
                    </a:cubicBezTo>
                    <a:cubicBezTo>
                      <a:pt x="112" y="59"/>
                      <a:pt x="112" y="59"/>
                      <a:pt x="112" y="59"/>
                    </a:cubicBezTo>
                    <a:cubicBezTo>
                      <a:pt x="111" y="61"/>
                      <a:pt x="108" y="61"/>
                      <a:pt x="105" y="60"/>
                    </a:cubicBezTo>
                    <a:cubicBezTo>
                      <a:pt x="103" y="58"/>
                      <a:pt x="103" y="55"/>
                      <a:pt x="105" y="53"/>
                    </a:cubicBezTo>
                    <a:cubicBezTo>
                      <a:pt x="111" y="36"/>
                      <a:pt x="111" y="36"/>
                      <a:pt x="111" y="36"/>
                    </a:cubicBezTo>
                    <a:cubicBezTo>
                      <a:pt x="111" y="36"/>
                      <a:pt x="113" y="11"/>
                      <a:pt x="110" y="7"/>
                    </a:cubicBezTo>
                    <a:cubicBezTo>
                      <a:pt x="99" y="0"/>
                      <a:pt x="88" y="7"/>
                      <a:pt x="88" y="7"/>
                    </a:cubicBezTo>
                    <a:cubicBezTo>
                      <a:pt x="88" y="12"/>
                      <a:pt x="88" y="12"/>
                      <a:pt x="88" y="12"/>
                    </a:cubicBezTo>
                    <a:cubicBezTo>
                      <a:pt x="88" y="12"/>
                      <a:pt x="84" y="25"/>
                      <a:pt x="79" y="16"/>
                    </a:cubicBezTo>
                    <a:cubicBezTo>
                      <a:pt x="78" y="9"/>
                      <a:pt x="78" y="9"/>
                      <a:pt x="78" y="9"/>
                    </a:cubicBezTo>
                    <a:cubicBezTo>
                      <a:pt x="69" y="3"/>
                      <a:pt x="59" y="10"/>
                      <a:pt x="59" y="10"/>
                    </a:cubicBezTo>
                    <a:cubicBezTo>
                      <a:pt x="59" y="21"/>
                      <a:pt x="59" y="21"/>
                      <a:pt x="59" y="21"/>
                    </a:cubicBezTo>
                    <a:cubicBezTo>
                      <a:pt x="59" y="21"/>
                      <a:pt x="51" y="27"/>
                      <a:pt x="51" y="19"/>
                    </a:cubicBezTo>
                    <a:cubicBezTo>
                      <a:pt x="51" y="12"/>
                      <a:pt x="51" y="13"/>
                      <a:pt x="51" y="13"/>
                    </a:cubicBezTo>
                    <a:cubicBezTo>
                      <a:pt x="46" y="5"/>
                      <a:pt x="32" y="13"/>
                      <a:pt x="32" y="13"/>
                    </a:cubicBezTo>
                    <a:cubicBezTo>
                      <a:pt x="32" y="19"/>
                      <a:pt x="32" y="19"/>
                      <a:pt x="32" y="19"/>
                    </a:cubicBezTo>
                    <a:cubicBezTo>
                      <a:pt x="32" y="19"/>
                      <a:pt x="30" y="30"/>
                      <a:pt x="23" y="24"/>
                    </a:cubicBezTo>
                    <a:cubicBezTo>
                      <a:pt x="22" y="13"/>
                      <a:pt x="4" y="23"/>
                      <a:pt x="4" y="23"/>
                    </a:cubicBezTo>
                    <a:cubicBezTo>
                      <a:pt x="4" y="23"/>
                      <a:pt x="0" y="26"/>
                      <a:pt x="4" y="57"/>
                    </a:cubicBezTo>
                    <a:cubicBezTo>
                      <a:pt x="21" y="59"/>
                      <a:pt x="58" y="66"/>
                      <a:pt x="62" y="85"/>
                    </a:cubicBezTo>
                    <a:cubicBezTo>
                      <a:pt x="65" y="99"/>
                      <a:pt x="51" y="115"/>
                      <a:pt x="17" y="135"/>
                    </a:cubicBezTo>
                    <a:cubicBezTo>
                      <a:pt x="17" y="144"/>
                      <a:pt x="17" y="144"/>
                      <a:pt x="17" y="144"/>
                    </a:cubicBezTo>
                    <a:cubicBezTo>
                      <a:pt x="116" y="144"/>
                      <a:pt x="116" y="144"/>
                      <a:pt x="116" y="144"/>
                    </a:cubicBezTo>
                    <a:cubicBezTo>
                      <a:pt x="116" y="118"/>
                      <a:pt x="116" y="118"/>
                      <a:pt x="116" y="118"/>
                    </a:cubicBezTo>
                    <a:cubicBezTo>
                      <a:pt x="116" y="117"/>
                      <a:pt x="116" y="117"/>
                      <a:pt x="117" y="116"/>
                    </a:cubicBezTo>
                    <a:cubicBezTo>
                      <a:pt x="134" y="69"/>
                      <a:pt x="152" y="54"/>
                      <a:pt x="149"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41" name="Freeform 248"/>
              <p:cNvSpPr/>
              <p:nvPr/>
            </p:nvSpPr>
            <p:spPr bwMode="auto">
              <a:xfrm>
                <a:off x="6253" y="100742"/>
                <a:ext cx="93794" cy="114637"/>
              </a:xfrm>
              <a:custGeom>
                <a:avLst/>
                <a:gdLst>
                  <a:gd name="T0" fmla="*/ 13 w 57"/>
                  <a:gd name="T1" fmla="*/ 70 h 70"/>
                  <a:gd name="T2" fmla="*/ 55 w 57"/>
                  <a:gd name="T3" fmla="*/ 25 h 70"/>
                  <a:gd name="T4" fmla="*/ 0 w 57"/>
                  <a:gd name="T5" fmla="*/ 0 h 70"/>
                  <a:gd name="T6" fmla="*/ 6 w 57"/>
                  <a:gd name="T7" fmla="*/ 27 h 70"/>
                  <a:gd name="T8" fmla="*/ 13 w 57"/>
                  <a:gd name="T9" fmla="*/ 70 h 70"/>
                </a:gdLst>
                <a:ahLst/>
                <a:cxnLst>
                  <a:cxn ang="0">
                    <a:pos x="T0" y="T1"/>
                  </a:cxn>
                  <a:cxn ang="0">
                    <a:pos x="T2" y="T3"/>
                  </a:cxn>
                  <a:cxn ang="0">
                    <a:pos x="T4" y="T5"/>
                  </a:cxn>
                  <a:cxn ang="0">
                    <a:pos x="T6" y="T7"/>
                  </a:cxn>
                  <a:cxn ang="0">
                    <a:pos x="T8" y="T9"/>
                  </a:cxn>
                </a:cxnLst>
                <a:rect l="0" t="0" r="r" b="b"/>
                <a:pathLst>
                  <a:path w="57" h="70">
                    <a:moveTo>
                      <a:pt x="13" y="70"/>
                    </a:moveTo>
                    <a:cubicBezTo>
                      <a:pt x="43" y="52"/>
                      <a:pt x="57" y="36"/>
                      <a:pt x="55" y="25"/>
                    </a:cubicBezTo>
                    <a:cubicBezTo>
                      <a:pt x="51" y="9"/>
                      <a:pt x="17" y="2"/>
                      <a:pt x="0" y="0"/>
                    </a:cubicBezTo>
                    <a:cubicBezTo>
                      <a:pt x="2" y="9"/>
                      <a:pt x="4" y="18"/>
                      <a:pt x="6" y="27"/>
                    </a:cubicBezTo>
                    <a:cubicBezTo>
                      <a:pt x="19" y="65"/>
                      <a:pt x="13" y="69"/>
                      <a:pt x="1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86" name="Freeform 249"/>
            <p:cNvSpPr>
              <a:spLocks noEditPoints="1"/>
            </p:cNvSpPr>
            <p:nvPr/>
          </p:nvSpPr>
          <p:spPr bwMode="auto">
            <a:xfrm>
              <a:off x="10460038" y="2705100"/>
              <a:ext cx="411162" cy="182563"/>
            </a:xfrm>
            <a:custGeom>
              <a:avLst/>
              <a:gdLst>
                <a:gd name="T0" fmla="*/ 223 w 225"/>
                <a:gd name="T1" fmla="*/ 39 h 100"/>
                <a:gd name="T2" fmla="*/ 89 w 225"/>
                <a:gd name="T3" fmla="*/ 28 h 100"/>
                <a:gd name="T4" fmla="*/ 157 w 225"/>
                <a:gd name="T5" fmla="*/ 2 h 100"/>
                <a:gd name="T6" fmla="*/ 82 w 225"/>
                <a:gd name="T7" fmla="*/ 2 h 100"/>
                <a:gd name="T8" fmla="*/ 46 w 225"/>
                <a:gd name="T9" fmla="*/ 8 h 100"/>
                <a:gd name="T10" fmla="*/ 87 w 225"/>
                <a:gd name="T11" fmla="*/ 74 h 100"/>
                <a:gd name="T12" fmla="*/ 107 w 225"/>
                <a:gd name="T13" fmla="*/ 75 h 100"/>
                <a:gd name="T14" fmla="*/ 140 w 225"/>
                <a:gd name="T15" fmla="*/ 61 h 100"/>
                <a:gd name="T16" fmla="*/ 111 w 225"/>
                <a:gd name="T17" fmla="*/ 63 h 100"/>
                <a:gd name="T18" fmla="*/ 104 w 225"/>
                <a:gd name="T19" fmla="*/ 48 h 100"/>
                <a:gd name="T20" fmla="*/ 168 w 225"/>
                <a:gd name="T21" fmla="*/ 48 h 100"/>
                <a:gd name="T22" fmla="*/ 164 w 225"/>
                <a:gd name="T23" fmla="*/ 43 h 100"/>
                <a:gd name="T24" fmla="*/ 143 w 225"/>
                <a:gd name="T25" fmla="*/ 40 h 100"/>
                <a:gd name="T26" fmla="*/ 225 w 225"/>
                <a:gd name="T27" fmla="*/ 40 h 100"/>
                <a:gd name="T28" fmla="*/ 36 w 225"/>
                <a:gd name="T29" fmla="*/ 11 h 100"/>
                <a:gd name="T30" fmla="*/ 56 w 225"/>
                <a:gd name="T31" fmla="*/ 13 h 100"/>
                <a:gd name="T32" fmla="*/ 56 w 225"/>
                <a:gd name="T33" fmla="*/ 21 h 100"/>
                <a:gd name="T34" fmla="*/ 45 w 225"/>
                <a:gd name="T35" fmla="*/ 24 h 100"/>
                <a:gd name="T36" fmla="*/ 32 w 225"/>
                <a:gd name="T37" fmla="*/ 19 h 100"/>
                <a:gd name="T38" fmla="*/ 32 w 225"/>
                <a:gd name="T39" fmla="*/ 49 h 100"/>
                <a:gd name="T40" fmla="*/ 45 w 225"/>
                <a:gd name="T41" fmla="*/ 40 h 100"/>
                <a:gd name="T42" fmla="*/ 59 w 225"/>
                <a:gd name="T43" fmla="*/ 49 h 100"/>
                <a:gd name="T44" fmla="*/ 54 w 225"/>
                <a:gd name="T45" fmla="*/ 65 h 100"/>
                <a:gd name="T46" fmla="*/ 37 w 225"/>
                <a:gd name="T47" fmla="*/ 65 h 100"/>
                <a:gd name="T48" fmla="*/ 30 w 225"/>
                <a:gd name="T49" fmla="*/ 75 h 100"/>
                <a:gd name="T50" fmla="*/ 45 w 225"/>
                <a:gd name="T51" fmla="*/ 38 h 100"/>
                <a:gd name="T52" fmla="*/ 47 w 225"/>
                <a:gd name="T53" fmla="*/ 26 h 100"/>
                <a:gd name="T54" fmla="*/ 45 w 225"/>
                <a:gd name="T55" fmla="*/ 38 h 100"/>
                <a:gd name="T56" fmla="*/ 72 w 225"/>
                <a:gd name="T57" fmla="*/ 29 h 100"/>
                <a:gd name="T58" fmla="*/ 55 w 225"/>
                <a:gd name="T59" fmla="*/ 66 h 100"/>
                <a:gd name="T60" fmla="*/ 60 w 225"/>
                <a:gd name="T61" fmla="*/ 77 h 100"/>
                <a:gd name="T62" fmla="*/ 60 w 225"/>
                <a:gd name="T63" fmla="*/ 51 h 100"/>
                <a:gd name="T64" fmla="*/ 73 w 225"/>
                <a:gd name="T65" fmla="*/ 47 h 100"/>
                <a:gd name="T66" fmla="*/ 34 w 225"/>
                <a:gd name="T67" fmla="*/ 21 h 100"/>
                <a:gd name="T68" fmla="*/ 31 w 225"/>
                <a:gd name="T69" fmla="*/ 20 h 100"/>
                <a:gd name="T70" fmla="*/ 31 w 225"/>
                <a:gd name="T71" fmla="*/ 51 h 100"/>
                <a:gd name="T72" fmla="*/ 9 w 225"/>
                <a:gd name="T73" fmla="*/ 56 h 100"/>
                <a:gd name="T74" fmla="*/ 8 w 225"/>
                <a:gd name="T75" fmla="*/ 32 h 100"/>
                <a:gd name="T76" fmla="*/ 18 w 225"/>
                <a:gd name="T77" fmla="*/ 30 h 100"/>
                <a:gd name="T78" fmla="*/ 19 w 225"/>
                <a:gd name="T79" fmla="*/ 45 h 100"/>
                <a:gd name="T80" fmla="*/ 10 w 225"/>
                <a:gd name="T81" fmla="*/ 56 h 100"/>
                <a:gd name="T82" fmla="*/ 10 w 225"/>
                <a:gd name="T83" fmla="*/ 58 h 100"/>
                <a:gd name="T84" fmla="*/ 14 w 225"/>
                <a:gd name="T85" fmla="*/ 71 h 100"/>
                <a:gd name="T86" fmla="*/ 29 w 225"/>
                <a:gd name="T87" fmla="*/ 93 h 100"/>
                <a:gd name="T88" fmla="*/ 15 w 225"/>
                <a:gd name="T89" fmla="*/ 73 h 100"/>
                <a:gd name="T90" fmla="*/ 29 w 225"/>
                <a:gd name="T91" fmla="*/ 76 h 100"/>
                <a:gd name="T92" fmla="*/ 35 w 225"/>
                <a:gd name="T93" fmla="*/ 86 h 100"/>
                <a:gd name="T94" fmla="*/ 31 w 225"/>
                <a:gd name="T95" fmla="*/ 92 h 100"/>
                <a:gd name="T96" fmla="*/ 37 w 225"/>
                <a:gd name="T97" fmla="*/ 86 h 100"/>
                <a:gd name="T98" fmla="*/ 53 w 225"/>
                <a:gd name="T99" fmla="*/ 89 h 100"/>
                <a:gd name="T100" fmla="*/ 60 w 225"/>
                <a:gd name="T101" fmla="*/ 92 h 100"/>
                <a:gd name="T102" fmla="*/ 56 w 225"/>
                <a:gd name="T103" fmla="*/ 86 h 100"/>
                <a:gd name="T104" fmla="*/ 76 w 225"/>
                <a:gd name="T105" fmla="*/ 73 h 100"/>
                <a:gd name="T106" fmla="*/ 78 w 225"/>
                <a:gd name="T107" fmla="*/ 82 h 100"/>
                <a:gd name="T108" fmla="*/ 74 w 225"/>
                <a:gd name="T109" fmla="*/ 72 h 100"/>
                <a:gd name="T110" fmla="*/ 77 w 225"/>
                <a:gd name="T111" fmla="*/ 71 h 100"/>
                <a:gd name="T112" fmla="*/ 80 w 225"/>
                <a:gd name="T113" fmla="*/ 53 h 100"/>
                <a:gd name="T114" fmla="*/ 73 w 225"/>
                <a:gd name="T115" fmla="*/ 44 h 100"/>
                <a:gd name="T116" fmla="*/ 74 w 225"/>
                <a:gd name="T117" fmla="*/ 30 h 100"/>
                <a:gd name="T118" fmla="*/ 89 w 225"/>
                <a:gd name="T119" fmla="*/ 4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5" h="100">
                  <a:moveTo>
                    <a:pt x="225" y="40"/>
                  </a:moveTo>
                  <a:cubicBezTo>
                    <a:pt x="224" y="39"/>
                    <a:pt x="224" y="39"/>
                    <a:pt x="224" y="39"/>
                  </a:cubicBezTo>
                  <a:cubicBezTo>
                    <a:pt x="223" y="39"/>
                    <a:pt x="223" y="39"/>
                    <a:pt x="223" y="39"/>
                  </a:cubicBezTo>
                  <a:cubicBezTo>
                    <a:pt x="219" y="39"/>
                    <a:pt x="209" y="40"/>
                    <a:pt x="194" y="30"/>
                  </a:cubicBezTo>
                  <a:cubicBezTo>
                    <a:pt x="186" y="24"/>
                    <a:pt x="156" y="7"/>
                    <a:pt x="126" y="25"/>
                  </a:cubicBezTo>
                  <a:cubicBezTo>
                    <a:pt x="101" y="39"/>
                    <a:pt x="89" y="28"/>
                    <a:pt x="89" y="28"/>
                  </a:cubicBezTo>
                  <a:cubicBezTo>
                    <a:pt x="85" y="24"/>
                    <a:pt x="84" y="21"/>
                    <a:pt x="85" y="19"/>
                  </a:cubicBezTo>
                  <a:cubicBezTo>
                    <a:pt x="87" y="15"/>
                    <a:pt x="98" y="16"/>
                    <a:pt x="98" y="16"/>
                  </a:cubicBezTo>
                  <a:cubicBezTo>
                    <a:pt x="122" y="23"/>
                    <a:pt x="140" y="18"/>
                    <a:pt x="157" y="2"/>
                  </a:cubicBezTo>
                  <a:cubicBezTo>
                    <a:pt x="156" y="1"/>
                    <a:pt x="156" y="1"/>
                    <a:pt x="156" y="1"/>
                  </a:cubicBezTo>
                  <a:cubicBezTo>
                    <a:pt x="131" y="17"/>
                    <a:pt x="113" y="11"/>
                    <a:pt x="94" y="5"/>
                  </a:cubicBezTo>
                  <a:cubicBezTo>
                    <a:pt x="90" y="4"/>
                    <a:pt x="82" y="2"/>
                    <a:pt x="82" y="2"/>
                  </a:cubicBezTo>
                  <a:cubicBezTo>
                    <a:pt x="82" y="2"/>
                    <a:pt x="81" y="1"/>
                    <a:pt x="79" y="1"/>
                  </a:cubicBezTo>
                  <a:cubicBezTo>
                    <a:pt x="66" y="0"/>
                    <a:pt x="61" y="4"/>
                    <a:pt x="56" y="9"/>
                  </a:cubicBezTo>
                  <a:cubicBezTo>
                    <a:pt x="52" y="8"/>
                    <a:pt x="49" y="8"/>
                    <a:pt x="46" y="8"/>
                  </a:cubicBezTo>
                  <a:cubicBezTo>
                    <a:pt x="20" y="8"/>
                    <a:pt x="0" y="28"/>
                    <a:pt x="0" y="54"/>
                  </a:cubicBezTo>
                  <a:cubicBezTo>
                    <a:pt x="0" y="79"/>
                    <a:pt x="20" y="100"/>
                    <a:pt x="46" y="100"/>
                  </a:cubicBezTo>
                  <a:cubicBezTo>
                    <a:pt x="64" y="100"/>
                    <a:pt x="79" y="89"/>
                    <a:pt x="87" y="74"/>
                  </a:cubicBezTo>
                  <a:cubicBezTo>
                    <a:pt x="88" y="75"/>
                    <a:pt x="89" y="75"/>
                    <a:pt x="90" y="76"/>
                  </a:cubicBezTo>
                  <a:cubicBezTo>
                    <a:pt x="93" y="77"/>
                    <a:pt x="95" y="77"/>
                    <a:pt x="98" y="77"/>
                  </a:cubicBezTo>
                  <a:cubicBezTo>
                    <a:pt x="101" y="77"/>
                    <a:pt x="104" y="77"/>
                    <a:pt x="107" y="75"/>
                  </a:cubicBezTo>
                  <a:cubicBezTo>
                    <a:pt x="111" y="73"/>
                    <a:pt x="115" y="70"/>
                    <a:pt x="119" y="68"/>
                  </a:cubicBezTo>
                  <a:cubicBezTo>
                    <a:pt x="126" y="63"/>
                    <a:pt x="131" y="59"/>
                    <a:pt x="140" y="62"/>
                  </a:cubicBezTo>
                  <a:cubicBezTo>
                    <a:pt x="140" y="61"/>
                    <a:pt x="140" y="61"/>
                    <a:pt x="140" y="61"/>
                  </a:cubicBezTo>
                  <a:cubicBezTo>
                    <a:pt x="130" y="53"/>
                    <a:pt x="119" y="59"/>
                    <a:pt x="114" y="62"/>
                  </a:cubicBezTo>
                  <a:cubicBezTo>
                    <a:pt x="113" y="63"/>
                    <a:pt x="112" y="63"/>
                    <a:pt x="112" y="63"/>
                  </a:cubicBezTo>
                  <a:cubicBezTo>
                    <a:pt x="111" y="63"/>
                    <a:pt x="111" y="63"/>
                    <a:pt x="111" y="63"/>
                  </a:cubicBezTo>
                  <a:cubicBezTo>
                    <a:pt x="109" y="64"/>
                    <a:pt x="105" y="64"/>
                    <a:pt x="102" y="62"/>
                  </a:cubicBezTo>
                  <a:cubicBezTo>
                    <a:pt x="100" y="61"/>
                    <a:pt x="99" y="58"/>
                    <a:pt x="99" y="55"/>
                  </a:cubicBezTo>
                  <a:cubicBezTo>
                    <a:pt x="99" y="52"/>
                    <a:pt x="101" y="50"/>
                    <a:pt x="104" y="48"/>
                  </a:cubicBezTo>
                  <a:cubicBezTo>
                    <a:pt x="113" y="44"/>
                    <a:pt x="130" y="47"/>
                    <a:pt x="137" y="51"/>
                  </a:cubicBezTo>
                  <a:cubicBezTo>
                    <a:pt x="146" y="56"/>
                    <a:pt x="158" y="59"/>
                    <a:pt x="165" y="52"/>
                  </a:cubicBezTo>
                  <a:cubicBezTo>
                    <a:pt x="166" y="51"/>
                    <a:pt x="167" y="50"/>
                    <a:pt x="168" y="48"/>
                  </a:cubicBezTo>
                  <a:cubicBezTo>
                    <a:pt x="171" y="45"/>
                    <a:pt x="174" y="40"/>
                    <a:pt x="180" y="41"/>
                  </a:cubicBezTo>
                  <a:cubicBezTo>
                    <a:pt x="180" y="41"/>
                    <a:pt x="180" y="41"/>
                    <a:pt x="180" y="41"/>
                  </a:cubicBezTo>
                  <a:cubicBezTo>
                    <a:pt x="175" y="37"/>
                    <a:pt x="169" y="40"/>
                    <a:pt x="164" y="43"/>
                  </a:cubicBezTo>
                  <a:cubicBezTo>
                    <a:pt x="162" y="44"/>
                    <a:pt x="159" y="45"/>
                    <a:pt x="158" y="46"/>
                  </a:cubicBezTo>
                  <a:cubicBezTo>
                    <a:pt x="157" y="46"/>
                    <a:pt x="157" y="46"/>
                    <a:pt x="157" y="46"/>
                  </a:cubicBezTo>
                  <a:cubicBezTo>
                    <a:pt x="152" y="46"/>
                    <a:pt x="148" y="46"/>
                    <a:pt x="143" y="40"/>
                  </a:cubicBezTo>
                  <a:cubicBezTo>
                    <a:pt x="141" y="38"/>
                    <a:pt x="140" y="35"/>
                    <a:pt x="142" y="32"/>
                  </a:cubicBezTo>
                  <a:cubicBezTo>
                    <a:pt x="147" y="26"/>
                    <a:pt x="167" y="23"/>
                    <a:pt x="183" y="33"/>
                  </a:cubicBezTo>
                  <a:cubicBezTo>
                    <a:pt x="203" y="45"/>
                    <a:pt x="224" y="41"/>
                    <a:pt x="225" y="40"/>
                  </a:cubicBezTo>
                  <a:cubicBezTo>
                    <a:pt x="225" y="40"/>
                    <a:pt x="225" y="40"/>
                    <a:pt x="225" y="40"/>
                  </a:cubicBezTo>
                  <a:close/>
                  <a:moveTo>
                    <a:pt x="35" y="13"/>
                  </a:moveTo>
                  <a:cubicBezTo>
                    <a:pt x="36" y="12"/>
                    <a:pt x="36" y="11"/>
                    <a:pt x="36" y="11"/>
                  </a:cubicBezTo>
                  <a:cubicBezTo>
                    <a:pt x="39" y="10"/>
                    <a:pt x="42" y="10"/>
                    <a:pt x="45" y="10"/>
                  </a:cubicBezTo>
                  <a:cubicBezTo>
                    <a:pt x="49" y="10"/>
                    <a:pt x="52" y="10"/>
                    <a:pt x="55" y="11"/>
                  </a:cubicBezTo>
                  <a:cubicBezTo>
                    <a:pt x="55" y="11"/>
                    <a:pt x="55" y="12"/>
                    <a:pt x="56" y="13"/>
                  </a:cubicBezTo>
                  <a:cubicBezTo>
                    <a:pt x="57" y="16"/>
                    <a:pt x="59" y="19"/>
                    <a:pt x="59" y="19"/>
                  </a:cubicBezTo>
                  <a:cubicBezTo>
                    <a:pt x="59" y="20"/>
                    <a:pt x="59" y="20"/>
                    <a:pt x="59" y="20"/>
                  </a:cubicBezTo>
                  <a:cubicBezTo>
                    <a:pt x="58" y="20"/>
                    <a:pt x="57" y="20"/>
                    <a:pt x="56" y="21"/>
                  </a:cubicBezTo>
                  <a:cubicBezTo>
                    <a:pt x="53" y="22"/>
                    <a:pt x="49" y="23"/>
                    <a:pt x="47" y="24"/>
                  </a:cubicBezTo>
                  <a:cubicBezTo>
                    <a:pt x="46" y="24"/>
                    <a:pt x="46" y="24"/>
                    <a:pt x="46" y="24"/>
                  </a:cubicBezTo>
                  <a:cubicBezTo>
                    <a:pt x="46" y="24"/>
                    <a:pt x="45" y="24"/>
                    <a:pt x="45" y="24"/>
                  </a:cubicBezTo>
                  <a:cubicBezTo>
                    <a:pt x="43" y="23"/>
                    <a:pt x="39" y="22"/>
                    <a:pt x="36" y="21"/>
                  </a:cubicBezTo>
                  <a:cubicBezTo>
                    <a:pt x="34" y="20"/>
                    <a:pt x="33" y="20"/>
                    <a:pt x="33" y="19"/>
                  </a:cubicBezTo>
                  <a:cubicBezTo>
                    <a:pt x="32" y="19"/>
                    <a:pt x="32" y="19"/>
                    <a:pt x="32" y="19"/>
                  </a:cubicBezTo>
                  <a:cubicBezTo>
                    <a:pt x="33" y="19"/>
                    <a:pt x="34" y="16"/>
                    <a:pt x="35" y="13"/>
                  </a:cubicBezTo>
                  <a:close/>
                  <a:moveTo>
                    <a:pt x="37" y="65"/>
                  </a:moveTo>
                  <a:cubicBezTo>
                    <a:pt x="37" y="64"/>
                    <a:pt x="33" y="51"/>
                    <a:pt x="32" y="49"/>
                  </a:cubicBezTo>
                  <a:cubicBezTo>
                    <a:pt x="32" y="49"/>
                    <a:pt x="32" y="49"/>
                    <a:pt x="32" y="49"/>
                  </a:cubicBezTo>
                  <a:cubicBezTo>
                    <a:pt x="32" y="49"/>
                    <a:pt x="32" y="49"/>
                    <a:pt x="32" y="49"/>
                  </a:cubicBezTo>
                  <a:cubicBezTo>
                    <a:pt x="33" y="48"/>
                    <a:pt x="42" y="42"/>
                    <a:pt x="45" y="40"/>
                  </a:cubicBezTo>
                  <a:cubicBezTo>
                    <a:pt x="45" y="39"/>
                    <a:pt x="46" y="39"/>
                    <a:pt x="46" y="39"/>
                  </a:cubicBezTo>
                  <a:cubicBezTo>
                    <a:pt x="46" y="39"/>
                    <a:pt x="46" y="39"/>
                    <a:pt x="47" y="40"/>
                  </a:cubicBezTo>
                  <a:cubicBezTo>
                    <a:pt x="50" y="42"/>
                    <a:pt x="59" y="48"/>
                    <a:pt x="59" y="49"/>
                  </a:cubicBezTo>
                  <a:cubicBezTo>
                    <a:pt x="59" y="49"/>
                    <a:pt x="59" y="49"/>
                    <a:pt x="59" y="49"/>
                  </a:cubicBezTo>
                  <a:cubicBezTo>
                    <a:pt x="59" y="49"/>
                    <a:pt x="59" y="49"/>
                    <a:pt x="59" y="49"/>
                  </a:cubicBezTo>
                  <a:cubicBezTo>
                    <a:pt x="59" y="51"/>
                    <a:pt x="54" y="64"/>
                    <a:pt x="54" y="65"/>
                  </a:cubicBezTo>
                  <a:cubicBezTo>
                    <a:pt x="54" y="65"/>
                    <a:pt x="54" y="65"/>
                    <a:pt x="54" y="65"/>
                  </a:cubicBezTo>
                  <a:cubicBezTo>
                    <a:pt x="53" y="65"/>
                    <a:pt x="52" y="65"/>
                    <a:pt x="51" y="65"/>
                  </a:cubicBezTo>
                  <a:cubicBezTo>
                    <a:pt x="47" y="65"/>
                    <a:pt x="38" y="65"/>
                    <a:pt x="37" y="65"/>
                  </a:cubicBezTo>
                  <a:close/>
                  <a:moveTo>
                    <a:pt x="39" y="66"/>
                  </a:moveTo>
                  <a:cubicBezTo>
                    <a:pt x="31" y="77"/>
                    <a:pt x="31" y="77"/>
                    <a:pt x="31" y="77"/>
                  </a:cubicBezTo>
                  <a:cubicBezTo>
                    <a:pt x="30" y="75"/>
                    <a:pt x="30" y="75"/>
                    <a:pt x="30" y="75"/>
                  </a:cubicBezTo>
                  <a:cubicBezTo>
                    <a:pt x="36" y="66"/>
                    <a:pt x="36" y="66"/>
                    <a:pt x="36" y="66"/>
                  </a:cubicBezTo>
                  <a:lnTo>
                    <a:pt x="39" y="66"/>
                  </a:lnTo>
                  <a:close/>
                  <a:moveTo>
                    <a:pt x="45" y="38"/>
                  </a:moveTo>
                  <a:cubicBezTo>
                    <a:pt x="45" y="26"/>
                    <a:pt x="45" y="26"/>
                    <a:pt x="45" y="26"/>
                  </a:cubicBezTo>
                  <a:cubicBezTo>
                    <a:pt x="46" y="26"/>
                    <a:pt x="46" y="26"/>
                    <a:pt x="46" y="26"/>
                  </a:cubicBezTo>
                  <a:cubicBezTo>
                    <a:pt x="47" y="26"/>
                    <a:pt x="47" y="26"/>
                    <a:pt x="47" y="26"/>
                  </a:cubicBezTo>
                  <a:cubicBezTo>
                    <a:pt x="47" y="38"/>
                    <a:pt x="47" y="38"/>
                    <a:pt x="47" y="38"/>
                  </a:cubicBezTo>
                  <a:cubicBezTo>
                    <a:pt x="46" y="37"/>
                    <a:pt x="46" y="37"/>
                    <a:pt x="46" y="37"/>
                  </a:cubicBezTo>
                  <a:lnTo>
                    <a:pt x="45" y="38"/>
                  </a:lnTo>
                  <a:close/>
                  <a:moveTo>
                    <a:pt x="58" y="21"/>
                  </a:moveTo>
                  <a:cubicBezTo>
                    <a:pt x="60" y="20"/>
                    <a:pt x="60" y="20"/>
                    <a:pt x="60" y="20"/>
                  </a:cubicBezTo>
                  <a:cubicBezTo>
                    <a:pt x="65" y="22"/>
                    <a:pt x="69" y="25"/>
                    <a:pt x="72" y="29"/>
                  </a:cubicBezTo>
                  <a:cubicBezTo>
                    <a:pt x="72" y="32"/>
                    <a:pt x="72" y="32"/>
                    <a:pt x="72" y="32"/>
                  </a:cubicBezTo>
                  <a:cubicBezTo>
                    <a:pt x="68" y="27"/>
                    <a:pt x="63" y="24"/>
                    <a:pt x="58" y="21"/>
                  </a:cubicBezTo>
                  <a:close/>
                  <a:moveTo>
                    <a:pt x="55" y="66"/>
                  </a:moveTo>
                  <a:cubicBezTo>
                    <a:pt x="61" y="75"/>
                    <a:pt x="61" y="75"/>
                    <a:pt x="61" y="75"/>
                  </a:cubicBezTo>
                  <a:cubicBezTo>
                    <a:pt x="61" y="75"/>
                    <a:pt x="61" y="75"/>
                    <a:pt x="61" y="75"/>
                  </a:cubicBezTo>
                  <a:cubicBezTo>
                    <a:pt x="60" y="77"/>
                    <a:pt x="60" y="77"/>
                    <a:pt x="60" y="77"/>
                  </a:cubicBezTo>
                  <a:cubicBezTo>
                    <a:pt x="52" y="66"/>
                    <a:pt x="52" y="66"/>
                    <a:pt x="52" y="66"/>
                  </a:cubicBezTo>
                  <a:lnTo>
                    <a:pt x="55" y="66"/>
                  </a:lnTo>
                  <a:close/>
                  <a:moveTo>
                    <a:pt x="60" y="51"/>
                  </a:moveTo>
                  <a:cubicBezTo>
                    <a:pt x="61" y="48"/>
                    <a:pt x="61" y="48"/>
                    <a:pt x="61" y="48"/>
                  </a:cubicBezTo>
                  <a:cubicBezTo>
                    <a:pt x="71" y="45"/>
                    <a:pt x="71" y="45"/>
                    <a:pt x="71" y="45"/>
                  </a:cubicBezTo>
                  <a:cubicBezTo>
                    <a:pt x="73" y="47"/>
                    <a:pt x="73" y="47"/>
                    <a:pt x="73" y="47"/>
                  </a:cubicBezTo>
                  <a:lnTo>
                    <a:pt x="60" y="51"/>
                  </a:lnTo>
                  <a:close/>
                  <a:moveTo>
                    <a:pt x="31" y="20"/>
                  </a:moveTo>
                  <a:cubicBezTo>
                    <a:pt x="34" y="21"/>
                    <a:pt x="34" y="21"/>
                    <a:pt x="34" y="21"/>
                  </a:cubicBezTo>
                  <a:cubicBezTo>
                    <a:pt x="28" y="23"/>
                    <a:pt x="23" y="27"/>
                    <a:pt x="19" y="32"/>
                  </a:cubicBezTo>
                  <a:cubicBezTo>
                    <a:pt x="19" y="29"/>
                    <a:pt x="19" y="29"/>
                    <a:pt x="19" y="29"/>
                  </a:cubicBezTo>
                  <a:cubicBezTo>
                    <a:pt x="22" y="25"/>
                    <a:pt x="26" y="22"/>
                    <a:pt x="31" y="20"/>
                  </a:cubicBezTo>
                  <a:close/>
                  <a:moveTo>
                    <a:pt x="20" y="45"/>
                  </a:moveTo>
                  <a:cubicBezTo>
                    <a:pt x="30" y="48"/>
                    <a:pt x="30" y="48"/>
                    <a:pt x="30" y="48"/>
                  </a:cubicBezTo>
                  <a:cubicBezTo>
                    <a:pt x="31" y="51"/>
                    <a:pt x="31" y="51"/>
                    <a:pt x="31" y="51"/>
                  </a:cubicBezTo>
                  <a:cubicBezTo>
                    <a:pt x="19" y="47"/>
                    <a:pt x="19" y="47"/>
                    <a:pt x="19" y="47"/>
                  </a:cubicBezTo>
                  <a:lnTo>
                    <a:pt x="20" y="45"/>
                  </a:lnTo>
                  <a:close/>
                  <a:moveTo>
                    <a:pt x="9" y="56"/>
                  </a:moveTo>
                  <a:cubicBezTo>
                    <a:pt x="9" y="55"/>
                    <a:pt x="6" y="53"/>
                    <a:pt x="4" y="51"/>
                  </a:cubicBezTo>
                  <a:cubicBezTo>
                    <a:pt x="4" y="50"/>
                    <a:pt x="3" y="50"/>
                    <a:pt x="2" y="49"/>
                  </a:cubicBezTo>
                  <a:cubicBezTo>
                    <a:pt x="3" y="43"/>
                    <a:pt x="5" y="37"/>
                    <a:pt x="8" y="32"/>
                  </a:cubicBezTo>
                  <a:cubicBezTo>
                    <a:pt x="8" y="32"/>
                    <a:pt x="9" y="32"/>
                    <a:pt x="10" y="31"/>
                  </a:cubicBezTo>
                  <a:cubicBezTo>
                    <a:pt x="13" y="31"/>
                    <a:pt x="17" y="30"/>
                    <a:pt x="18" y="30"/>
                  </a:cubicBezTo>
                  <a:cubicBezTo>
                    <a:pt x="18" y="30"/>
                    <a:pt x="18" y="30"/>
                    <a:pt x="18" y="30"/>
                  </a:cubicBezTo>
                  <a:cubicBezTo>
                    <a:pt x="18" y="31"/>
                    <a:pt x="18" y="32"/>
                    <a:pt x="18" y="33"/>
                  </a:cubicBezTo>
                  <a:cubicBezTo>
                    <a:pt x="18" y="37"/>
                    <a:pt x="19" y="43"/>
                    <a:pt x="19" y="44"/>
                  </a:cubicBezTo>
                  <a:cubicBezTo>
                    <a:pt x="19" y="45"/>
                    <a:pt x="19" y="45"/>
                    <a:pt x="19" y="45"/>
                  </a:cubicBezTo>
                  <a:cubicBezTo>
                    <a:pt x="19" y="45"/>
                    <a:pt x="18" y="45"/>
                    <a:pt x="17" y="46"/>
                  </a:cubicBezTo>
                  <a:cubicBezTo>
                    <a:pt x="16" y="48"/>
                    <a:pt x="13" y="51"/>
                    <a:pt x="11" y="54"/>
                  </a:cubicBezTo>
                  <a:cubicBezTo>
                    <a:pt x="11" y="55"/>
                    <a:pt x="10" y="56"/>
                    <a:pt x="10" y="56"/>
                  </a:cubicBezTo>
                  <a:lnTo>
                    <a:pt x="9" y="56"/>
                  </a:lnTo>
                  <a:close/>
                  <a:moveTo>
                    <a:pt x="10" y="58"/>
                  </a:moveTo>
                  <a:cubicBezTo>
                    <a:pt x="10" y="58"/>
                    <a:pt x="10" y="58"/>
                    <a:pt x="10" y="58"/>
                  </a:cubicBezTo>
                  <a:cubicBezTo>
                    <a:pt x="12" y="56"/>
                    <a:pt x="12" y="56"/>
                    <a:pt x="12" y="56"/>
                  </a:cubicBezTo>
                  <a:cubicBezTo>
                    <a:pt x="12" y="62"/>
                    <a:pt x="14" y="67"/>
                    <a:pt x="17" y="72"/>
                  </a:cubicBezTo>
                  <a:cubicBezTo>
                    <a:pt x="14" y="71"/>
                    <a:pt x="14" y="71"/>
                    <a:pt x="14" y="71"/>
                  </a:cubicBezTo>
                  <a:cubicBezTo>
                    <a:pt x="12" y="67"/>
                    <a:pt x="10" y="63"/>
                    <a:pt x="10" y="58"/>
                  </a:cubicBezTo>
                  <a:close/>
                  <a:moveTo>
                    <a:pt x="31" y="92"/>
                  </a:moveTo>
                  <a:cubicBezTo>
                    <a:pt x="30" y="92"/>
                    <a:pt x="29" y="93"/>
                    <a:pt x="29" y="93"/>
                  </a:cubicBezTo>
                  <a:cubicBezTo>
                    <a:pt x="23" y="91"/>
                    <a:pt x="18" y="87"/>
                    <a:pt x="14" y="83"/>
                  </a:cubicBezTo>
                  <a:cubicBezTo>
                    <a:pt x="14" y="82"/>
                    <a:pt x="14" y="81"/>
                    <a:pt x="14" y="80"/>
                  </a:cubicBezTo>
                  <a:cubicBezTo>
                    <a:pt x="15" y="78"/>
                    <a:pt x="15" y="74"/>
                    <a:pt x="15" y="73"/>
                  </a:cubicBezTo>
                  <a:cubicBezTo>
                    <a:pt x="15" y="73"/>
                    <a:pt x="15" y="73"/>
                    <a:pt x="15" y="73"/>
                  </a:cubicBezTo>
                  <a:cubicBezTo>
                    <a:pt x="16" y="73"/>
                    <a:pt x="17" y="73"/>
                    <a:pt x="18" y="73"/>
                  </a:cubicBezTo>
                  <a:cubicBezTo>
                    <a:pt x="22" y="74"/>
                    <a:pt x="28" y="76"/>
                    <a:pt x="29" y="76"/>
                  </a:cubicBezTo>
                  <a:cubicBezTo>
                    <a:pt x="29" y="77"/>
                    <a:pt x="29" y="77"/>
                    <a:pt x="29" y="77"/>
                  </a:cubicBezTo>
                  <a:cubicBezTo>
                    <a:pt x="29" y="77"/>
                    <a:pt x="30" y="77"/>
                    <a:pt x="30" y="78"/>
                  </a:cubicBezTo>
                  <a:cubicBezTo>
                    <a:pt x="32" y="80"/>
                    <a:pt x="34" y="83"/>
                    <a:pt x="35" y="86"/>
                  </a:cubicBezTo>
                  <a:cubicBezTo>
                    <a:pt x="36" y="87"/>
                    <a:pt x="37" y="88"/>
                    <a:pt x="37" y="88"/>
                  </a:cubicBezTo>
                  <a:cubicBezTo>
                    <a:pt x="37" y="89"/>
                    <a:pt x="37" y="89"/>
                    <a:pt x="37" y="89"/>
                  </a:cubicBezTo>
                  <a:cubicBezTo>
                    <a:pt x="37" y="89"/>
                    <a:pt x="34" y="91"/>
                    <a:pt x="31" y="92"/>
                  </a:cubicBezTo>
                  <a:close/>
                  <a:moveTo>
                    <a:pt x="45" y="89"/>
                  </a:moveTo>
                  <a:cubicBezTo>
                    <a:pt x="43" y="89"/>
                    <a:pt x="41" y="89"/>
                    <a:pt x="39" y="89"/>
                  </a:cubicBezTo>
                  <a:cubicBezTo>
                    <a:pt x="37" y="86"/>
                    <a:pt x="37" y="86"/>
                    <a:pt x="37" y="86"/>
                  </a:cubicBezTo>
                  <a:cubicBezTo>
                    <a:pt x="40" y="87"/>
                    <a:pt x="43" y="87"/>
                    <a:pt x="45" y="87"/>
                  </a:cubicBezTo>
                  <a:cubicBezTo>
                    <a:pt x="49" y="87"/>
                    <a:pt x="51" y="87"/>
                    <a:pt x="54" y="86"/>
                  </a:cubicBezTo>
                  <a:cubicBezTo>
                    <a:pt x="53" y="89"/>
                    <a:pt x="53" y="89"/>
                    <a:pt x="53" y="89"/>
                  </a:cubicBezTo>
                  <a:cubicBezTo>
                    <a:pt x="50" y="89"/>
                    <a:pt x="48" y="89"/>
                    <a:pt x="45" y="89"/>
                  </a:cubicBezTo>
                  <a:close/>
                  <a:moveTo>
                    <a:pt x="63" y="93"/>
                  </a:moveTo>
                  <a:cubicBezTo>
                    <a:pt x="62" y="93"/>
                    <a:pt x="61" y="92"/>
                    <a:pt x="60" y="92"/>
                  </a:cubicBezTo>
                  <a:cubicBezTo>
                    <a:pt x="58" y="91"/>
                    <a:pt x="55" y="89"/>
                    <a:pt x="54" y="89"/>
                  </a:cubicBezTo>
                  <a:cubicBezTo>
                    <a:pt x="55" y="88"/>
                    <a:pt x="55" y="88"/>
                    <a:pt x="55" y="88"/>
                  </a:cubicBezTo>
                  <a:cubicBezTo>
                    <a:pt x="55" y="88"/>
                    <a:pt x="56" y="87"/>
                    <a:pt x="56" y="86"/>
                  </a:cubicBezTo>
                  <a:cubicBezTo>
                    <a:pt x="58" y="82"/>
                    <a:pt x="62" y="77"/>
                    <a:pt x="62" y="77"/>
                  </a:cubicBezTo>
                  <a:cubicBezTo>
                    <a:pt x="62" y="76"/>
                    <a:pt x="69" y="75"/>
                    <a:pt x="73" y="74"/>
                  </a:cubicBezTo>
                  <a:cubicBezTo>
                    <a:pt x="74" y="73"/>
                    <a:pt x="75" y="73"/>
                    <a:pt x="76" y="73"/>
                  </a:cubicBezTo>
                  <a:cubicBezTo>
                    <a:pt x="76" y="73"/>
                    <a:pt x="76" y="73"/>
                    <a:pt x="76" y="73"/>
                  </a:cubicBezTo>
                  <a:cubicBezTo>
                    <a:pt x="76" y="73"/>
                    <a:pt x="77" y="77"/>
                    <a:pt x="77" y="80"/>
                  </a:cubicBezTo>
                  <a:cubicBezTo>
                    <a:pt x="77" y="81"/>
                    <a:pt x="78" y="81"/>
                    <a:pt x="78" y="82"/>
                  </a:cubicBezTo>
                  <a:cubicBezTo>
                    <a:pt x="74" y="87"/>
                    <a:pt x="68" y="91"/>
                    <a:pt x="63" y="93"/>
                  </a:cubicBezTo>
                  <a:close/>
                  <a:moveTo>
                    <a:pt x="77" y="71"/>
                  </a:moveTo>
                  <a:cubicBezTo>
                    <a:pt x="74" y="72"/>
                    <a:pt x="74" y="72"/>
                    <a:pt x="74" y="72"/>
                  </a:cubicBezTo>
                  <a:cubicBezTo>
                    <a:pt x="77" y="67"/>
                    <a:pt x="79" y="61"/>
                    <a:pt x="79" y="55"/>
                  </a:cubicBezTo>
                  <a:cubicBezTo>
                    <a:pt x="81" y="58"/>
                    <a:pt x="81" y="58"/>
                    <a:pt x="81" y="58"/>
                  </a:cubicBezTo>
                  <a:cubicBezTo>
                    <a:pt x="81" y="62"/>
                    <a:pt x="79" y="67"/>
                    <a:pt x="77" y="71"/>
                  </a:cubicBezTo>
                  <a:close/>
                  <a:moveTo>
                    <a:pt x="82" y="56"/>
                  </a:moveTo>
                  <a:cubicBezTo>
                    <a:pt x="82" y="56"/>
                    <a:pt x="82" y="56"/>
                    <a:pt x="82" y="56"/>
                  </a:cubicBezTo>
                  <a:cubicBezTo>
                    <a:pt x="81" y="55"/>
                    <a:pt x="80" y="54"/>
                    <a:pt x="80" y="53"/>
                  </a:cubicBezTo>
                  <a:cubicBezTo>
                    <a:pt x="78" y="51"/>
                    <a:pt x="75" y="48"/>
                    <a:pt x="74" y="46"/>
                  </a:cubicBezTo>
                  <a:cubicBezTo>
                    <a:pt x="73" y="45"/>
                    <a:pt x="73" y="45"/>
                    <a:pt x="73" y="45"/>
                  </a:cubicBezTo>
                  <a:cubicBezTo>
                    <a:pt x="73" y="44"/>
                    <a:pt x="73" y="44"/>
                    <a:pt x="73" y="44"/>
                  </a:cubicBezTo>
                  <a:cubicBezTo>
                    <a:pt x="73" y="43"/>
                    <a:pt x="73" y="38"/>
                    <a:pt x="74" y="34"/>
                  </a:cubicBezTo>
                  <a:cubicBezTo>
                    <a:pt x="74" y="32"/>
                    <a:pt x="74" y="31"/>
                    <a:pt x="74" y="31"/>
                  </a:cubicBezTo>
                  <a:cubicBezTo>
                    <a:pt x="74" y="30"/>
                    <a:pt x="74" y="30"/>
                    <a:pt x="74" y="30"/>
                  </a:cubicBezTo>
                  <a:cubicBezTo>
                    <a:pt x="74" y="30"/>
                    <a:pt x="78" y="31"/>
                    <a:pt x="81" y="31"/>
                  </a:cubicBezTo>
                  <a:cubicBezTo>
                    <a:pt x="82" y="32"/>
                    <a:pt x="82" y="32"/>
                    <a:pt x="83" y="32"/>
                  </a:cubicBezTo>
                  <a:cubicBezTo>
                    <a:pt x="86" y="37"/>
                    <a:pt x="88" y="43"/>
                    <a:pt x="89" y="49"/>
                  </a:cubicBezTo>
                  <a:cubicBezTo>
                    <a:pt x="88" y="50"/>
                    <a:pt x="87" y="51"/>
                    <a:pt x="87" y="51"/>
                  </a:cubicBezTo>
                  <a:cubicBezTo>
                    <a:pt x="85" y="53"/>
                    <a:pt x="82" y="56"/>
                    <a:pt x="82"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87" name="组合 506"/>
            <p:cNvGrpSpPr/>
            <p:nvPr/>
          </p:nvGrpSpPr>
          <p:grpSpPr bwMode="auto">
            <a:xfrm>
              <a:off x="11020425" y="2624138"/>
              <a:ext cx="298450" cy="330200"/>
              <a:chOff x="0" y="0"/>
              <a:chExt cx="269571" cy="298752"/>
            </a:xfrm>
            <a:grpFill/>
          </p:grpSpPr>
          <p:sp>
            <p:nvSpPr>
              <p:cNvPr id="237" name="Freeform 250"/>
              <p:cNvSpPr>
                <a:spLocks noEditPoints="1"/>
              </p:cNvSpPr>
              <p:nvPr/>
            </p:nvSpPr>
            <p:spPr bwMode="auto">
              <a:xfrm>
                <a:off x="0" y="0"/>
                <a:ext cx="269571" cy="298752"/>
              </a:xfrm>
              <a:custGeom>
                <a:avLst/>
                <a:gdLst>
                  <a:gd name="T0" fmla="*/ 159 w 164"/>
                  <a:gd name="T1" fmla="*/ 76 h 182"/>
                  <a:gd name="T2" fmla="*/ 164 w 164"/>
                  <a:gd name="T3" fmla="*/ 76 h 182"/>
                  <a:gd name="T4" fmla="*/ 125 w 164"/>
                  <a:gd name="T5" fmla="*/ 22 h 182"/>
                  <a:gd name="T6" fmla="*/ 106 w 164"/>
                  <a:gd name="T7" fmla="*/ 34 h 182"/>
                  <a:gd name="T8" fmla="*/ 98 w 164"/>
                  <a:gd name="T9" fmla="*/ 56 h 182"/>
                  <a:gd name="T10" fmla="*/ 96 w 164"/>
                  <a:gd name="T11" fmla="*/ 43 h 182"/>
                  <a:gd name="T12" fmla="*/ 102 w 164"/>
                  <a:gd name="T13" fmla="*/ 30 h 182"/>
                  <a:gd name="T14" fmla="*/ 113 w 164"/>
                  <a:gd name="T15" fmla="*/ 23 h 182"/>
                  <a:gd name="T16" fmla="*/ 124 w 164"/>
                  <a:gd name="T17" fmla="*/ 21 h 182"/>
                  <a:gd name="T18" fmla="*/ 82 w 164"/>
                  <a:gd name="T19" fmla="*/ 0 h 182"/>
                  <a:gd name="T20" fmla="*/ 39 w 164"/>
                  <a:gd name="T21" fmla="*/ 21 h 182"/>
                  <a:gd name="T22" fmla="*/ 0 w 164"/>
                  <a:gd name="T23" fmla="*/ 74 h 182"/>
                  <a:gd name="T24" fmla="*/ 7 w 164"/>
                  <a:gd name="T25" fmla="*/ 74 h 182"/>
                  <a:gd name="T26" fmla="*/ 2 w 164"/>
                  <a:gd name="T27" fmla="*/ 93 h 182"/>
                  <a:gd name="T28" fmla="*/ 2 w 164"/>
                  <a:gd name="T29" fmla="*/ 102 h 182"/>
                  <a:gd name="T30" fmla="*/ 82 w 164"/>
                  <a:gd name="T31" fmla="*/ 182 h 182"/>
                  <a:gd name="T32" fmla="*/ 163 w 164"/>
                  <a:gd name="T33" fmla="*/ 102 h 182"/>
                  <a:gd name="T34" fmla="*/ 163 w 164"/>
                  <a:gd name="T35" fmla="*/ 93 h 182"/>
                  <a:gd name="T36" fmla="*/ 159 w 164"/>
                  <a:gd name="T37" fmla="*/ 76 h 182"/>
                  <a:gd name="T38" fmla="*/ 52 w 164"/>
                  <a:gd name="T39" fmla="*/ 23 h 182"/>
                  <a:gd name="T40" fmla="*/ 64 w 164"/>
                  <a:gd name="T41" fmla="*/ 30 h 182"/>
                  <a:gd name="T42" fmla="*/ 70 w 164"/>
                  <a:gd name="T43" fmla="*/ 43 h 182"/>
                  <a:gd name="T44" fmla="*/ 68 w 164"/>
                  <a:gd name="T45" fmla="*/ 56 h 182"/>
                  <a:gd name="T46" fmla="*/ 60 w 164"/>
                  <a:gd name="T47" fmla="*/ 34 h 182"/>
                  <a:gd name="T48" fmla="*/ 39 w 164"/>
                  <a:gd name="T49" fmla="*/ 22 h 182"/>
                  <a:gd name="T50" fmla="*/ 52 w 164"/>
                  <a:gd name="T51" fmla="*/ 23 h 182"/>
                  <a:gd name="T52" fmla="*/ 80 w 164"/>
                  <a:gd name="T53" fmla="*/ 169 h 182"/>
                  <a:gd name="T54" fmla="*/ 17 w 164"/>
                  <a:gd name="T55" fmla="*/ 103 h 182"/>
                  <a:gd name="T56" fmla="*/ 18 w 164"/>
                  <a:gd name="T57" fmla="*/ 94 h 182"/>
                  <a:gd name="T58" fmla="*/ 41 w 164"/>
                  <a:gd name="T59" fmla="*/ 104 h 182"/>
                  <a:gd name="T60" fmla="*/ 65 w 164"/>
                  <a:gd name="T61" fmla="*/ 104 h 182"/>
                  <a:gd name="T62" fmla="*/ 73 w 164"/>
                  <a:gd name="T63" fmla="*/ 86 h 182"/>
                  <a:gd name="T64" fmla="*/ 66 w 164"/>
                  <a:gd name="T65" fmla="*/ 72 h 182"/>
                  <a:gd name="T66" fmla="*/ 95 w 164"/>
                  <a:gd name="T67" fmla="*/ 72 h 182"/>
                  <a:gd name="T68" fmla="*/ 88 w 164"/>
                  <a:gd name="T69" fmla="*/ 86 h 182"/>
                  <a:gd name="T70" fmla="*/ 96 w 164"/>
                  <a:gd name="T71" fmla="*/ 104 h 182"/>
                  <a:gd name="T72" fmla="*/ 120 w 164"/>
                  <a:gd name="T73" fmla="*/ 104 h 182"/>
                  <a:gd name="T74" fmla="*/ 145 w 164"/>
                  <a:gd name="T75" fmla="*/ 90 h 182"/>
                  <a:gd name="T76" fmla="*/ 148 w 164"/>
                  <a:gd name="T77" fmla="*/ 108 h 182"/>
                  <a:gd name="T78" fmla="*/ 80 w 164"/>
                  <a:gd name="T79" fmla="*/ 169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4" h="182">
                    <a:moveTo>
                      <a:pt x="159" y="76"/>
                    </a:moveTo>
                    <a:cubicBezTo>
                      <a:pt x="164" y="76"/>
                      <a:pt x="164" y="76"/>
                      <a:pt x="164" y="76"/>
                    </a:cubicBezTo>
                    <a:cubicBezTo>
                      <a:pt x="159" y="54"/>
                      <a:pt x="144" y="34"/>
                      <a:pt x="125" y="22"/>
                    </a:cubicBezTo>
                    <a:cubicBezTo>
                      <a:pt x="118" y="25"/>
                      <a:pt x="111" y="29"/>
                      <a:pt x="106" y="34"/>
                    </a:cubicBezTo>
                    <a:cubicBezTo>
                      <a:pt x="100" y="40"/>
                      <a:pt x="98" y="48"/>
                      <a:pt x="98" y="56"/>
                    </a:cubicBezTo>
                    <a:cubicBezTo>
                      <a:pt x="96" y="52"/>
                      <a:pt x="95" y="48"/>
                      <a:pt x="96" y="43"/>
                    </a:cubicBezTo>
                    <a:cubicBezTo>
                      <a:pt x="96" y="38"/>
                      <a:pt x="98" y="34"/>
                      <a:pt x="102" y="30"/>
                    </a:cubicBezTo>
                    <a:cubicBezTo>
                      <a:pt x="105" y="27"/>
                      <a:pt x="109" y="24"/>
                      <a:pt x="113" y="23"/>
                    </a:cubicBezTo>
                    <a:cubicBezTo>
                      <a:pt x="117" y="22"/>
                      <a:pt x="120" y="21"/>
                      <a:pt x="124" y="21"/>
                    </a:cubicBezTo>
                    <a:cubicBezTo>
                      <a:pt x="112" y="14"/>
                      <a:pt x="98" y="0"/>
                      <a:pt x="82" y="0"/>
                    </a:cubicBezTo>
                    <a:cubicBezTo>
                      <a:pt x="66" y="0"/>
                      <a:pt x="52" y="14"/>
                      <a:pt x="39" y="21"/>
                    </a:cubicBezTo>
                    <a:cubicBezTo>
                      <a:pt x="20" y="33"/>
                      <a:pt x="6" y="52"/>
                      <a:pt x="0" y="74"/>
                    </a:cubicBezTo>
                    <a:cubicBezTo>
                      <a:pt x="7" y="74"/>
                      <a:pt x="7" y="74"/>
                      <a:pt x="7" y="74"/>
                    </a:cubicBezTo>
                    <a:cubicBezTo>
                      <a:pt x="4" y="80"/>
                      <a:pt x="3" y="87"/>
                      <a:pt x="2" y="93"/>
                    </a:cubicBezTo>
                    <a:cubicBezTo>
                      <a:pt x="2" y="102"/>
                      <a:pt x="2" y="102"/>
                      <a:pt x="2" y="102"/>
                    </a:cubicBezTo>
                    <a:cubicBezTo>
                      <a:pt x="2" y="146"/>
                      <a:pt x="38" y="182"/>
                      <a:pt x="82" y="182"/>
                    </a:cubicBezTo>
                    <a:cubicBezTo>
                      <a:pt x="127" y="182"/>
                      <a:pt x="163" y="146"/>
                      <a:pt x="163" y="102"/>
                    </a:cubicBezTo>
                    <a:cubicBezTo>
                      <a:pt x="163" y="93"/>
                      <a:pt x="163" y="93"/>
                      <a:pt x="163" y="93"/>
                    </a:cubicBezTo>
                    <a:cubicBezTo>
                      <a:pt x="162" y="87"/>
                      <a:pt x="161" y="82"/>
                      <a:pt x="159" y="76"/>
                    </a:cubicBezTo>
                    <a:close/>
                    <a:moveTo>
                      <a:pt x="52" y="23"/>
                    </a:moveTo>
                    <a:cubicBezTo>
                      <a:pt x="56" y="24"/>
                      <a:pt x="60" y="27"/>
                      <a:pt x="64" y="30"/>
                    </a:cubicBezTo>
                    <a:cubicBezTo>
                      <a:pt x="67" y="34"/>
                      <a:pt x="69" y="38"/>
                      <a:pt x="70" y="43"/>
                    </a:cubicBezTo>
                    <a:cubicBezTo>
                      <a:pt x="70" y="48"/>
                      <a:pt x="70" y="52"/>
                      <a:pt x="68" y="56"/>
                    </a:cubicBezTo>
                    <a:cubicBezTo>
                      <a:pt x="67" y="48"/>
                      <a:pt x="65" y="40"/>
                      <a:pt x="60" y="34"/>
                    </a:cubicBezTo>
                    <a:cubicBezTo>
                      <a:pt x="54" y="28"/>
                      <a:pt x="47" y="25"/>
                      <a:pt x="39" y="22"/>
                    </a:cubicBezTo>
                    <a:cubicBezTo>
                      <a:pt x="43" y="21"/>
                      <a:pt x="48" y="22"/>
                      <a:pt x="52" y="23"/>
                    </a:cubicBezTo>
                    <a:close/>
                    <a:moveTo>
                      <a:pt x="80" y="169"/>
                    </a:moveTo>
                    <a:cubicBezTo>
                      <a:pt x="44" y="167"/>
                      <a:pt x="16" y="138"/>
                      <a:pt x="17" y="103"/>
                    </a:cubicBezTo>
                    <a:cubicBezTo>
                      <a:pt x="17" y="100"/>
                      <a:pt x="18" y="97"/>
                      <a:pt x="18" y="94"/>
                    </a:cubicBezTo>
                    <a:cubicBezTo>
                      <a:pt x="24" y="100"/>
                      <a:pt x="34" y="104"/>
                      <a:pt x="41" y="104"/>
                    </a:cubicBezTo>
                    <a:cubicBezTo>
                      <a:pt x="65" y="104"/>
                      <a:pt x="65" y="104"/>
                      <a:pt x="65" y="104"/>
                    </a:cubicBezTo>
                    <a:cubicBezTo>
                      <a:pt x="75" y="104"/>
                      <a:pt x="73" y="96"/>
                      <a:pt x="73" y="86"/>
                    </a:cubicBezTo>
                    <a:cubicBezTo>
                      <a:pt x="73" y="80"/>
                      <a:pt x="70" y="75"/>
                      <a:pt x="66" y="72"/>
                    </a:cubicBezTo>
                    <a:cubicBezTo>
                      <a:pt x="95" y="72"/>
                      <a:pt x="95" y="72"/>
                      <a:pt x="95" y="72"/>
                    </a:cubicBezTo>
                    <a:cubicBezTo>
                      <a:pt x="91" y="75"/>
                      <a:pt x="88" y="80"/>
                      <a:pt x="88" y="86"/>
                    </a:cubicBezTo>
                    <a:cubicBezTo>
                      <a:pt x="88" y="96"/>
                      <a:pt x="87" y="104"/>
                      <a:pt x="96" y="104"/>
                    </a:cubicBezTo>
                    <a:cubicBezTo>
                      <a:pt x="120" y="104"/>
                      <a:pt x="120" y="104"/>
                      <a:pt x="120" y="104"/>
                    </a:cubicBezTo>
                    <a:cubicBezTo>
                      <a:pt x="128" y="104"/>
                      <a:pt x="142" y="98"/>
                      <a:pt x="145" y="90"/>
                    </a:cubicBezTo>
                    <a:cubicBezTo>
                      <a:pt x="147" y="96"/>
                      <a:pt x="148" y="102"/>
                      <a:pt x="148" y="108"/>
                    </a:cubicBezTo>
                    <a:cubicBezTo>
                      <a:pt x="146" y="143"/>
                      <a:pt x="116" y="170"/>
                      <a:pt x="80" y="1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38" name="Freeform 251"/>
              <p:cNvSpPr/>
              <p:nvPr/>
            </p:nvSpPr>
            <p:spPr bwMode="auto">
              <a:xfrm>
                <a:off x="203569" y="34738"/>
                <a:ext cx="3474" cy="1390"/>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2" y="0"/>
                      <a:pt x="1" y="0"/>
                      <a:pt x="0" y="0"/>
                    </a:cubicBezTo>
                    <a:cubicBezTo>
                      <a:pt x="0" y="1"/>
                      <a:pt x="1" y="1"/>
                      <a:pt x="1" y="1"/>
                    </a:cubicBezTo>
                    <a:cubicBezTo>
                      <a:pt x="2" y="1"/>
                      <a:pt x="2" y="1"/>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39" name="Freeform 252"/>
              <p:cNvSpPr/>
              <p:nvPr/>
            </p:nvSpPr>
            <p:spPr bwMode="auto">
              <a:xfrm>
                <a:off x="110468" y="213295"/>
                <a:ext cx="60445" cy="22927"/>
              </a:xfrm>
              <a:custGeom>
                <a:avLst/>
                <a:gdLst>
                  <a:gd name="T0" fmla="*/ 5 w 37"/>
                  <a:gd name="T1" fmla="*/ 3 h 14"/>
                  <a:gd name="T2" fmla="*/ 2 w 37"/>
                  <a:gd name="T3" fmla="*/ 0 h 14"/>
                  <a:gd name="T4" fmla="*/ 0 w 37"/>
                  <a:gd name="T5" fmla="*/ 4 h 14"/>
                  <a:gd name="T6" fmla="*/ 2 w 37"/>
                  <a:gd name="T7" fmla="*/ 6 h 14"/>
                  <a:gd name="T8" fmla="*/ 18 w 37"/>
                  <a:gd name="T9" fmla="*/ 13 h 14"/>
                  <a:gd name="T10" fmla="*/ 37 w 37"/>
                  <a:gd name="T11" fmla="*/ 4 h 14"/>
                  <a:gd name="T12" fmla="*/ 34 w 37"/>
                  <a:gd name="T13" fmla="*/ 1 h 14"/>
                  <a:gd name="T14" fmla="*/ 5 w 3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14">
                    <a:moveTo>
                      <a:pt x="5" y="3"/>
                    </a:moveTo>
                    <a:cubicBezTo>
                      <a:pt x="4" y="2"/>
                      <a:pt x="3" y="1"/>
                      <a:pt x="2" y="0"/>
                    </a:cubicBezTo>
                    <a:cubicBezTo>
                      <a:pt x="0" y="4"/>
                      <a:pt x="0" y="4"/>
                      <a:pt x="0" y="4"/>
                    </a:cubicBezTo>
                    <a:cubicBezTo>
                      <a:pt x="0" y="5"/>
                      <a:pt x="1" y="5"/>
                      <a:pt x="2" y="6"/>
                    </a:cubicBezTo>
                    <a:cubicBezTo>
                      <a:pt x="6" y="9"/>
                      <a:pt x="11" y="13"/>
                      <a:pt x="18" y="13"/>
                    </a:cubicBezTo>
                    <a:cubicBezTo>
                      <a:pt x="23" y="13"/>
                      <a:pt x="30" y="11"/>
                      <a:pt x="37" y="4"/>
                    </a:cubicBezTo>
                    <a:cubicBezTo>
                      <a:pt x="34" y="1"/>
                      <a:pt x="34" y="1"/>
                      <a:pt x="34" y="1"/>
                    </a:cubicBezTo>
                    <a:cubicBezTo>
                      <a:pt x="20" y="14"/>
                      <a:pt x="11" y="7"/>
                      <a:pt x="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88" name="组合 484"/>
            <p:cNvGrpSpPr/>
            <p:nvPr/>
          </p:nvGrpSpPr>
          <p:grpSpPr bwMode="auto">
            <a:xfrm>
              <a:off x="8281988" y="5383213"/>
              <a:ext cx="274637" cy="328612"/>
              <a:chOff x="0" y="0"/>
              <a:chExt cx="248033" cy="297363"/>
            </a:xfrm>
            <a:grpFill/>
          </p:grpSpPr>
          <p:sp>
            <p:nvSpPr>
              <p:cNvPr id="233" name="Freeform 262"/>
              <p:cNvSpPr/>
              <p:nvPr/>
            </p:nvSpPr>
            <p:spPr bwMode="auto">
              <a:xfrm>
                <a:off x="0" y="56971"/>
                <a:ext cx="121585" cy="240392"/>
              </a:xfrm>
              <a:custGeom>
                <a:avLst/>
                <a:gdLst>
                  <a:gd name="T0" fmla="*/ 72 w 74"/>
                  <a:gd name="T1" fmla="*/ 64 h 146"/>
                  <a:gd name="T2" fmla="*/ 74 w 74"/>
                  <a:gd name="T3" fmla="*/ 61 h 146"/>
                  <a:gd name="T4" fmla="*/ 28 w 74"/>
                  <a:gd name="T5" fmla="*/ 11 h 146"/>
                  <a:gd name="T6" fmla="*/ 29 w 74"/>
                  <a:gd name="T7" fmla="*/ 0 h 146"/>
                  <a:gd name="T8" fmla="*/ 0 w 74"/>
                  <a:gd name="T9" fmla="*/ 47 h 146"/>
                  <a:gd name="T10" fmla="*/ 0 w 74"/>
                  <a:gd name="T11" fmla="*/ 94 h 146"/>
                  <a:gd name="T12" fmla="*/ 52 w 74"/>
                  <a:gd name="T13" fmla="*/ 146 h 146"/>
                  <a:gd name="T14" fmla="*/ 72 w 74"/>
                  <a:gd name="T15" fmla="*/ 146 h 146"/>
                  <a:gd name="T16" fmla="*/ 72 w 74"/>
                  <a:gd name="T17" fmla="*/ 144 h 146"/>
                  <a:gd name="T18" fmla="*/ 72 w 74"/>
                  <a:gd name="T19" fmla="*/ 6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46">
                    <a:moveTo>
                      <a:pt x="72" y="64"/>
                    </a:moveTo>
                    <a:cubicBezTo>
                      <a:pt x="72" y="63"/>
                      <a:pt x="72" y="62"/>
                      <a:pt x="74" y="61"/>
                    </a:cubicBezTo>
                    <a:cubicBezTo>
                      <a:pt x="48" y="59"/>
                      <a:pt x="28" y="37"/>
                      <a:pt x="28" y="11"/>
                    </a:cubicBezTo>
                    <a:cubicBezTo>
                      <a:pt x="28" y="7"/>
                      <a:pt x="28" y="4"/>
                      <a:pt x="29" y="0"/>
                    </a:cubicBezTo>
                    <a:cubicBezTo>
                      <a:pt x="12" y="8"/>
                      <a:pt x="0" y="26"/>
                      <a:pt x="0" y="47"/>
                    </a:cubicBezTo>
                    <a:cubicBezTo>
                      <a:pt x="0" y="94"/>
                      <a:pt x="0" y="94"/>
                      <a:pt x="0" y="94"/>
                    </a:cubicBezTo>
                    <a:cubicBezTo>
                      <a:pt x="0" y="123"/>
                      <a:pt x="23" y="146"/>
                      <a:pt x="52" y="146"/>
                    </a:cubicBezTo>
                    <a:cubicBezTo>
                      <a:pt x="72" y="146"/>
                      <a:pt x="72" y="146"/>
                      <a:pt x="72" y="146"/>
                    </a:cubicBezTo>
                    <a:cubicBezTo>
                      <a:pt x="72" y="145"/>
                      <a:pt x="72" y="145"/>
                      <a:pt x="72" y="144"/>
                    </a:cubicBezTo>
                    <a:lnTo>
                      <a:pt x="72"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34" name="Freeform 263"/>
              <p:cNvSpPr/>
              <p:nvPr/>
            </p:nvSpPr>
            <p:spPr bwMode="auto">
              <a:xfrm>
                <a:off x="126448" y="62530"/>
                <a:ext cx="121585" cy="234833"/>
              </a:xfrm>
              <a:custGeom>
                <a:avLst/>
                <a:gdLst>
                  <a:gd name="T0" fmla="*/ 51 w 74"/>
                  <a:gd name="T1" fmla="*/ 0 h 143"/>
                  <a:gd name="T2" fmla="*/ 51 w 74"/>
                  <a:gd name="T3" fmla="*/ 8 h 143"/>
                  <a:gd name="T4" fmla="*/ 1 w 74"/>
                  <a:gd name="T5" fmla="*/ 58 h 143"/>
                  <a:gd name="T6" fmla="*/ 0 w 74"/>
                  <a:gd name="T7" fmla="*/ 58 h 143"/>
                  <a:gd name="T8" fmla="*/ 2 w 74"/>
                  <a:gd name="T9" fmla="*/ 61 h 143"/>
                  <a:gd name="T10" fmla="*/ 2 w 74"/>
                  <a:gd name="T11" fmla="*/ 141 h 143"/>
                  <a:gd name="T12" fmla="*/ 1 w 74"/>
                  <a:gd name="T13" fmla="*/ 143 h 143"/>
                  <a:gd name="T14" fmla="*/ 22 w 74"/>
                  <a:gd name="T15" fmla="*/ 143 h 143"/>
                  <a:gd name="T16" fmla="*/ 74 w 74"/>
                  <a:gd name="T17" fmla="*/ 91 h 143"/>
                  <a:gd name="T18" fmla="*/ 74 w 74"/>
                  <a:gd name="T19" fmla="*/ 44 h 143"/>
                  <a:gd name="T20" fmla="*/ 51 w 74"/>
                  <a:gd name="T21"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143">
                    <a:moveTo>
                      <a:pt x="51" y="0"/>
                    </a:moveTo>
                    <a:cubicBezTo>
                      <a:pt x="51" y="3"/>
                      <a:pt x="51" y="5"/>
                      <a:pt x="51" y="8"/>
                    </a:cubicBezTo>
                    <a:cubicBezTo>
                      <a:pt x="51" y="36"/>
                      <a:pt x="29" y="58"/>
                      <a:pt x="1" y="58"/>
                    </a:cubicBezTo>
                    <a:cubicBezTo>
                      <a:pt x="0" y="58"/>
                      <a:pt x="0" y="58"/>
                      <a:pt x="0" y="58"/>
                    </a:cubicBezTo>
                    <a:cubicBezTo>
                      <a:pt x="1" y="59"/>
                      <a:pt x="2" y="60"/>
                      <a:pt x="2" y="61"/>
                    </a:cubicBezTo>
                    <a:cubicBezTo>
                      <a:pt x="2" y="141"/>
                      <a:pt x="2" y="141"/>
                      <a:pt x="2" y="141"/>
                    </a:cubicBezTo>
                    <a:cubicBezTo>
                      <a:pt x="2" y="142"/>
                      <a:pt x="2" y="142"/>
                      <a:pt x="1" y="143"/>
                    </a:cubicBezTo>
                    <a:cubicBezTo>
                      <a:pt x="22" y="143"/>
                      <a:pt x="22" y="143"/>
                      <a:pt x="22" y="143"/>
                    </a:cubicBezTo>
                    <a:cubicBezTo>
                      <a:pt x="51" y="143"/>
                      <a:pt x="74" y="120"/>
                      <a:pt x="74" y="91"/>
                    </a:cubicBezTo>
                    <a:cubicBezTo>
                      <a:pt x="74" y="44"/>
                      <a:pt x="74" y="44"/>
                      <a:pt x="74" y="44"/>
                    </a:cubicBezTo>
                    <a:cubicBezTo>
                      <a:pt x="74" y="25"/>
                      <a:pt x="65" y="10"/>
                      <a:pt x="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35" name="Freeform 264"/>
              <p:cNvSpPr>
                <a:spLocks noEditPoints="1"/>
              </p:cNvSpPr>
              <p:nvPr/>
            </p:nvSpPr>
            <p:spPr bwMode="auto">
              <a:xfrm>
                <a:off x="56277" y="0"/>
                <a:ext cx="144513" cy="142428"/>
              </a:xfrm>
              <a:custGeom>
                <a:avLst/>
                <a:gdLst>
                  <a:gd name="T0" fmla="*/ 44 w 88"/>
                  <a:gd name="T1" fmla="*/ 87 h 87"/>
                  <a:gd name="T2" fmla="*/ 88 w 88"/>
                  <a:gd name="T3" fmla="*/ 44 h 87"/>
                  <a:gd name="T4" fmla="*/ 44 w 88"/>
                  <a:gd name="T5" fmla="*/ 0 h 87"/>
                  <a:gd name="T6" fmla="*/ 0 w 88"/>
                  <a:gd name="T7" fmla="*/ 44 h 87"/>
                  <a:gd name="T8" fmla="*/ 44 w 88"/>
                  <a:gd name="T9" fmla="*/ 87 h 87"/>
                  <a:gd name="T10" fmla="*/ 14 w 88"/>
                  <a:gd name="T11" fmla="*/ 42 h 87"/>
                  <a:gd name="T12" fmla="*/ 7 w 88"/>
                  <a:gd name="T13" fmla="*/ 42 h 87"/>
                  <a:gd name="T14" fmla="*/ 42 w 88"/>
                  <a:gd name="T15" fmla="*/ 7 h 87"/>
                  <a:gd name="T16" fmla="*/ 42 w 88"/>
                  <a:gd name="T17" fmla="*/ 7 h 87"/>
                  <a:gd name="T18" fmla="*/ 42 w 88"/>
                  <a:gd name="T19" fmla="*/ 14 h 87"/>
                  <a:gd name="T20" fmla="*/ 44 w 88"/>
                  <a:gd name="T21" fmla="*/ 16 h 87"/>
                  <a:gd name="T22" fmla="*/ 46 w 88"/>
                  <a:gd name="T23" fmla="*/ 14 h 87"/>
                  <a:gd name="T24" fmla="*/ 46 w 88"/>
                  <a:gd name="T25" fmla="*/ 7 h 87"/>
                  <a:gd name="T26" fmla="*/ 46 w 88"/>
                  <a:gd name="T27" fmla="*/ 7 h 87"/>
                  <a:gd name="T28" fmla="*/ 80 w 88"/>
                  <a:gd name="T29" fmla="*/ 42 h 87"/>
                  <a:gd name="T30" fmla="*/ 74 w 88"/>
                  <a:gd name="T31" fmla="*/ 42 h 87"/>
                  <a:gd name="T32" fmla="*/ 72 w 88"/>
                  <a:gd name="T33" fmla="*/ 44 h 87"/>
                  <a:gd name="T34" fmla="*/ 74 w 88"/>
                  <a:gd name="T35" fmla="*/ 45 h 87"/>
                  <a:gd name="T36" fmla="*/ 80 w 88"/>
                  <a:gd name="T37" fmla="*/ 45 h 87"/>
                  <a:gd name="T38" fmla="*/ 46 w 88"/>
                  <a:gd name="T39" fmla="*/ 80 h 87"/>
                  <a:gd name="T40" fmla="*/ 46 w 88"/>
                  <a:gd name="T41" fmla="*/ 74 h 87"/>
                  <a:gd name="T42" fmla="*/ 44 w 88"/>
                  <a:gd name="T43" fmla="*/ 72 h 87"/>
                  <a:gd name="T44" fmla="*/ 42 w 88"/>
                  <a:gd name="T45" fmla="*/ 74 h 87"/>
                  <a:gd name="T46" fmla="*/ 42 w 88"/>
                  <a:gd name="T47" fmla="*/ 80 h 87"/>
                  <a:gd name="T48" fmla="*/ 7 w 88"/>
                  <a:gd name="T49" fmla="*/ 45 h 87"/>
                  <a:gd name="T50" fmla="*/ 14 w 88"/>
                  <a:gd name="T51" fmla="*/ 45 h 87"/>
                  <a:gd name="T52" fmla="*/ 16 w 88"/>
                  <a:gd name="T53" fmla="*/ 44 h 87"/>
                  <a:gd name="T54" fmla="*/ 14 w 88"/>
                  <a:gd name="T55" fmla="*/ 4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87">
                    <a:moveTo>
                      <a:pt x="44" y="87"/>
                    </a:moveTo>
                    <a:cubicBezTo>
                      <a:pt x="68" y="87"/>
                      <a:pt x="88" y="68"/>
                      <a:pt x="88" y="44"/>
                    </a:cubicBezTo>
                    <a:cubicBezTo>
                      <a:pt x="88" y="19"/>
                      <a:pt x="68" y="0"/>
                      <a:pt x="44" y="0"/>
                    </a:cubicBezTo>
                    <a:cubicBezTo>
                      <a:pt x="20" y="0"/>
                      <a:pt x="0" y="19"/>
                      <a:pt x="0" y="44"/>
                    </a:cubicBezTo>
                    <a:cubicBezTo>
                      <a:pt x="0" y="68"/>
                      <a:pt x="20" y="87"/>
                      <a:pt x="44" y="87"/>
                    </a:cubicBezTo>
                    <a:close/>
                    <a:moveTo>
                      <a:pt x="14" y="42"/>
                    </a:moveTo>
                    <a:cubicBezTo>
                      <a:pt x="7" y="42"/>
                      <a:pt x="7" y="42"/>
                      <a:pt x="7" y="42"/>
                    </a:cubicBezTo>
                    <a:cubicBezTo>
                      <a:pt x="8" y="23"/>
                      <a:pt x="23" y="8"/>
                      <a:pt x="42" y="7"/>
                    </a:cubicBezTo>
                    <a:cubicBezTo>
                      <a:pt x="42" y="7"/>
                      <a:pt x="42" y="7"/>
                      <a:pt x="42" y="7"/>
                    </a:cubicBezTo>
                    <a:cubicBezTo>
                      <a:pt x="42" y="14"/>
                      <a:pt x="42" y="14"/>
                      <a:pt x="42" y="14"/>
                    </a:cubicBezTo>
                    <a:cubicBezTo>
                      <a:pt x="42" y="15"/>
                      <a:pt x="43" y="16"/>
                      <a:pt x="44" y="16"/>
                    </a:cubicBezTo>
                    <a:cubicBezTo>
                      <a:pt x="45" y="16"/>
                      <a:pt x="46" y="15"/>
                      <a:pt x="46" y="14"/>
                    </a:cubicBezTo>
                    <a:cubicBezTo>
                      <a:pt x="46" y="7"/>
                      <a:pt x="46" y="7"/>
                      <a:pt x="46" y="7"/>
                    </a:cubicBezTo>
                    <a:cubicBezTo>
                      <a:pt x="46" y="7"/>
                      <a:pt x="46" y="7"/>
                      <a:pt x="46" y="7"/>
                    </a:cubicBezTo>
                    <a:cubicBezTo>
                      <a:pt x="65" y="8"/>
                      <a:pt x="80" y="23"/>
                      <a:pt x="80" y="42"/>
                    </a:cubicBezTo>
                    <a:cubicBezTo>
                      <a:pt x="74" y="42"/>
                      <a:pt x="74" y="42"/>
                      <a:pt x="74" y="42"/>
                    </a:cubicBezTo>
                    <a:cubicBezTo>
                      <a:pt x="73" y="42"/>
                      <a:pt x="72" y="43"/>
                      <a:pt x="72" y="44"/>
                    </a:cubicBezTo>
                    <a:cubicBezTo>
                      <a:pt x="72" y="45"/>
                      <a:pt x="73" y="45"/>
                      <a:pt x="74" y="45"/>
                    </a:cubicBezTo>
                    <a:cubicBezTo>
                      <a:pt x="80" y="45"/>
                      <a:pt x="80" y="45"/>
                      <a:pt x="80" y="45"/>
                    </a:cubicBezTo>
                    <a:cubicBezTo>
                      <a:pt x="80" y="64"/>
                      <a:pt x="65" y="79"/>
                      <a:pt x="46" y="80"/>
                    </a:cubicBezTo>
                    <a:cubicBezTo>
                      <a:pt x="46" y="74"/>
                      <a:pt x="46" y="74"/>
                      <a:pt x="46" y="74"/>
                    </a:cubicBezTo>
                    <a:cubicBezTo>
                      <a:pt x="46" y="72"/>
                      <a:pt x="45" y="72"/>
                      <a:pt x="44" y="72"/>
                    </a:cubicBezTo>
                    <a:cubicBezTo>
                      <a:pt x="43" y="72"/>
                      <a:pt x="42" y="72"/>
                      <a:pt x="42" y="74"/>
                    </a:cubicBezTo>
                    <a:cubicBezTo>
                      <a:pt x="42" y="80"/>
                      <a:pt x="42" y="80"/>
                      <a:pt x="42" y="80"/>
                    </a:cubicBezTo>
                    <a:cubicBezTo>
                      <a:pt x="23" y="79"/>
                      <a:pt x="8" y="64"/>
                      <a:pt x="7" y="45"/>
                    </a:cubicBezTo>
                    <a:cubicBezTo>
                      <a:pt x="14" y="45"/>
                      <a:pt x="14" y="45"/>
                      <a:pt x="14" y="45"/>
                    </a:cubicBezTo>
                    <a:cubicBezTo>
                      <a:pt x="15" y="45"/>
                      <a:pt x="16" y="45"/>
                      <a:pt x="16" y="44"/>
                    </a:cubicBezTo>
                    <a:cubicBezTo>
                      <a:pt x="16" y="43"/>
                      <a:pt x="15" y="42"/>
                      <a:pt x="1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36" name="Freeform 265"/>
              <p:cNvSpPr/>
              <p:nvPr/>
            </p:nvSpPr>
            <p:spPr bwMode="auto">
              <a:xfrm>
                <a:off x="121585" y="65309"/>
                <a:ext cx="39602" cy="36129"/>
              </a:xfrm>
              <a:custGeom>
                <a:avLst/>
                <a:gdLst>
                  <a:gd name="T0" fmla="*/ 4 w 24"/>
                  <a:gd name="T1" fmla="*/ 7 h 22"/>
                  <a:gd name="T2" fmla="*/ 4 w 24"/>
                  <a:gd name="T3" fmla="*/ 7 h 22"/>
                  <a:gd name="T4" fmla="*/ 5 w 24"/>
                  <a:gd name="T5" fmla="*/ 7 h 22"/>
                  <a:gd name="T6" fmla="*/ 20 w 24"/>
                  <a:gd name="T7" fmla="*/ 21 h 22"/>
                  <a:gd name="T8" fmla="*/ 24 w 24"/>
                  <a:gd name="T9" fmla="*/ 22 h 22"/>
                  <a:gd name="T10" fmla="*/ 22 w 24"/>
                  <a:gd name="T11" fmla="*/ 18 h 22"/>
                  <a:gd name="T12" fmla="*/ 7 w 24"/>
                  <a:gd name="T13" fmla="*/ 5 h 22"/>
                  <a:gd name="T14" fmla="*/ 8 w 24"/>
                  <a:gd name="T15" fmla="*/ 4 h 22"/>
                  <a:gd name="T16" fmla="*/ 4 w 24"/>
                  <a:gd name="T17" fmla="*/ 0 h 22"/>
                  <a:gd name="T18" fmla="*/ 0 w 24"/>
                  <a:gd name="T19" fmla="*/ 4 h 22"/>
                  <a:gd name="T20" fmla="*/ 4 w 24"/>
                  <a:gd name="T21" fmla="*/ 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2">
                    <a:moveTo>
                      <a:pt x="4" y="7"/>
                    </a:moveTo>
                    <a:cubicBezTo>
                      <a:pt x="4" y="7"/>
                      <a:pt x="4" y="7"/>
                      <a:pt x="4" y="7"/>
                    </a:cubicBezTo>
                    <a:cubicBezTo>
                      <a:pt x="5" y="7"/>
                      <a:pt x="5" y="7"/>
                      <a:pt x="5" y="7"/>
                    </a:cubicBezTo>
                    <a:cubicBezTo>
                      <a:pt x="20" y="21"/>
                      <a:pt x="20" y="21"/>
                      <a:pt x="20" y="21"/>
                    </a:cubicBezTo>
                    <a:cubicBezTo>
                      <a:pt x="24" y="22"/>
                      <a:pt x="24" y="22"/>
                      <a:pt x="24" y="22"/>
                    </a:cubicBezTo>
                    <a:cubicBezTo>
                      <a:pt x="22" y="18"/>
                      <a:pt x="22" y="18"/>
                      <a:pt x="22" y="18"/>
                    </a:cubicBezTo>
                    <a:cubicBezTo>
                      <a:pt x="7" y="5"/>
                      <a:pt x="7" y="5"/>
                      <a:pt x="7" y="5"/>
                    </a:cubicBezTo>
                    <a:cubicBezTo>
                      <a:pt x="7" y="5"/>
                      <a:pt x="8" y="4"/>
                      <a:pt x="8" y="4"/>
                    </a:cubicBezTo>
                    <a:cubicBezTo>
                      <a:pt x="8" y="2"/>
                      <a:pt x="6" y="0"/>
                      <a:pt x="4" y="0"/>
                    </a:cubicBezTo>
                    <a:cubicBezTo>
                      <a:pt x="2" y="0"/>
                      <a:pt x="0" y="2"/>
                      <a:pt x="0" y="4"/>
                    </a:cubicBezTo>
                    <a:cubicBezTo>
                      <a:pt x="0" y="6"/>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89" name="组合 490"/>
            <p:cNvGrpSpPr/>
            <p:nvPr/>
          </p:nvGrpSpPr>
          <p:grpSpPr bwMode="auto">
            <a:xfrm>
              <a:off x="8899525" y="5359400"/>
              <a:ext cx="223838" cy="465138"/>
              <a:chOff x="0" y="0"/>
              <a:chExt cx="202179" cy="418949"/>
            </a:xfrm>
            <a:grpFill/>
          </p:grpSpPr>
          <p:sp>
            <p:nvSpPr>
              <p:cNvPr id="229" name="Oval 266"/>
              <p:cNvSpPr>
                <a:spLocks noChangeArrowheads="1"/>
              </p:cNvSpPr>
              <p:nvPr/>
            </p:nvSpPr>
            <p:spPr bwMode="auto">
              <a:xfrm>
                <a:off x="65309" y="0"/>
                <a:ext cx="74341" cy="74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30" name="Freeform 267"/>
              <p:cNvSpPr/>
              <p:nvPr/>
            </p:nvSpPr>
            <p:spPr bwMode="auto">
              <a:xfrm>
                <a:off x="0" y="85458"/>
                <a:ext cx="188978" cy="333491"/>
              </a:xfrm>
              <a:custGeom>
                <a:avLst/>
                <a:gdLst>
                  <a:gd name="T0" fmla="*/ 115 w 115"/>
                  <a:gd name="T1" fmla="*/ 24 h 203"/>
                  <a:gd name="T2" fmla="*/ 84 w 115"/>
                  <a:gd name="T3" fmla="*/ 0 h 203"/>
                  <a:gd name="T4" fmla="*/ 38 w 115"/>
                  <a:gd name="T5" fmla="*/ 0 h 203"/>
                  <a:gd name="T6" fmla="*/ 8 w 115"/>
                  <a:gd name="T7" fmla="*/ 21 h 203"/>
                  <a:gd name="T8" fmla="*/ 0 w 115"/>
                  <a:gd name="T9" fmla="*/ 50 h 203"/>
                  <a:gd name="T10" fmla="*/ 0 w 115"/>
                  <a:gd name="T11" fmla="*/ 50 h 203"/>
                  <a:gd name="T12" fmla="*/ 0 w 115"/>
                  <a:gd name="T13" fmla="*/ 51 h 203"/>
                  <a:gd name="T14" fmla="*/ 9 w 115"/>
                  <a:gd name="T15" fmla="*/ 60 h 203"/>
                  <a:gd name="T16" fmla="*/ 19 w 115"/>
                  <a:gd name="T17" fmla="*/ 51 h 203"/>
                  <a:gd name="T18" fmla="*/ 19 w 115"/>
                  <a:gd name="T19" fmla="*/ 50 h 203"/>
                  <a:gd name="T20" fmla="*/ 19 w 115"/>
                  <a:gd name="T21" fmla="*/ 50 h 203"/>
                  <a:gd name="T22" fmla="*/ 26 w 115"/>
                  <a:gd name="T23" fmla="*/ 21 h 203"/>
                  <a:gd name="T24" fmla="*/ 32 w 115"/>
                  <a:gd name="T25" fmla="*/ 21 h 203"/>
                  <a:gd name="T26" fmla="*/ 32 w 115"/>
                  <a:gd name="T27" fmla="*/ 190 h 203"/>
                  <a:gd name="T28" fmla="*/ 45 w 115"/>
                  <a:gd name="T29" fmla="*/ 203 h 203"/>
                  <a:gd name="T30" fmla="*/ 58 w 115"/>
                  <a:gd name="T31" fmla="*/ 190 h 203"/>
                  <a:gd name="T32" fmla="*/ 58 w 115"/>
                  <a:gd name="T33" fmla="*/ 86 h 203"/>
                  <a:gd name="T34" fmla="*/ 64 w 115"/>
                  <a:gd name="T35" fmla="*/ 86 h 203"/>
                  <a:gd name="T36" fmla="*/ 64 w 115"/>
                  <a:gd name="T37" fmla="*/ 191 h 203"/>
                  <a:gd name="T38" fmla="*/ 64 w 115"/>
                  <a:gd name="T39" fmla="*/ 191 h 203"/>
                  <a:gd name="T40" fmla="*/ 77 w 115"/>
                  <a:gd name="T41" fmla="*/ 203 h 203"/>
                  <a:gd name="T42" fmla="*/ 89 w 115"/>
                  <a:gd name="T43" fmla="*/ 191 h 203"/>
                  <a:gd name="T44" fmla="*/ 89 w 115"/>
                  <a:gd name="T45" fmla="*/ 21 h 203"/>
                  <a:gd name="T46" fmla="*/ 96 w 115"/>
                  <a:gd name="T47" fmla="*/ 21 h 203"/>
                  <a:gd name="T48" fmla="*/ 96 w 115"/>
                  <a:gd name="T49" fmla="*/ 80 h 203"/>
                  <a:gd name="T50" fmla="*/ 96 w 115"/>
                  <a:gd name="T51" fmla="*/ 80 h 203"/>
                  <a:gd name="T52" fmla="*/ 105 w 115"/>
                  <a:gd name="T53" fmla="*/ 90 h 203"/>
                  <a:gd name="T54" fmla="*/ 115 w 115"/>
                  <a:gd name="T55" fmla="*/ 80 h 203"/>
                  <a:gd name="T56" fmla="*/ 115 w 115"/>
                  <a:gd name="T57" fmla="*/ 80 h 203"/>
                  <a:gd name="T58" fmla="*/ 115 w 115"/>
                  <a:gd name="T59" fmla="*/ 2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5" h="203">
                    <a:moveTo>
                      <a:pt x="115" y="24"/>
                    </a:moveTo>
                    <a:cubicBezTo>
                      <a:pt x="113" y="0"/>
                      <a:pt x="84" y="0"/>
                      <a:pt x="84" y="0"/>
                    </a:cubicBezTo>
                    <a:cubicBezTo>
                      <a:pt x="38" y="0"/>
                      <a:pt x="38" y="0"/>
                      <a:pt x="38" y="0"/>
                    </a:cubicBezTo>
                    <a:cubicBezTo>
                      <a:pt x="14" y="0"/>
                      <a:pt x="8" y="21"/>
                      <a:pt x="8" y="21"/>
                    </a:cubicBezTo>
                    <a:cubicBezTo>
                      <a:pt x="0" y="50"/>
                      <a:pt x="0" y="50"/>
                      <a:pt x="0" y="50"/>
                    </a:cubicBezTo>
                    <a:cubicBezTo>
                      <a:pt x="0" y="50"/>
                      <a:pt x="0" y="50"/>
                      <a:pt x="0" y="50"/>
                    </a:cubicBezTo>
                    <a:cubicBezTo>
                      <a:pt x="0" y="51"/>
                      <a:pt x="0" y="51"/>
                      <a:pt x="0" y="51"/>
                    </a:cubicBezTo>
                    <a:cubicBezTo>
                      <a:pt x="0" y="56"/>
                      <a:pt x="4" y="60"/>
                      <a:pt x="9" y="60"/>
                    </a:cubicBezTo>
                    <a:cubicBezTo>
                      <a:pt x="15" y="60"/>
                      <a:pt x="19" y="56"/>
                      <a:pt x="19" y="51"/>
                    </a:cubicBezTo>
                    <a:cubicBezTo>
                      <a:pt x="19" y="50"/>
                      <a:pt x="19" y="50"/>
                      <a:pt x="19" y="50"/>
                    </a:cubicBezTo>
                    <a:cubicBezTo>
                      <a:pt x="19" y="50"/>
                      <a:pt x="19" y="50"/>
                      <a:pt x="19" y="50"/>
                    </a:cubicBezTo>
                    <a:cubicBezTo>
                      <a:pt x="26" y="21"/>
                      <a:pt x="26" y="21"/>
                      <a:pt x="26" y="21"/>
                    </a:cubicBezTo>
                    <a:cubicBezTo>
                      <a:pt x="32" y="21"/>
                      <a:pt x="32" y="21"/>
                      <a:pt x="32" y="21"/>
                    </a:cubicBezTo>
                    <a:cubicBezTo>
                      <a:pt x="32" y="190"/>
                      <a:pt x="32" y="190"/>
                      <a:pt x="32" y="190"/>
                    </a:cubicBezTo>
                    <a:cubicBezTo>
                      <a:pt x="32" y="198"/>
                      <a:pt x="38" y="203"/>
                      <a:pt x="45" y="203"/>
                    </a:cubicBezTo>
                    <a:cubicBezTo>
                      <a:pt x="52" y="203"/>
                      <a:pt x="58" y="198"/>
                      <a:pt x="58" y="190"/>
                    </a:cubicBezTo>
                    <a:cubicBezTo>
                      <a:pt x="58" y="86"/>
                      <a:pt x="58" y="86"/>
                      <a:pt x="58" y="86"/>
                    </a:cubicBezTo>
                    <a:cubicBezTo>
                      <a:pt x="64" y="86"/>
                      <a:pt x="64" y="86"/>
                      <a:pt x="64" y="86"/>
                    </a:cubicBezTo>
                    <a:cubicBezTo>
                      <a:pt x="64" y="191"/>
                      <a:pt x="64" y="191"/>
                      <a:pt x="64" y="191"/>
                    </a:cubicBezTo>
                    <a:cubicBezTo>
                      <a:pt x="64" y="191"/>
                      <a:pt x="64" y="191"/>
                      <a:pt x="64" y="191"/>
                    </a:cubicBezTo>
                    <a:cubicBezTo>
                      <a:pt x="64" y="198"/>
                      <a:pt x="70" y="203"/>
                      <a:pt x="77" y="203"/>
                    </a:cubicBezTo>
                    <a:cubicBezTo>
                      <a:pt x="84" y="203"/>
                      <a:pt x="89" y="198"/>
                      <a:pt x="89" y="191"/>
                    </a:cubicBezTo>
                    <a:cubicBezTo>
                      <a:pt x="89" y="21"/>
                      <a:pt x="89" y="21"/>
                      <a:pt x="89" y="21"/>
                    </a:cubicBezTo>
                    <a:cubicBezTo>
                      <a:pt x="96" y="21"/>
                      <a:pt x="96" y="21"/>
                      <a:pt x="96" y="21"/>
                    </a:cubicBezTo>
                    <a:cubicBezTo>
                      <a:pt x="96" y="80"/>
                      <a:pt x="96" y="80"/>
                      <a:pt x="96" y="80"/>
                    </a:cubicBezTo>
                    <a:cubicBezTo>
                      <a:pt x="96" y="80"/>
                      <a:pt x="96" y="80"/>
                      <a:pt x="96" y="80"/>
                    </a:cubicBezTo>
                    <a:cubicBezTo>
                      <a:pt x="96" y="85"/>
                      <a:pt x="100" y="90"/>
                      <a:pt x="105" y="90"/>
                    </a:cubicBezTo>
                    <a:cubicBezTo>
                      <a:pt x="110" y="90"/>
                      <a:pt x="115" y="85"/>
                      <a:pt x="115" y="80"/>
                    </a:cubicBezTo>
                    <a:cubicBezTo>
                      <a:pt x="115" y="80"/>
                      <a:pt x="115" y="80"/>
                      <a:pt x="115" y="80"/>
                    </a:cubicBezTo>
                    <a:lnTo>
                      <a:pt x="115"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31" name="Freeform 268"/>
              <p:cNvSpPr/>
              <p:nvPr/>
            </p:nvSpPr>
            <p:spPr bwMode="auto">
              <a:xfrm>
                <a:off x="1390" y="157713"/>
                <a:ext cx="72256" cy="77119"/>
              </a:xfrm>
              <a:custGeom>
                <a:avLst/>
                <a:gdLst>
                  <a:gd name="T0" fmla="*/ 0 w 44"/>
                  <a:gd name="T1" fmla="*/ 12 h 47"/>
                  <a:gd name="T2" fmla="*/ 26 w 44"/>
                  <a:gd name="T3" fmla="*/ 43 h 47"/>
                  <a:gd name="T4" fmla="*/ 27 w 44"/>
                  <a:gd name="T5" fmla="*/ 43 h 47"/>
                  <a:gd name="T6" fmla="*/ 27 w 44"/>
                  <a:gd name="T7" fmla="*/ 44 h 47"/>
                  <a:gd name="T8" fmla="*/ 40 w 44"/>
                  <a:gd name="T9" fmla="*/ 43 h 47"/>
                  <a:gd name="T10" fmla="*/ 39 w 44"/>
                  <a:gd name="T11" fmla="*/ 29 h 47"/>
                  <a:gd name="T12" fmla="*/ 39 w 44"/>
                  <a:gd name="T13" fmla="*/ 29 h 47"/>
                  <a:gd name="T14" fmla="*/ 39 w 44"/>
                  <a:gd name="T15" fmla="*/ 29 h 47"/>
                  <a:gd name="T16" fmla="*/ 16 w 4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7">
                    <a:moveTo>
                      <a:pt x="0" y="12"/>
                    </a:moveTo>
                    <a:cubicBezTo>
                      <a:pt x="26" y="43"/>
                      <a:pt x="26" y="43"/>
                      <a:pt x="26" y="43"/>
                    </a:cubicBezTo>
                    <a:cubicBezTo>
                      <a:pt x="27" y="43"/>
                      <a:pt x="27" y="43"/>
                      <a:pt x="27" y="43"/>
                    </a:cubicBezTo>
                    <a:cubicBezTo>
                      <a:pt x="27" y="44"/>
                      <a:pt x="27" y="44"/>
                      <a:pt x="27" y="44"/>
                    </a:cubicBezTo>
                    <a:cubicBezTo>
                      <a:pt x="31" y="47"/>
                      <a:pt x="37" y="47"/>
                      <a:pt x="40" y="43"/>
                    </a:cubicBezTo>
                    <a:cubicBezTo>
                      <a:pt x="44" y="39"/>
                      <a:pt x="43" y="33"/>
                      <a:pt x="39" y="29"/>
                    </a:cubicBezTo>
                    <a:cubicBezTo>
                      <a:pt x="39" y="29"/>
                      <a:pt x="39" y="29"/>
                      <a:pt x="39" y="29"/>
                    </a:cubicBezTo>
                    <a:cubicBezTo>
                      <a:pt x="39" y="29"/>
                      <a:pt x="39" y="29"/>
                      <a:pt x="39" y="29"/>
                    </a:cubicBezTo>
                    <a:cubicBezTo>
                      <a:pt x="16" y="0"/>
                      <a:pt x="16" y="0"/>
                      <a:pt x="1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32" name="Oval 269"/>
              <p:cNvSpPr>
                <a:spLocks noChangeArrowheads="1"/>
              </p:cNvSpPr>
              <p:nvPr/>
            </p:nvSpPr>
            <p:spPr bwMode="auto">
              <a:xfrm>
                <a:off x="126449" y="195926"/>
                <a:ext cx="75730" cy="757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90" name="组合 494"/>
            <p:cNvGrpSpPr/>
            <p:nvPr/>
          </p:nvGrpSpPr>
          <p:grpSpPr bwMode="auto">
            <a:xfrm>
              <a:off x="9390063" y="5365750"/>
              <a:ext cx="301625" cy="438150"/>
              <a:chOff x="0" y="0"/>
              <a:chExt cx="270961" cy="396021"/>
            </a:xfrm>
            <a:grpFill/>
          </p:grpSpPr>
          <p:sp>
            <p:nvSpPr>
              <p:cNvPr id="227" name="Oval 270"/>
              <p:cNvSpPr>
                <a:spLocks noChangeArrowheads="1"/>
              </p:cNvSpPr>
              <p:nvPr/>
            </p:nvSpPr>
            <p:spPr bwMode="auto">
              <a:xfrm>
                <a:off x="159103" y="0"/>
                <a:ext cx="67393" cy="67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28" name="Freeform 271"/>
              <p:cNvSpPr>
                <a:spLocks noEditPoints="1"/>
              </p:cNvSpPr>
              <p:nvPr/>
            </p:nvSpPr>
            <p:spPr bwMode="auto">
              <a:xfrm>
                <a:off x="0" y="26402"/>
                <a:ext cx="270961" cy="369619"/>
              </a:xfrm>
              <a:custGeom>
                <a:avLst/>
                <a:gdLst>
                  <a:gd name="T0" fmla="*/ 137 w 165"/>
                  <a:gd name="T1" fmla="*/ 32 h 225"/>
                  <a:gd name="T2" fmla="*/ 68 w 165"/>
                  <a:gd name="T3" fmla="*/ 54 h 225"/>
                  <a:gd name="T4" fmla="*/ 68 w 165"/>
                  <a:gd name="T5" fmla="*/ 57 h 225"/>
                  <a:gd name="T6" fmla="*/ 66 w 165"/>
                  <a:gd name="T7" fmla="*/ 56 h 225"/>
                  <a:gd name="T8" fmla="*/ 60 w 165"/>
                  <a:gd name="T9" fmla="*/ 31 h 225"/>
                  <a:gd name="T10" fmla="*/ 35 w 165"/>
                  <a:gd name="T11" fmla="*/ 1 h 225"/>
                  <a:gd name="T12" fmla="*/ 10 w 165"/>
                  <a:gd name="T13" fmla="*/ 6 h 225"/>
                  <a:gd name="T14" fmla="*/ 38 w 165"/>
                  <a:gd name="T15" fmla="*/ 56 h 225"/>
                  <a:gd name="T16" fmla="*/ 59 w 165"/>
                  <a:gd name="T17" fmla="*/ 64 h 225"/>
                  <a:gd name="T18" fmla="*/ 68 w 165"/>
                  <a:gd name="T19" fmla="*/ 73 h 225"/>
                  <a:gd name="T20" fmla="*/ 68 w 165"/>
                  <a:gd name="T21" fmla="*/ 76 h 225"/>
                  <a:gd name="T22" fmla="*/ 77 w 165"/>
                  <a:gd name="T23" fmla="*/ 85 h 225"/>
                  <a:gd name="T24" fmla="*/ 80 w 165"/>
                  <a:gd name="T25" fmla="*/ 84 h 225"/>
                  <a:gd name="T26" fmla="*/ 91 w 165"/>
                  <a:gd name="T27" fmla="*/ 100 h 225"/>
                  <a:gd name="T28" fmla="*/ 81 w 165"/>
                  <a:gd name="T29" fmla="*/ 165 h 225"/>
                  <a:gd name="T30" fmla="*/ 102 w 165"/>
                  <a:gd name="T31" fmla="*/ 225 h 225"/>
                  <a:gd name="T32" fmla="*/ 105 w 165"/>
                  <a:gd name="T33" fmla="*/ 163 h 225"/>
                  <a:gd name="T34" fmla="*/ 119 w 165"/>
                  <a:gd name="T35" fmla="*/ 109 h 225"/>
                  <a:gd name="T36" fmla="*/ 138 w 165"/>
                  <a:gd name="T37" fmla="*/ 213 h 225"/>
                  <a:gd name="T38" fmla="*/ 161 w 165"/>
                  <a:gd name="T39" fmla="*/ 213 h 225"/>
                  <a:gd name="T40" fmla="*/ 156 w 165"/>
                  <a:gd name="T41" fmla="*/ 76 h 225"/>
                  <a:gd name="T42" fmla="*/ 165 w 165"/>
                  <a:gd name="T43" fmla="*/ 65 h 225"/>
                  <a:gd name="T44" fmla="*/ 91 w 165"/>
                  <a:gd name="T45" fmla="*/ 57 h 225"/>
                  <a:gd name="T46" fmla="*/ 85 w 165"/>
                  <a:gd name="T47" fmla="*/ 73 h 225"/>
                  <a:gd name="T48" fmla="*/ 91 w 165"/>
                  <a:gd name="T49" fmla="*/ 57 h 225"/>
                  <a:gd name="T50" fmla="*/ 13 w 165"/>
                  <a:gd name="T51" fmla="*/ 9 h 225"/>
                  <a:gd name="T52" fmla="*/ 51 w 165"/>
                  <a:gd name="T53" fmla="*/ 47 h 225"/>
                  <a:gd name="T54" fmla="*/ 59 w 165"/>
                  <a:gd name="T55" fmla="*/ 57 h 225"/>
                  <a:gd name="T56" fmla="*/ 46 w 165"/>
                  <a:gd name="T57" fmla="*/ 55 h 225"/>
                  <a:gd name="T58" fmla="*/ 58 w 165"/>
                  <a:gd name="T59" fmla="*/ 44 h 225"/>
                  <a:gd name="T60" fmla="*/ 59 w 165"/>
                  <a:gd name="T61" fmla="*/ 57 h 225"/>
                  <a:gd name="T62" fmla="*/ 142 w 165"/>
                  <a:gd name="T63" fmla="*/ 57 h 225"/>
                  <a:gd name="T64" fmla="*/ 149 w 165"/>
                  <a:gd name="T65" fmla="*/ 58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225">
                    <a:moveTo>
                      <a:pt x="165" y="54"/>
                    </a:moveTo>
                    <a:cubicBezTo>
                      <a:pt x="163" y="31"/>
                      <a:pt x="137" y="32"/>
                      <a:pt x="137" y="32"/>
                    </a:cubicBezTo>
                    <a:cubicBezTo>
                      <a:pt x="96" y="32"/>
                      <a:pt x="96" y="32"/>
                      <a:pt x="96" y="32"/>
                    </a:cubicBezTo>
                    <a:cubicBezTo>
                      <a:pt x="67" y="32"/>
                      <a:pt x="68" y="54"/>
                      <a:pt x="68" y="54"/>
                    </a:cubicBezTo>
                    <a:cubicBezTo>
                      <a:pt x="68" y="56"/>
                      <a:pt x="68" y="56"/>
                      <a:pt x="68" y="56"/>
                    </a:cubicBezTo>
                    <a:cubicBezTo>
                      <a:pt x="68" y="57"/>
                      <a:pt x="68" y="57"/>
                      <a:pt x="68" y="57"/>
                    </a:cubicBezTo>
                    <a:cubicBezTo>
                      <a:pt x="68" y="57"/>
                      <a:pt x="68" y="57"/>
                      <a:pt x="68" y="57"/>
                    </a:cubicBezTo>
                    <a:cubicBezTo>
                      <a:pt x="67" y="56"/>
                      <a:pt x="67" y="56"/>
                      <a:pt x="66" y="56"/>
                    </a:cubicBezTo>
                    <a:cubicBezTo>
                      <a:pt x="64" y="52"/>
                      <a:pt x="61" y="47"/>
                      <a:pt x="60" y="39"/>
                    </a:cubicBezTo>
                    <a:cubicBezTo>
                      <a:pt x="60" y="36"/>
                      <a:pt x="60" y="34"/>
                      <a:pt x="60" y="31"/>
                    </a:cubicBezTo>
                    <a:cubicBezTo>
                      <a:pt x="60" y="27"/>
                      <a:pt x="58" y="23"/>
                      <a:pt x="56" y="19"/>
                    </a:cubicBezTo>
                    <a:cubicBezTo>
                      <a:pt x="56" y="19"/>
                      <a:pt x="52" y="8"/>
                      <a:pt x="35" y="1"/>
                    </a:cubicBezTo>
                    <a:cubicBezTo>
                      <a:pt x="30" y="0"/>
                      <a:pt x="27" y="0"/>
                      <a:pt x="24" y="0"/>
                    </a:cubicBezTo>
                    <a:cubicBezTo>
                      <a:pt x="19" y="1"/>
                      <a:pt x="14" y="3"/>
                      <a:pt x="10" y="6"/>
                    </a:cubicBezTo>
                    <a:cubicBezTo>
                      <a:pt x="0" y="16"/>
                      <a:pt x="2" y="34"/>
                      <a:pt x="14" y="46"/>
                    </a:cubicBezTo>
                    <a:cubicBezTo>
                      <a:pt x="21" y="53"/>
                      <a:pt x="30" y="57"/>
                      <a:pt x="38" y="56"/>
                    </a:cubicBezTo>
                    <a:cubicBezTo>
                      <a:pt x="38" y="57"/>
                      <a:pt x="38" y="57"/>
                      <a:pt x="38" y="57"/>
                    </a:cubicBezTo>
                    <a:cubicBezTo>
                      <a:pt x="38" y="57"/>
                      <a:pt x="49" y="56"/>
                      <a:pt x="59" y="64"/>
                    </a:cubicBezTo>
                    <a:cubicBezTo>
                      <a:pt x="60" y="65"/>
                      <a:pt x="60" y="65"/>
                      <a:pt x="60" y="65"/>
                    </a:cubicBezTo>
                    <a:cubicBezTo>
                      <a:pt x="68" y="73"/>
                      <a:pt x="68" y="73"/>
                      <a:pt x="68" y="73"/>
                    </a:cubicBezTo>
                    <a:cubicBezTo>
                      <a:pt x="68" y="76"/>
                      <a:pt x="68" y="76"/>
                      <a:pt x="68" y="76"/>
                    </a:cubicBezTo>
                    <a:cubicBezTo>
                      <a:pt x="68" y="76"/>
                      <a:pt x="68" y="76"/>
                      <a:pt x="68" y="76"/>
                    </a:cubicBezTo>
                    <a:cubicBezTo>
                      <a:pt x="68" y="76"/>
                      <a:pt x="68" y="76"/>
                      <a:pt x="68" y="76"/>
                    </a:cubicBezTo>
                    <a:cubicBezTo>
                      <a:pt x="68" y="81"/>
                      <a:pt x="72" y="85"/>
                      <a:pt x="77" y="85"/>
                    </a:cubicBezTo>
                    <a:cubicBezTo>
                      <a:pt x="78" y="85"/>
                      <a:pt x="79" y="85"/>
                      <a:pt x="80" y="84"/>
                    </a:cubicBezTo>
                    <a:cubicBezTo>
                      <a:pt x="80" y="84"/>
                      <a:pt x="80" y="84"/>
                      <a:pt x="80" y="84"/>
                    </a:cubicBezTo>
                    <a:cubicBezTo>
                      <a:pt x="77" y="87"/>
                      <a:pt x="76" y="91"/>
                      <a:pt x="77" y="95"/>
                    </a:cubicBezTo>
                    <a:cubicBezTo>
                      <a:pt x="79" y="99"/>
                      <a:pt x="85" y="101"/>
                      <a:pt x="91" y="100"/>
                    </a:cubicBezTo>
                    <a:cubicBezTo>
                      <a:pt x="91" y="111"/>
                      <a:pt x="91" y="111"/>
                      <a:pt x="91" y="111"/>
                    </a:cubicBezTo>
                    <a:cubicBezTo>
                      <a:pt x="81" y="165"/>
                      <a:pt x="81" y="165"/>
                      <a:pt x="81" y="165"/>
                    </a:cubicBezTo>
                    <a:cubicBezTo>
                      <a:pt x="91" y="213"/>
                      <a:pt x="91" y="213"/>
                      <a:pt x="91" y="213"/>
                    </a:cubicBezTo>
                    <a:cubicBezTo>
                      <a:pt x="91" y="220"/>
                      <a:pt x="96" y="225"/>
                      <a:pt x="102" y="225"/>
                    </a:cubicBezTo>
                    <a:cubicBezTo>
                      <a:pt x="109" y="225"/>
                      <a:pt x="114" y="220"/>
                      <a:pt x="114" y="213"/>
                    </a:cubicBezTo>
                    <a:cubicBezTo>
                      <a:pt x="105" y="163"/>
                      <a:pt x="105" y="163"/>
                      <a:pt x="105" y="163"/>
                    </a:cubicBezTo>
                    <a:cubicBezTo>
                      <a:pt x="114" y="109"/>
                      <a:pt x="114" y="109"/>
                      <a:pt x="114" y="109"/>
                    </a:cubicBezTo>
                    <a:cubicBezTo>
                      <a:pt x="119" y="109"/>
                      <a:pt x="119" y="109"/>
                      <a:pt x="119" y="109"/>
                    </a:cubicBezTo>
                    <a:cubicBezTo>
                      <a:pt x="138" y="213"/>
                      <a:pt x="138" y="213"/>
                      <a:pt x="138" y="213"/>
                    </a:cubicBezTo>
                    <a:cubicBezTo>
                      <a:pt x="138" y="213"/>
                      <a:pt x="138" y="213"/>
                      <a:pt x="138" y="213"/>
                    </a:cubicBezTo>
                    <a:cubicBezTo>
                      <a:pt x="138" y="220"/>
                      <a:pt x="143" y="225"/>
                      <a:pt x="149" y="225"/>
                    </a:cubicBezTo>
                    <a:cubicBezTo>
                      <a:pt x="156" y="225"/>
                      <a:pt x="161" y="220"/>
                      <a:pt x="161" y="213"/>
                    </a:cubicBezTo>
                    <a:cubicBezTo>
                      <a:pt x="145" y="80"/>
                      <a:pt x="145" y="80"/>
                      <a:pt x="145" y="80"/>
                    </a:cubicBezTo>
                    <a:cubicBezTo>
                      <a:pt x="156" y="76"/>
                      <a:pt x="156" y="76"/>
                      <a:pt x="156" y="76"/>
                    </a:cubicBezTo>
                    <a:cubicBezTo>
                      <a:pt x="162" y="74"/>
                      <a:pt x="165" y="70"/>
                      <a:pt x="165" y="65"/>
                    </a:cubicBezTo>
                    <a:cubicBezTo>
                      <a:pt x="165" y="65"/>
                      <a:pt x="165" y="65"/>
                      <a:pt x="165" y="65"/>
                    </a:cubicBezTo>
                    <a:lnTo>
                      <a:pt x="165" y="54"/>
                    </a:lnTo>
                    <a:close/>
                    <a:moveTo>
                      <a:pt x="91" y="57"/>
                    </a:moveTo>
                    <a:cubicBezTo>
                      <a:pt x="91" y="78"/>
                      <a:pt x="91" y="78"/>
                      <a:pt x="91" y="78"/>
                    </a:cubicBezTo>
                    <a:cubicBezTo>
                      <a:pt x="85" y="73"/>
                      <a:pt x="85" y="73"/>
                      <a:pt x="85" y="73"/>
                    </a:cubicBezTo>
                    <a:cubicBezTo>
                      <a:pt x="85" y="57"/>
                      <a:pt x="85" y="57"/>
                      <a:pt x="85" y="57"/>
                    </a:cubicBezTo>
                    <a:lnTo>
                      <a:pt x="91" y="57"/>
                    </a:lnTo>
                    <a:close/>
                    <a:moveTo>
                      <a:pt x="17" y="43"/>
                    </a:moveTo>
                    <a:cubicBezTo>
                      <a:pt x="7" y="32"/>
                      <a:pt x="5" y="17"/>
                      <a:pt x="13" y="9"/>
                    </a:cubicBezTo>
                    <a:cubicBezTo>
                      <a:pt x="21" y="1"/>
                      <a:pt x="36" y="3"/>
                      <a:pt x="46" y="14"/>
                    </a:cubicBezTo>
                    <a:cubicBezTo>
                      <a:pt x="57" y="24"/>
                      <a:pt x="59" y="39"/>
                      <a:pt x="51" y="47"/>
                    </a:cubicBezTo>
                    <a:cubicBezTo>
                      <a:pt x="43" y="55"/>
                      <a:pt x="28" y="53"/>
                      <a:pt x="17" y="43"/>
                    </a:cubicBezTo>
                    <a:close/>
                    <a:moveTo>
                      <a:pt x="59" y="57"/>
                    </a:moveTo>
                    <a:cubicBezTo>
                      <a:pt x="58" y="58"/>
                      <a:pt x="58" y="59"/>
                      <a:pt x="58" y="61"/>
                    </a:cubicBezTo>
                    <a:cubicBezTo>
                      <a:pt x="53" y="58"/>
                      <a:pt x="49" y="56"/>
                      <a:pt x="46" y="55"/>
                    </a:cubicBezTo>
                    <a:cubicBezTo>
                      <a:pt x="49" y="54"/>
                      <a:pt x="52" y="53"/>
                      <a:pt x="54" y="50"/>
                    </a:cubicBezTo>
                    <a:cubicBezTo>
                      <a:pt x="56" y="48"/>
                      <a:pt x="57" y="46"/>
                      <a:pt x="58" y="44"/>
                    </a:cubicBezTo>
                    <a:cubicBezTo>
                      <a:pt x="60" y="49"/>
                      <a:pt x="61" y="52"/>
                      <a:pt x="63" y="55"/>
                    </a:cubicBezTo>
                    <a:cubicBezTo>
                      <a:pt x="62" y="55"/>
                      <a:pt x="60" y="56"/>
                      <a:pt x="59" y="57"/>
                    </a:cubicBezTo>
                    <a:close/>
                    <a:moveTo>
                      <a:pt x="143" y="60"/>
                    </a:moveTo>
                    <a:cubicBezTo>
                      <a:pt x="142" y="57"/>
                      <a:pt x="142" y="57"/>
                      <a:pt x="142" y="57"/>
                    </a:cubicBezTo>
                    <a:cubicBezTo>
                      <a:pt x="148" y="57"/>
                      <a:pt x="148" y="57"/>
                      <a:pt x="148" y="57"/>
                    </a:cubicBezTo>
                    <a:cubicBezTo>
                      <a:pt x="149" y="58"/>
                      <a:pt x="149" y="58"/>
                      <a:pt x="149" y="58"/>
                    </a:cubicBezTo>
                    <a:lnTo>
                      <a:pt x="143"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91" name="组合 486"/>
            <p:cNvGrpSpPr/>
            <p:nvPr/>
          </p:nvGrpSpPr>
          <p:grpSpPr bwMode="auto">
            <a:xfrm>
              <a:off x="8261350" y="3201988"/>
              <a:ext cx="258763" cy="374650"/>
              <a:chOff x="0" y="0"/>
              <a:chExt cx="234138" cy="338355"/>
            </a:xfrm>
            <a:grpFill/>
          </p:grpSpPr>
          <p:sp>
            <p:nvSpPr>
              <p:cNvPr id="201" name="Rectangle 272"/>
              <p:cNvSpPr>
                <a:spLocks noChangeArrowheads="1"/>
              </p:cNvSpPr>
              <p:nvPr/>
            </p:nvSpPr>
            <p:spPr bwMode="auto">
              <a:xfrm>
                <a:off x="0" y="20149"/>
                <a:ext cx="22927" cy="31820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02" name="Rectangle 273"/>
              <p:cNvSpPr>
                <a:spLocks noChangeArrowheads="1"/>
              </p:cNvSpPr>
              <p:nvPr/>
            </p:nvSpPr>
            <p:spPr bwMode="auto">
              <a:xfrm>
                <a:off x="29875" y="49330"/>
                <a:ext cx="32654" cy="333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03" name="Rectangle 274"/>
              <p:cNvSpPr>
                <a:spLocks noChangeArrowheads="1"/>
              </p:cNvSpPr>
              <p:nvPr/>
            </p:nvSpPr>
            <p:spPr bwMode="auto">
              <a:xfrm>
                <a:off x="92405" y="49330"/>
                <a:ext cx="36129" cy="333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04" name="Freeform 275"/>
              <p:cNvSpPr/>
              <p:nvPr/>
            </p:nvSpPr>
            <p:spPr bwMode="auto">
              <a:xfrm>
                <a:off x="92405" y="0"/>
                <a:ext cx="34043" cy="21538"/>
              </a:xfrm>
              <a:custGeom>
                <a:avLst/>
                <a:gdLst>
                  <a:gd name="T0" fmla="*/ 21 w 21"/>
                  <a:gd name="T1" fmla="*/ 13 h 13"/>
                  <a:gd name="T2" fmla="*/ 0 w 21"/>
                  <a:gd name="T3" fmla="*/ 0 h 13"/>
                  <a:gd name="T4" fmla="*/ 0 w 21"/>
                  <a:gd name="T5" fmla="*/ 13 h 13"/>
                  <a:gd name="T6" fmla="*/ 21 w 21"/>
                  <a:gd name="T7" fmla="*/ 13 h 13"/>
                </a:gdLst>
                <a:ahLst/>
                <a:cxnLst>
                  <a:cxn ang="0">
                    <a:pos x="T0" y="T1"/>
                  </a:cxn>
                  <a:cxn ang="0">
                    <a:pos x="T2" y="T3"/>
                  </a:cxn>
                  <a:cxn ang="0">
                    <a:pos x="T4" y="T5"/>
                  </a:cxn>
                  <a:cxn ang="0">
                    <a:pos x="T6" y="T7"/>
                  </a:cxn>
                </a:cxnLst>
                <a:rect l="0" t="0" r="r" b="b"/>
                <a:pathLst>
                  <a:path w="21" h="13">
                    <a:moveTo>
                      <a:pt x="21" y="13"/>
                    </a:moveTo>
                    <a:cubicBezTo>
                      <a:pt x="15" y="4"/>
                      <a:pt x="8" y="1"/>
                      <a:pt x="0" y="0"/>
                    </a:cubicBezTo>
                    <a:cubicBezTo>
                      <a:pt x="0" y="13"/>
                      <a:pt x="0" y="13"/>
                      <a:pt x="0" y="13"/>
                    </a:cubicBezTo>
                    <a:lnTo>
                      <a:pt x="21" y="1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05" name="Freeform 276"/>
              <p:cNvSpPr/>
              <p:nvPr/>
            </p:nvSpPr>
            <p:spPr bwMode="auto">
              <a:xfrm>
                <a:off x="36128" y="6949"/>
                <a:ext cx="26402" cy="14590"/>
              </a:xfrm>
              <a:custGeom>
                <a:avLst/>
                <a:gdLst>
                  <a:gd name="T0" fmla="*/ 16 w 16"/>
                  <a:gd name="T1" fmla="*/ 0 h 9"/>
                  <a:gd name="T2" fmla="*/ 0 w 16"/>
                  <a:gd name="T3" fmla="*/ 9 h 9"/>
                  <a:gd name="T4" fmla="*/ 16 w 16"/>
                  <a:gd name="T5" fmla="*/ 9 h 9"/>
                  <a:gd name="T6" fmla="*/ 16 w 16"/>
                  <a:gd name="T7" fmla="*/ 0 h 9"/>
                </a:gdLst>
                <a:ahLst/>
                <a:cxnLst>
                  <a:cxn ang="0">
                    <a:pos x="T0" y="T1"/>
                  </a:cxn>
                  <a:cxn ang="0">
                    <a:pos x="T2" y="T3"/>
                  </a:cxn>
                  <a:cxn ang="0">
                    <a:pos x="T4" y="T5"/>
                  </a:cxn>
                  <a:cxn ang="0">
                    <a:pos x="T6" y="T7"/>
                  </a:cxn>
                </a:cxnLst>
                <a:rect l="0" t="0" r="r" b="b"/>
                <a:pathLst>
                  <a:path w="16" h="9">
                    <a:moveTo>
                      <a:pt x="16" y="0"/>
                    </a:moveTo>
                    <a:cubicBezTo>
                      <a:pt x="10" y="3"/>
                      <a:pt x="4" y="6"/>
                      <a:pt x="0" y="9"/>
                    </a:cubicBezTo>
                    <a:cubicBezTo>
                      <a:pt x="16" y="9"/>
                      <a:pt x="16" y="9"/>
                      <a:pt x="16" y="9"/>
                    </a:cubicBezTo>
                    <a:lnTo>
                      <a:pt x="1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06" name="Freeform 277"/>
              <p:cNvSpPr/>
              <p:nvPr/>
            </p:nvSpPr>
            <p:spPr bwMode="auto">
              <a:xfrm>
                <a:off x="29875" y="111858"/>
                <a:ext cx="32654" cy="25012"/>
              </a:xfrm>
              <a:custGeom>
                <a:avLst/>
                <a:gdLst>
                  <a:gd name="T0" fmla="*/ 20 w 20"/>
                  <a:gd name="T1" fmla="*/ 9 h 15"/>
                  <a:gd name="T2" fmla="*/ 20 w 20"/>
                  <a:gd name="T3" fmla="*/ 0 h 15"/>
                  <a:gd name="T4" fmla="*/ 0 w 20"/>
                  <a:gd name="T5" fmla="*/ 0 h 15"/>
                  <a:gd name="T6" fmla="*/ 0 w 20"/>
                  <a:gd name="T7" fmla="*/ 15 h 15"/>
                  <a:gd name="T8" fmla="*/ 7 w 20"/>
                  <a:gd name="T9" fmla="*/ 15 h 15"/>
                  <a:gd name="T10" fmla="*/ 20 w 20"/>
                  <a:gd name="T11" fmla="*/ 9 h 15"/>
                </a:gdLst>
                <a:ahLst/>
                <a:cxnLst>
                  <a:cxn ang="0">
                    <a:pos x="T0" y="T1"/>
                  </a:cxn>
                  <a:cxn ang="0">
                    <a:pos x="T2" y="T3"/>
                  </a:cxn>
                  <a:cxn ang="0">
                    <a:pos x="T4" y="T5"/>
                  </a:cxn>
                  <a:cxn ang="0">
                    <a:pos x="T6" y="T7"/>
                  </a:cxn>
                  <a:cxn ang="0">
                    <a:pos x="T8" y="T9"/>
                  </a:cxn>
                  <a:cxn ang="0">
                    <a:pos x="T10" y="T11"/>
                  </a:cxn>
                </a:cxnLst>
                <a:rect l="0" t="0" r="r" b="b"/>
                <a:pathLst>
                  <a:path w="20" h="15">
                    <a:moveTo>
                      <a:pt x="20" y="9"/>
                    </a:moveTo>
                    <a:cubicBezTo>
                      <a:pt x="20" y="0"/>
                      <a:pt x="20" y="0"/>
                      <a:pt x="20" y="0"/>
                    </a:cubicBezTo>
                    <a:cubicBezTo>
                      <a:pt x="0" y="0"/>
                      <a:pt x="0" y="0"/>
                      <a:pt x="0" y="0"/>
                    </a:cubicBezTo>
                    <a:cubicBezTo>
                      <a:pt x="0" y="15"/>
                      <a:pt x="0" y="15"/>
                      <a:pt x="0" y="15"/>
                    </a:cubicBezTo>
                    <a:cubicBezTo>
                      <a:pt x="7" y="15"/>
                      <a:pt x="7" y="15"/>
                      <a:pt x="7" y="15"/>
                    </a:cubicBezTo>
                    <a:cubicBezTo>
                      <a:pt x="10" y="13"/>
                      <a:pt x="15" y="10"/>
                      <a:pt x="2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07" name="Rectangle 278"/>
              <p:cNvSpPr>
                <a:spLocks noChangeArrowheads="1"/>
              </p:cNvSpPr>
              <p:nvPr/>
            </p:nvSpPr>
            <p:spPr bwMode="auto">
              <a:xfrm>
                <a:off x="157713" y="111858"/>
                <a:ext cx="31265" cy="250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08" name="Rectangle 279"/>
              <p:cNvSpPr>
                <a:spLocks noChangeArrowheads="1"/>
              </p:cNvSpPr>
              <p:nvPr/>
            </p:nvSpPr>
            <p:spPr bwMode="auto">
              <a:xfrm>
                <a:off x="218854" y="111858"/>
                <a:ext cx="14590" cy="250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09" name="Freeform 280"/>
              <p:cNvSpPr/>
              <p:nvPr/>
            </p:nvSpPr>
            <p:spPr bwMode="auto">
              <a:xfrm>
                <a:off x="92405" y="111858"/>
                <a:ext cx="36129" cy="25012"/>
              </a:xfrm>
              <a:custGeom>
                <a:avLst/>
                <a:gdLst>
                  <a:gd name="T0" fmla="*/ 22 w 22"/>
                  <a:gd name="T1" fmla="*/ 0 h 15"/>
                  <a:gd name="T2" fmla="*/ 0 w 22"/>
                  <a:gd name="T3" fmla="*/ 0 h 15"/>
                  <a:gd name="T4" fmla="*/ 0 w 22"/>
                  <a:gd name="T5" fmla="*/ 7 h 15"/>
                  <a:gd name="T6" fmla="*/ 18 w 22"/>
                  <a:gd name="T7" fmla="*/ 15 h 15"/>
                  <a:gd name="T8" fmla="*/ 22 w 22"/>
                  <a:gd name="T9" fmla="*/ 15 h 15"/>
                  <a:gd name="T10" fmla="*/ 22 w 22"/>
                  <a:gd name="T11" fmla="*/ 0 h 15"/>
                </a:gdLst>
                <a:ahLst/>
                <a:cxnLst>
                  <a:cxn ang="0">
                    <a:pos x="T0" y="T1"/>
                  </a:cxn>
                  <a:cxn ang="0">
                    <a:pos x="T2" y="T3"/>
                  </a:cxn>
                  <a:cxn ang="0">
                    <a:pos x="T4" y="T5"/>
                  </a:cxn>
                  <a:cxn ang="0">
                    <a:pos x="T6" y="T7"/>
                  </a:cxn>
                  <a:cxn ang="0">
                    <a:pos x="T8" y="T9"/>
                  </a:cxn>
                  <a:cxn ang="0">
                    <a:pos x="T10" y="T11"/>
                  </a:cxn>
                </a:cxnLst>
                <a:rect l="0" t="0" r="r" b="b"/>
                <a:pathLst>
                  <a:path w="22" h="15">
                    <a:moveTo>
                      <a:pt x="22" y="0"/>
                    </a:moveTo>
                    <a:cubicBezTo>
                      <a:pt x="0" y="0"/>
                      <a:pt x="0" y="0"/>
                      <a:pt x="0" y="0"/>
                    </a:cubicBezTo>
                    <a:cubicBezTo>
                      <a:pt x="0" y="7"/>
                      <a:pt x="0" y="7"/>
                      <a:pt x="0" y="7"/>
                    </a:cubicBezTo>
                    <a:cubicBezTo>
                      <a:pt x="6" y="7"/>
                      <a:pt x="12" y="10"/>
                      <a:pt x="18" y="15"/>
                    </a:cubicBezTo>
                    <a:cubicBezTo>
                      <a:pt x="22" y="15"/>
                      <a:pt x="22" y="15"/>
                      <a:pt x="22" y="15"/>
                    </a:cubicBezTo>
                    <a:lnTo>
                      <a:pt x="2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10" name="Rectangle 281"/>
              <p:cNvSpPr>
                <a:spLocks noChangeArrowheads="1"/>
              </p:cNvSpPr>
              <p:nvPr/>
            </p:nvSpPr>
            <p:spPr bwMode="auto">
              <a:xfrm>
                <a:off x="218854" y="49330"/>
                <a:ext cx="14590" cy="333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11" name="Freeform 282"/>
              <p:cNvSpPr/>
              <p:nvPr/>
            </p:nvSpPr>
            <p:spPr bwMode="auto">
              <a:xfrm>
                <a:off x="157713" y="51413"/>
                <a:ext cx="31265" cy="31265"/>
              </a:xfrm>
              <a:custGeom>
                <a:avLst/>
                <a:gdLst>
                  <a:gd name="T0" fmla="*/ 0 w 19"/>
                  <a:gd name="T1" fmla="*/ 0 h 19"/>
                  <a:gd name="T2" fmla="*/ 0 w 19"/>
                  <a:gd name="T3" fmla="*/ 19 h 19"/>
                  <a:gd name="T4" fmla="*/ 19 w 19"/>
                  <a:gd name="T5" fmla="*/ 19 h 19"/>
                  <a:gd name="T6" fmla="*/ 19 w 19"/>
                  <a:gd name="T7" fmla="*/ 0 h 19"/>
                  <a:gd name="T8" fmla="*/ 0 w 19"/>
                  <a:gd name="T9" fmla="*/ 0 h 19"/>
                </a:gdLst>
                <a:ahLst/>
                <a:cxnLst>
                  <a:cxn ang="0">
                    <a:pos x="T0" y="T1"/>
                  </a:cxn>
                  <a:cxn ang="0">
                    <a:pos x="T2" y="T3"/>
                  </a:cxn>
                  <a:cxn ang="0">
                    <a:pos x="T4" y="T5"/>
                  </a:cxn>
                  <a:cxn ang="0">
                    <a:pos x="T6" y="T7"/>
                  </a:cxn>
                  <a:cxn ang="0">
                    <a:pos x="T8" y="T9"/>
                  </a:cxn>
                </a:cxnLst>
                <a:rect l="0" t="0" r="r" b="b"/>
                <a:pathLst>
                  <a:path w="19" h="19">
                    <a:moveTo>
                      <a:pt x="0" y="0"/>
                    </a:moveTo>
                    <a:cubicBezTo>
                      <a:pt x="0" y="19"/>
                      <a:pt x="0" y="19"/>
                      <a:pt x="0" y="19"/>
                    </a:cubicBezTo>
                    <a:cubicBezTo>
                      <a:pt x="19" y="19"/>
                      <a:pt x="19" y="19"/>
                      <a:pt x="19" y="19"/>
                    </a:cubicBezTo>
                    <a:cubicBezTo>
                      <a:pt x="19" y="0"/>
                      <a:pt x="19" y="0"/>
                      <a:pt x="19" y="0"/>
                    </a:cubicBezTo>
                    <a:cubicBezTo>
                      <a:pt x="13" y="1"/>
                      <a:pt x="6"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12" name="Freeform 283"/>
              <p:cNvSpPr/>
              <p:nvPr/>
            </p:nvSpPr>
            <p:spPr bwMode="auto">
              <a:xfrm>
                <a:off x="156324" y="49330"/>
                <a:ext cx="1390" cy="2084"/>
              </a:xfrm>
              <a:custGeom>
                <a:avLst/>
                <a:gdLst>
                  <a:gd name="T0" fmla="*/ 2 w 2"/>
                  <a:gd name="T1" fmla="*/ 0 h 3"/>
                  <a:gd name="T2" fmla="*/ 0 w 2"/>
                  <a:gd name="T3" fmla="*/ 0 h 3"/>
                  <a:gd name="T4" fmla="*/ 2 w 2"/>
                  <a:gd name="T5" fmla="*/ 3 h 3"/>
                  <a:gd name="T6" fmla="*/ 2 w 2"/>
                  <a:gd name="T7" fmla="*/ 0 h 3"/>
                </a:gdLst>
                <a:ahLst/>
                <a:cxnLst>
                  <a:cxn ang="0">
                    <a:pos x="T0" y="T1"/>
                  </a:cxn>
                  <a:cxn ang="0">
                    <a:pos x="T2" y="T3"/>
                  </a:cxn>
                  <a:cxn ang="0">
                    <a:pos x="T4" y="T5"/>
                  </a:cxn>
                  <a:cxn ang="0">
                    <a:pos x="T6" y="T7"/>
                  </a:cxn>
                </a:cxnLst>
                <a:rect l="0" t="0" r="r" b="b"/>
                <a:pathLst>
                  <a:path w="2" h="3">
                    <a:moveTo>
                      <a:pt x="2" y="0"/>
                    </a:moveTo>
                    <a:lnTo>
                      <a:pt x="0" y="0"/>
                    </a:lnTo>
                    <a:lnTo>
                      <a:pt x="2" y="3"/>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13" name="Freeform 284"/>
              <p:cNvSpPr/>
              <p:nvPr/>
            </p:nvSpPr>
            <p:spPr bwMode="auto">
              <a:xfrm>
                <a:off x="188978" y="49330"/>
                <a:ext cx="2084" cy="2084"/>
              </a:xfrm>
              <a:custGeom>
                <a:avLst/>
                <a:gdLst>
                  <a:gd name="T0" fmla="*/ 3 w 3"/>
                  <a:gd name="T1" fmla="*/ 0 h 3"/>
                  <a:gd name="T2" fmla="*/ 0 w 3"/>
                  <a:gd name="T3" fmla="*/ 0 h 3"/>
                  <a:gd name="T4" fmla="*/ 0 w 3"/>
                  <a:gd name="T5" fmla="*/ 3 h 3"/>
                  <a:gd name="T6" fmla="*/ 3 w 3"/>
                  <a:gd name="T7" fmla="*/ 0 h 3"/>
                </a:gdLst>
                <a:ahLst/>
                <a:cxnLst>
                  <a:cxn ang="0">
                    <a:pos x="T0" y="T1"/>
                  </a:cxn>
                  <a:cxn ang="0">
                    <a:pos x="T2" y="T3"/>
                  </a:cxn>
                  <a:cxn ang="0">
                    <a:pos x="T4" y="T5"/>
                  </a:cxn>
                  <a:cxn ang="0">
                    <a:pos x="T6" y="T7"/>
                  </a:cxn>
                </a:cxnLst>
                <a:rect l="0" t="0" r="r" b="b"/>
                <a:pathLst>
                  <a:path w="3" h="3">
                    <a:moveTo>
                      <a:pt x="3" y="0"/>
                    </a:moveTo>
                    <a:lnTo>
                      <a:pt x="0" y="0"/>
                    </a:lnTo>
                    <a:lnTo>
                      <a:pt x="0" y="3"/>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14" name="Freeform 285"/>
              <p:cNvSpPr/>
              <p:nvPr/>
            </p:nvSpPr>
            <p:spPr bwMode="auto">
              <a:xfrm>
                <a:off x="126449" y="21539"/>
                <a:ext cx="2084" cy="1390"/>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1" y="0"/>
                      <a:pt x="1" y="1"/>
                      <a:pt x="1"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15" name="Freeform 286"/>
              <p:cNvSpPr/>
              <p:nvPr/>
            </p:nvSpPr>
            <p:spPr bwMode="auto">
              <a:xfrm>
                <a:off x="22928" y="21539"/>
                <a:ext cx="13201" cy="27791"/>
              </a:xfrm>
              <a:custGeom>
                <a:avLst/>
                <a:gdLst>
                  <a:gd name="T0" fmla="*/ 8 w 8"/>
                  <a:gd name="T1" fmla="*/ 0 h 17"/>
                  <a:gd name="T2" fmla="*/ 0 w 8"/>
                  <a:gd name="T3" fmla="*/ 0 h 17"/>
                  <a:gd name="T4" fmla="*/ 0 w 8"/>
                  <a:gd name="T5" fmla="*/ 17 h 17"/>
                  <a:gd name="T6" fmla="*/ 4 w 8"/>
                  <a:gd name="T7" fmla="*/ 17 h 17"/>
                  <a:gd name="T8" fmla="*/ 4 w 8"/>
                  <a:gd name="T9" fmla="*/ 3 h 17"/>
                  <a:gd name="T10" fmla="*/ 8 w 8"/>
                  <a:gd name="T11" fmla="*/ 0 h 17"/>
                </a:gdLst>
                <a:ahLst/>
                <a:cxnLst>
                  <a:cxn ang="0">
                    <a:pos x="T0" y="T1"/>
                  </a:cxn>
                  <a:cxn ang="0">
                    <a:pos x="T2" y="T3"/>
                  </a:cxn>
                  <a:cxn ang="0">
                    <a:pos x="T4" y="T5"/>
                  </a:cxn>
                  <a:cxn ang="0">
                    <a:pos x="T6" y="T7"/>
                  </a:cxn>
                  <a:cxn ang="0">
                    <a:pos x="T8" y="T9"/>
                  </a:cxn>
                  <a:cxn ang="0">
                    <a:pos x="T10" y="T11"/>
                  </a:cxn>
                </a:cxnLst>
                <a:rect l="0" t="0" r="r" b="b"/>
                <a:pathLst>
                  <a:path w="8" h="17">
                    <a:moveTo>
                      <a:pt x="8" y="0"/>
                    </a:moveTo>
                    <a:cubicBezTo>
                      <a:pt x="0" y="0"/>
                      <a:pt x="0" y="0"/>
                      <a:pt x="0" y="0"/>
                    </a:cubicBezTo>
                    <a:cubicBezTo>
                      <a:pt x="0" y="17"/>
                      <a:pt x="0" y="17"/>
                      <a:pt x="0" y="17"/>
                    </a:cubicBezTo>
                    <a:cubicBezTo>
                      <a:pt x="4" y="17"/>
                      <a:pt x="4" y="17"/>
                      <a:pt x="4" y="17"/>
                    </a:cubicBezTo>
                    <a:cubicBezTo>
                      <a:pt x="4" y="3"/>
                      <a:pt x="4" y="3"/>
                      <a:pt x="4" y="3"/>
                    </a:cubicBezTo>
                    <a:cubicBezTo>
                      <a:pt x="4" y="3"/>
                      <a:pt x="5" y="2"/>
                      <a:pt x="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16" name="Rectangle 287"/>
              <p:cNvSpPr>
                <a:spLocks noChangeArrowheads="1"/>
              </p:cNvSpPr>
              <p:nvPr/>
            </p:nvSpPr>
            <p:spPr bwMode="auto">
              <a:xfrm>
                <a:off x="62530" y="21539"/>
                <a:ext cx="29876" cy="2779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17" name="Freeform 288"/>
              <p:cNvSpPr/>
              <p:nvPr/>
            </p:nvSpPr>
            <p:spPr bwMode="auto">
              <a:xfrm>
                <a:off x="128533" y="22928"/>
                <a:ext cx="27791" cy="26402"/>
              </a:xfrm>
              <a:custGeom>
                <a:avLst/>
                <a:gdLst>
                  <a:gd name="T0" fmla="*/ 2 w 17"/>
                  <a:gd name="T1" fmla="*/ 2 h 16"/>
                  <a:gd name="T2" fmla="*/ 0 w 17"/>
                  <a:gd name="T3" fmla="*/ 0 h 16"/>
                  <a:gd name="T4" fmla="*/ 0 w 17"/>
                  <a:gd name="T5" fmla="*/ 16 h 16"/>
                  <a:gd name="T6" fmla="*/ 17 w 17"/>
                  <a:gd name="T7" fmla="*/ 16 h 16"/>
                  <a:gd name="T8" fmla="*/ 2 w 17"/>
                  <a:gd name="T9" fmla="*/ 2 h 16"/>
                </a:gdLst>
                <a:ahLst/>
                <a:cxnLst>
                  <a:cxn ang="0">
                    <a:pos x="T0" y="T1"/>
                  </a:cxn>
                  <a:cxn ang="0">
                    <a:pos x="T2" y="T3"/>
                  </a:cxn>
                  <a:cxn ang="0">
                    <a:pos x="T4" y="T5"/>
                  </a:cxn>
                  <a:cxn ang="0">
                    <a:pos x="T6" y="T7"/>
                  </a:cxn>
                  <a:cxn ang="0">
                    <a:pos x="T8" y="T9"/>
                  </a:cxn>
                </a:cxnLst>
                <a:rect l="0" t="0" r="r" b="b"/>
                <a:pathLst>
                  <a:path w="17" h="16">
                    <a:moveTo>
                      <a:pt x="2" y="2"/>
                    </a:moveTo>
                    <a:cubicBezTo>
                      <a:pt x="1" y="2"/>
                      <a:pt x="1" y="1"/>
                      <a:pt x="0" y="0"/>
                    </a:cubicBezTo>
                    <a:cubicBezTo>
                      <a:pt x="0" y="16"/>
                      <a:pt x="0" y="16"/>
                      <a:pt x="0" y="16"/>
                    </a:cubicBezTo>
                    <a:cubicBezTo>
                      <a:pt x="17" y="16"/>
                      <a:pt x="17" y="16"/>
                      <a:pt x="17" y="16"/>
                    </a:cubicBezTo>
                    <a:cubicBezTo>
                      <a:pt x="11" y="14"/>
                      <a:pt x="6" y="10"/>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18" name="Freeform 289"/>
              <p:cNvSpPr/>
              <p:nvPr/>
            </p:nvSpPr>
            <p:spPr bwMode="auto">
              <a:xfrm>
                <a:off x="191062" y="38213"/>
                <a:ext cx="27791" cy="11117"/>
              </a:xfrm>
              <a:custGeom>
                <a:avLst/>
                <a:gdLst>
                  <a:gd name="T0" fmla="*/ 0 w 17"/>
                  <a:gd name="T1" fmla="*/ 7 h 7"/>
                  <a:gd name="T2" fmla="*/ 17 w 17"/>
                  <a:gd name="T3" fmla="*/ 7 h 7"/>
                  <a:gd name="T4" fmla="*/ 17 w 17"/>
                  <a:gd name="T5" fmla="*/ 0 h 7"/>
                  <a:gd name="T6" fmla="*/ 0 w 17"/>
                  <a:gd name="T7" fmla="*/ 7 h 7"/>
                </a:gdLst>
                <a:ahLst/>
                <a:cxnLst>
                  <a:cxn ang="0">
                    <a:pos x="T0" y="T1"/>
                  </a:cxn>
                  <a:cxn ang="0">
                    <a:pos x="T2" y="T3"/>
                  </a:cxn>
                  <a:cxn ang="0">
                    <a:pos x="T4" y="T5"/>
                  </a:cxn>
                  <a:cxn ang="0">
                    <a:pos x="T6" y="T7"/>
                  </a:cxn>
                </a:cxnLst>
                <a:rect l="0" t="0" r="r" b="b"/>
                <a:pathLst>
                  <a:path w="17" h="7">
                    <a:moveTo>
                      <a:pt x="0" y="7"/>
                    </a:moveTo>
                    <a:cubicBezTo>
                      <a:pt x="17" y="7"/>
                      <a:pt x="17" y="7"/>
                      <a:pt x="17" y="7"/>
                    </a:cubicBezTo>
                    <a:cubicBezTo>
                      <a:pt x="17" y="0"/>
                      <a:pt x="17" y="0"/>
                      <a:pt x="17" y="0"/>
                    </a:cubicBezTo>
                    <a:cubicBezTo>
                      <a:pt x="12" y="3"/>
                      <a:pt x="7" y="6"/>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19" name="Rectangle 290"/>
              <p:cNvSpPr>
                <a:spLocks noChangeArrowheads="1"/>
              </p:cNvSpPr>
              <p:nvPr/>
            </p:nvSpPr>
            <p:spPr bwMode="auto">
              <a:xfrm>
                <a:off x="233443" y="82678"/>
                <a:ext cx="695" cy="29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20" name="Rectangle 291"/>
              <p:cNvSpPr>
                <a:spLocks noChangeArrowheads="1"/>
              </p:cNvSpPr>
              <p:nvPr/>
            </p:nvSpPr>
            <p:spPr bwMode="auto">
              <a:xfrm>
                <a:off x="22928" y="82678"/>
                <a:ext cx="6948" cy="29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21" name="Rectangle 292"/>
              <p:cNvSpPr>
                <a:spLocks noChangeArrowheads="1"/>
              </p:cNvSpPr>
              <p:nvPr/>
            </p:nvSpPr>
            <p:spPr bwMode="auto">
              <a:xfrm>
                <a:off x="62530" y="82678"/>
                <a:ext cx="29876" cy="29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22" name="Rectangle 293"/>
              <p:cNvSpPr>
                <a:spLocks noChangeArrowheads="1"/>
              </p:cNvSpPr>
              <p:nvPr/>
            </p:nvSpPr>
            <p:spPr bwMode="auto">
              <a:xfrm>
                <a:off x="128533" y="82678"/>
                <a:ext cx="29180" cy="29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23" name="Rectangle 294"/>
              <p:cNvSpPr>
                <a:spLocks noChangeArrowheads="1"/>
              </p:cNvSpPr>
              <p:nvPr/>
            </p:nvSpPr>
            <p:spPr bwMode="auto">
              <a:xfrm>
                <a:off x="188978" y="82678"/>
                <a:ext cx="29876" cy="2918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24" name="Freeform 295"/>
              <p:cNvSpPr/>
              <p:nvPr/>
            </p:nvSpPr>
            <p:spPr bwMode="auto">
              <a:xfrm>
                <a:off x="157713" y="162578"/>
                <a:ext cx="31265" cy="3474"/>
              </a:xfrm>
              <a:custGeom>
                <a:avLst/>
                <a:gdLst>
                  <a:gd name="T0" fmla="*/ 0 w 19"/>
                  <a:gd name="T1" fmla="*/ 0 h 2"/>
                  <a:gd name="T2" fmla="*/ 0 w 19"/>
                  <a:gd name="T3" fmla="*/ 1 h 2"/>
                  <a:gd name="T4" fmla="*/ 19 w 19"/>
                  <a:gd name="T5" fmla="*/ 1 h 2"/>
                  <a:gd name="T6" fmla="*/ 19 w 19"/>
                  <a:gd name="T7" fmla="*/ 0 h 2"/>
                  <a:gd name="T8" fmla="*/ 0 w 19"/>
                  <a:gd name="T9" fmla="*/ 0 h 2"/>
                </a:gdLst>
                <a:ahLst/>
                <a:cxnLst>
                  <a:cxn ang="0">
                    <a:pos x="T0" y="T1"/>
                  </a:cxn>
                  <a:cxn ang="0">
                    <a:pos x="T2" y="T3"/>
                  </a:cxn>
                  <a:cxn ang="0">
                    <a:pos x="T4" y="T5"/>
                  </a:cxn>
                  <a:cxn ang="0">
                    <a:pos x="T6" y="T7"/>
                  </a:cxn>
                  <a:cxn ang="0">
                    <a:pos x="T8" y="T9"/>
                  </a:cxn>
                </a:cxnLst>
                <a:rect l="0" t="0" r="r" b="b"/>
                <a:pathLst>
                  <a:path w="19" h="2">
                    <a:moveTo>
                      <a:pt x="0" y="0"/>
                    </a:moveTo>
                    <a:cubicBezTo>
                      <a:pt x="0" y="1"/>
                      <a:pt x="0" y="1"/>
                      <a:pt x="0" y="1"/>
                    </a:cubicBezTo>
                    <a:cubicBezTo>
                      <a:pt x="19" y="1"/>
                      <a:pt x="19" y="1"/>
                      <a:pt x="19" y="1"/>
                    </a:cubicBezTo>
                    <a:cubicBezTo>
                      <a:pt x="19" y="0"/>
                      <a:pt x="19" y="0"/>
                      <a:pt x="19" y="0"/>
                    </a:cubicBezTo>
                    <a:cubicBezTo>
                      <a:pt x="13" y="1"/>
                      <a:pt x="6" y="2"/>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25" name="Freeform 296"/>
              <p:cNvSpPr/>
              <p:nvPr/>
            </p:nvSpPr>
            <p:spPr bwMode="auto">
              <a:xfrm>
                <a:off x="128533" y="136871"/>
                <a:ext cx="29180" cy="25706"/>
              </a:xfrm>
              <a:custGeom>
                <a:avLst/>
                <a:gdLst>
                  <a:gd name="T0" fmla="*/ 0 w 18"/>
                  <a:gd name="T1" fmla="*/ 0 h 16"/>
                  <a:gd name="T2" fmla="*/ 0 w 18"/>
                  <a:gd name="T3" fmla="*/ 5 h 16"/>
                  <a:gd name="T4" fmla="*/ 18 w 18"/>
                  <a:gd name="T5" fmla="*/ 16 h 16"/>
                  <a:gd name="T6" fmla="*/ 18 w 18"/>
                  <a:gd name="T7" fmla="*/ 0 h 16"/>
                  <a:gd name="T8" fmla="*/ 0 w 18"/>
                  <a:gd name="T9" fmla="*/ 0 h 16"/>
                </a:gdLst>
                <a:ahLst/>
                <a:cxnLst>
                  <a:cxn ang="0">
                    <a:pos x="T0" y="T1"/>
                  </a:cxn>
                  <a:cxn ang="0">
                    <a:pos x="T2" y="T3"/>
                  </a:cxn>
                  <a:cxn ang="0">
                    <a:pos x="T4" y="T5"/>
                  </a:cxn>
                  <a:cxn ang="0">
                    <a:pos x="T6" y="T7"/>
                  </a:cxn>
                  <a:cxn ang="0">
                    <a:pos x="T8" y="T9"/>
                  </a:cxn>
                </a:cxnLst>
                <a:rect l="0" t="0" r="r" b="b"/>
                <a:pathLst>
                  <a:path w="18" h="16">
                    <a:moveTo>
                      <a:pt x="0" y="0"/>
                    </a:moveTo>
                    <a:cubicBezTo>
                      <a:pt x="0" y="5"/>
                      <a:pt x="0" y="5"/>
                      <a:pt x="0" y="5"/>
                    </a:cubicBezTo>
                    <a:cubicBezTo>
                      <a:pt x="6" y="11"/>
                      <a:pt x="12" y="14"/>
                      <a:pt x="18" y="16"/>
                    </a:cubicBezTo>
                    <a:cubicBezTo>
                      <a:pt x="18" y="0"/>
                      <a:pt x="18" y="0"/>
                      <a:pt x="18"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226" name="Freeform 297"/>
              <p:cNvSpPr/>
              <p:nvPr/>
            </p:nvSpPr>
            <p:spPr bwMode="auto">
              <a:xfrm>
                <a:off x="188978" y="136871"/>
                <a:ext cx="29876" cy="25706"/>
              </a:xfrm>
              <a:custGeom>
                <a:avLst/>
                <a:gdLst>
                  <a:gd name="T0" fmla="*/ 0 w 18"/>
                  <a:gd name="T1" fmla="*/ 16 h 16"/>
                  <a:gd name="T2" fmla="*/ 18 w 18"/>
                  <a:gd name="T3" fmla="*/ 10 h 16"/>
                  <a:gd name="T4" fmla="*/ 18 w 18"/>
                  <a:gd name="T5" fmla="*/ 0 h 16"/>
                  <a:gd name="T6" fmla="*/ 0 w 18"/>
                  <a:gd name="T7" fmla="*/ 0 h 16"/>
                  <a:gd name="T8" fmla="*/ 0 w 18"/>
                  <a:gd name="T9" fmla="*/ 16 h 16"/>
                </a:gdLst>
                <a:ahLst/>
                <a:cxnLst>
                  <a:cxn ang="0">
                    <a:pos x="T0" y="T1"/>
                  </a:cxn>
                  <a:cxn ang="0">
                    <a:pos x="T2" y="T3"/>
                  </a:cxn>
                  <a:cxn ang="0">
                    <a:pos x="T4" y="T5"/>
                  </a:cxn>
                  <a:cxn ang="0">
                    <a:pos x="T6" y="T7"/>
                  </a:cxn>
                  <a:cxn ang="0">
                    <a:pos x="T8" y="T9"/>
                  </a:cxn>
                </a:cxnLst>
                <a:rect l="0" t="0" r="r" b="b"/>
                <a:pathLst>
                  <a:path w="18" h="16">
                    <a:moveTo>
                      <a:pt x="0" y="16"/>
                    </a:moveTo>
                    <a:cubicBezTo>
                      <a:pt x="7" y="14"/>
                      <a:pt x="13" y="12"/>
                      <a:pt x="18" y="10"/>
                    </a:cubicBezTo>
                    <a:cubicBezTo>
                      <a:pt x="18" y="0"/>
                      <a:pt x="18" y="0"/>
                      <a:pt x="18" y="0"/>
                    </a:cubicBezTo>
                    <a:cubicBezTo>
                      <a:pt x="0" y="0"/>
                      <a:pt x="0" y="0"/>
                      <a:pt x="0" y="0"/>
                    </a:cubicBezTo>
                    <a:lnTo>
                      <a:pt x="0"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92" name="Freeform 298"/>
            <p:cNvSpPr>
              <a:spLocks noEditPoints="1"/>
            </p:cNvSpPr>
            <p:nvPr/>
          </p:nvSpPr>
          <p:spPr bwMode="auto">
            <a:xfrm>
              <a:off x="8818563" y="3219450"/>
              <a:ext cx="265112" cy="357188"/>
            </a:xfrm>
            <a:custGeom>
              <a:avLst/>
              <a:gdLst>
                <a:gd name="T0" fmla="*/ 114 w 146"/>
                <a:gd name="T1" fmla="*/ 118 h 196"/>
                <a:gd name="T2" fmla="*/ 115 w 146"/>
                <a:gd name="T3" fmla="*/ 117 h 196"/>
                <a:gd name="T4" fmla="*/ 122 w 146"/>
                <a:gd name="T5" fmla="*/ 94 h 196"/>
                <a:gd name="T6" fmla="*/ 125 w 146"/>
                <a:gd name="T7" fmla="*/ 84 h 196"/>
                <a:gd name="T8" fmla="*/ 133 w 146"/>
                <a:gd name="T9" fmla="*/ 65 h 196"/>
                <a:gd name="T10" fmla="*/ 120 w 146"/>
                <a:gd name="T11" fmla="*/ 42 h 196"/>
                <a:gd name="T12" fmla="*/ 118 w 146"/>
                <a:gd name="T13" fmla="*/ 40 h 196"/>
                <a:gd name="T14" fmla="*/ 110 w 146"/>
                <a:gd name="T15" fmla="*/ 21 h 196"/>
                <a:gd name="T16" fmla="*/ 92 w 146"/>
                <a:gd name="T17" fmla="*/ 13 h 196"/>
                <a:gd name="T18" fmla="*/ 70 w 146"/>
                <a:gd name="T19" fmla="*/ 0 h 196"/>
                <a:gd name="T20" fmla="*/ 47 w 146"/>
                <a:gd name="T21" fmla="*/ 13 h 196"/>
                <a:gd name="T22" fmla="*/ 19 w 146"/>
                <a:gd name="T23" fmla="*/ 19 h 196"/>
                <a:gd name="T24" fmla="*/ 12 w 146"/>
                <a:gd name="T25" fmla="*/ 46 h 196"/>
                <a:gd name="T26" fmla="*/ 12 w 146"/>
                <a:gd name="T27" fmla="*/ 47 h 196"/>
                <a:gd name="T28" fmla="*/ 0 w 146"/>
                <a:gd name="T29" fmla="*/ 69 h 196"/>
                <a:gd name="T30" fmla="*/ 10 w 146"/>
                <a:gd name="T31" fmla="*/ 89 h 196"/>
                <a:gd name="T32" fmla="*/ 11 w 146"/>
                <a:gd name="T33" fmla="*/ 94 h 196"/>
                <a:gd name="T34" fmla="*/ 19 w 146"/>
                <a:gd name="T35" fmla="*/ 117 h 196"/>
                <a:gd name="T36" fmla="*/ 25 w 146"/>
                <a:gd name="T37" fmla="*/ 121 h 196"/>
                <a:gd name="T38" fmla="*/ 6 w 146"/>
                <a:gd name="T39" fmla="*/ 167 h 196"/>
                <a:gd name="T40" fmla="*/ 32 w 146"/>
                <a:gd name="T41" fmla="*/ 162 h 196"/>
                <a:gd name="T42" fmla="*/ 44 w 146"/>
                <a:gd name="T43" fmla="*/ 182 h 196"/>
                <a:gd name="T44" fmla="*/ 62 w 146"/>
                <a:gd name="T45" fmla="*/ 136 h 196"/>
                <a:gd name="T46" fmla="*/ 68 w 146"/>
                <a:gd name="T47" fmla="*/ 137 h 196"/>
                <a:gd name="T48" fmla="*/ 78 w 146"/>
                <a:gd name="T49" fmla="*/ 135 h 196"/>
                <a:gd name="T50" fmla="*/ 111 w 146"/>
                <a:gd name="T51" fmla="*/ 196 h 196"/>
                <a:gd name="T52" fmla="*/ 122 w 146"/>
                <a:gd name="T53" fmla="*/ 172 h 196"/>
                <a:gd name="T54" fmla="*/ 146 w 146"/>
                <a:gd name="T55" fmla="*/ 177 h 196"/>
                <a:gd name="T56" fmla="*/ 114 w 146"/>
                <a:gd name="T57" fmla="*/ 118 h 196"/>
                <a:gd name="T58" fmla="*/ 67 w 146"/>
                <a:gd name="T59" fmla="*/ 118 h 196"/>
                <a:gd name="T60" fmla="*/ 18 w 146"/>
                <a:gd name="T61" fmla="*/ 70 h 196"/>
                <a:gd name="T62" fmla="*/ 67 w 146"/>
                <a:gd name="T63" fmla="*/ 21 h 196"/>
                <a:gd name="T64" fmla="*/ 116 w 146"/>
                <a:gd name="T65" fmla="*/ 70 h 196"/>
                <a:gd name="T66" fmla="*/ 67 w 146"/>
                <a:gd name="T67" fmla="*/ 11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 h="196">
                  <a:moveTo>
                    <a:pt x="114" y="118"/>
                  </a:moveTo>
                  <a:cubicBezTo>
                    <a:pt x="115" y="117"/>
                    <a:pt x="115" y="117"/>
                    <a:pt x="115" y="117"/>
                  </a:cubicBezTo>
                  <a:cubicBezTo>
                    <a:pt x="121" y="111"/>
                    <a:pt x="123" y="102"/>
                    <a:pt x="122" y="94"/>
                  </a:cubicBezTo>
                  <a:cubicBezTo>
                    <a:pt x="123" y="91"/>
                    <a:pt x="125" y="88"/>
                    <a:pt x="125" y="84"/>
                  </a:cubicBezTo>
                  <a:cubicBezTo>
                    <a:pt x="130" y="79"/>
                    <a:pt x="133" y="73"/>
                    <a:pt x="133" y="65"/>
                  </a:cubicBezTo>
                  <a:cubicBezTo>
                    <a:pt x="133" y="55"/>
                    <a:pt x="128" y="47"/>
                    <a:pt x="120" y="42"/>
                  </a:cubicBezTo>
                  <a:cubicBezTo>
                    <a:pt x="119" y="41"/>
                    <a:pt x="119" y="40"/>
                    <a:pt x="118" y="40"/>
                  </a:cubicBezTo>
                  <a:cubicBezTo>
                    <a:pt x="118" y="33"/>
                    <a:pt x="115" y="26"/>
                    <a:pt x="110" y="21"/>
                  </a:cubicBezTo>
                  <a:cubicBezTo>
                    <a:pt x="105" y="16"/>
                    <a:pt x="99" y="13"/>
                    <a:pt x="92" y="13"/>
                  </a:cubicBezTo>
                  <a:cubicBezTo>
                    <a:pt x="88" y="5"/>
                    <a:pt x="79" y="0"/>
                    <a:pt x="70" y="0"/>
                  </a:cubicBezTo>
                  <a:cubicBezTo>
                    <a:pt x="60" y="0"/>
                    <a:pt x="51" y="5"/>
                    <a:pt x="47" y="13"/>
                  </a:cubicBezTo>
                  <a:cubicBezTo>
                    <a:pt x="37" y="10"/>
                    <a:pt x="26" y="12"/>
                    <a:pt x="19" y="19"/>
                  </a:cubicBezTo>
                  <a:cubicBezTo>
                    <a:pt x="12" y="26"/>
                    <a:pt x="10" y="37"/>
                    <a:pt x="12" y="46"/>
                  </a:cubicBezTo>
                  <a:cubicBezTo>
                    <a:pt x="12" y="46"/>
                    <a:pt x="12" y="47"/>
                    <a:pt x="12" y="47"/>
                  </a:cubicBezTo>
                  <a:cubicBezTo>
                    <a:pt x="5" y="52"/>
                    <a:pt x="0" y="60"/>
                    <a:pt x="0" y="69"/>
                  </a:cubicBezTo>
                  <a:cubicBezTo>
                    <a:pt x="0" y="77"/>
                    <a:pt x="4" y="84"/>
                    <a:pt x="10" y="89"/>
                  </a:cubicBezTo>
                  <a:cubicBezTo>
                    <a:pt x="10" y="91"/>
                    <a:pt x="11" y="92"/>
                    <a:pt x="11" y="94"/>
                  </a:cubicBezTo>
                  <a:cubicBezTo>
                    <a:pt x="10" y="102"/>
                    <a:pt x="13" y="111"/>
                    <a:pt x="19" y="117"/>
                  </a:cubicBezTo>
                  <a:cubicBezTo>
                    <a:pt x="21" y="119"/>
                    <a:pt x="23" y="120"/>
                    <a:pt x="25" y="121"/>
                  </a:cubicBezTo>
                  <a:cubicBezTo>
                    <a:pt x="6" y="167"/>
                    <a:pt x="6" y="167"/>
                    <a:pt x="6" y="167"/>
                  </a:cubicBezTo>
                  <a:cubicBezTo>
                    <a:pt x="32" y="162"/>
                    <a:pt x="32" y="162"/>
                    <a:pt x="32" y="162"/>
                  </a:cubicBezTo>
                  <a:cubicBezTo>
                    <a:pt x="44" y="182"/>
                    <a:pt x="44" y="182"/>
                    <a:pt x="44" y="182"/>
                  </a:cubicBezTo>
                  <a:cubicBezTo>
                    <a:pt x="62" y="136"/>
                    <a:pt x="62" y="136"/>
                    <a:pt x="62" y="136"/>
                  </a:cubicBezTo>
                  <a:cubicBezTo>
                    <a:pt x="64" y="136"/>
                    <a:pt x="66" y="137"/>
                    <a:pt x="68" y="137"/>
                  </a:cubicBezTo>
                  <a:cubicBezTo>
                    <a:pt x="72" y="137"/>
                    <a:pt x="75" y="136"/>
                    <a:pt x="78" y="135"/>
                  </a:cubicBezTo>
                  <a:cubicBezTo>
                    <a:pt x="111" y="196"/>
                    <a:pt x="111" y="196"/>
                    <a:pt x="111" y="196"/>
                  </a:cubicBezTo>
                  <a:cubicBezTo>
                    <a:pt x="122" y="172"/>
                    <a:pt x="122" y="172"/>
                    <a:pt x="122" y="172"/>
                  </a:cubicBezTo>
                  <a:cubicBezTo>
                    <a:pt x="146" y="177"/>
                    <a:pt x="146" y="177"/>
                    <a:pt x="146" y="177"/>
                  </a:cubicBezTo>
                  <a:lnTo>
                    <a:pt x="114" y="118"/>
                  </a:lnTo>
                  <a:close/>
                  <a:moveTo>
                    <a:pt x="67" y="118"/>
                  </a:moveTo>
                  <a:cubicBezTo>
                    <a:pt x="40" y="118"/>
                    <a:pt x="18" y="97"/>
                    <a:pt x="18" y="70"/>
                  </a:cubicBezTo>
                  <a:cubicBezTo>
                    <a:pt x="18" y="43"/>
                    <a:pt x="40" y="21"/>
                    <a:pt x="67" y="21"/>
                  </a:cubicBezTo>
                  <a:cubicBezTo>
                    <a:pt x="94" y="21"/>
                    <a:pt x="116" y="43"/>
                    <a:pt x="116" y="70"/>
                  </a:cubicBezTo>
                  <a:cubicBezTo>
                    <a:pt x="116" y="97"/>
                    <a:pt x="94" y="118"/>
                    <a:pt x="67"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93" name="组合 497"/>
            <p:cNvGrpSpPr/>
            <p:nvPr/>
          </p:nvGrpSpPr>
          <p:grpSpPr bwMode="auto">
            <a:xfrm>
              <a:off x="9358313" y="3238500"/>
              <a:ext cx="361950" cy="292100"/>
              <a:chOff x="0" y="0"/>
              <a:chExt cx="326543" cy="262624"/>
            </a:xfrm>
            <a:grpFill/>
          </p:grpSpPr>
          <p:sp>
            <p:nvSpPr>
              <p:cNvPr id="193" name="Freeform 299"/>
              <p:cNvSpPr>
                <a:spLocks noEditPoints="1"/>
              </p:cNvSpPr>
              <p:nvPr/>
            </p:nvSpPr>
            <p:spPr bwMode="auto">
              <a:xfrm>
                <a:off x="0" y="0"/>
                <a:ext cx="149376" cy="262624"/>
              </a:xfrm>
              <a:custGeom>
                <a:avLst/>
                <a:gdLst>
                  <a:gd name="T0" fmla="*/ 84 w 91"/>
                  <a:gd name="T1" fmla="*/ 81 h 160"/>
                  <a:gd name="T2" fmla="*/ 79 w 91"/>
                  <a:gd name="T3" fmla="*/ 13 h 160"/>
                  <a:gd name="T4" fmla="*/ 79 w 91"/>
                  <a:gd name="T5" fmla="*/ 8 h 160"/>
                  <a:gd name="T6" fmla="*/ 79 w 91"/>
                  <a:gd name="T7" fmla="*/ 1 h 160"/>
                  <a:gd name="T8" fmla="*/ 79 w 91"/>
                  <a:gd name="T9" fmla="*/ 1 h 160"/>
                  <a:gd name="T10" fmla="*/ 79 w 91"/>
                  <a:gd name="T11" fmla="*/ 1 h 160"/>
                  <a:gd name="T12" fmla="*/ 70 w 91"/>
                  <a:gd name="T13" fmla="*/ 1 h 160"/>
                  <a:gd name="T14" fmla="*/ 62 w 91"/>
                  <a:gd name="T15" fmla="*/ 1 h 160"/>
                  <a:gd name="T16" fmla="*/ 62 w 91"/>
                  <a:gd name="T17" fmla="*/ 1 h 160"/>
                  <a:gd name="T18" fmla="*/ 70 w 91"/>
                  <a:gd name="T19" fmla="*/ 5 h 160"/>
                  <a:gd name="T20" fmla="*/ 75 w 91"/>
                  <a:gd name="T21" fmla="*/ 5 h 160"/>
                  <a:gd name="T22" fmla="*/ 75 w 91"/>
                  <a:gd name="T23" fmla="*/ 5 h 160"/>
                  <a:gd name="T24" fmla="*/ 76 w 91"/>
                  <a:gd name="T25" fmla="*/ 8 h 160"/>
                  <a:gd name="T26" fmla="*/ 76 w 91"/>
                  <a:gd name="T27" fmla="*/ 8 h 160"/>
                  <a:gd name="T28" fmla="*/ 43 w 91"/>
                  <a:gd name="T29" fmla="*/ 8 h 160"/>
                  <a:gd name="T30" fmla="*/ 42 w 91"/>
                  <a:gd name="T31" fmla="*/ 8 h 160"/>
                  <a:gd name="T32" fmla="*/ 0 w 91"/>
                  <a:gd name="T33" fmla="*/ 122 h 160"/>
                  <a:gd name="T34" fmla="*/ 24 w 91"/>
                  <a:gd name="T35" fmla="*/ 122 h 160"/>
                  <a:gd name="T36" fmla="*/ 43 w 91"/>
                  <a:gd name="T37" fmla="*/ 44 h 160"/>
                  <a:gd name="T38" fmla="*/ 43 w 91"/>
                  <a:gd name="T39" fmla="*/ 113 h 160"/>
                  <a:gd name="T40" fmla="*/ 38 w 91"/>
                  <a:gd name="T41" fmla="*/ 146 h 160"/>
                  <a:gd name="T42" fmla="*/ 91 w 91"/>
                  <a:gd name="T43" fmla="*/ 160 h 160"/>
                  <a:gd name="T44" fmla="*/ 91 w 91"/>
                  <a:gd name="T45" fmla="*/ 98 h 160"/>
                  <a:gd name="T46" fmla="*/ 84 w 91"/>
                  <a:gd name="T47" fmla="*/ 81 h 160"/>
                  <a:gd name="T48" fmla="*/ 71 w 91"/>
                  <a:gd name="T49" fmla="*/ 123 h 160"/>
                  <a:gd name="T50" fmla="*/ 47 w 91"/>
                  <a:gd name="T51" fmla="*/ 119 h 160"/>
                  <a:gd name="T52" fmla="*/ 47 w 91"/>
                  <a:gd name="T53" fmla="*/ 117 h 160"/>
                  <a:gd name="T54" fmla="*/ 71 w 91"/>
                  <a:gd name="T55" fmla="*/ 121 h 160"/>
                  <a:gd name="T56" fmla="*/ 71 w 91"/>
                  <a:gd name="T57" fmla="*/ 12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160">
                    <a:moveTo>
                      <a:pt x="84" y="81"/>
                    </a:moveTo>
                    <a:cubicBezTo>
                      <a:pt x="79" y="13"/>
                      <a:pt x="79" y="13"/>
                      <a:pt x="79" y="13"/>
                    </a:cubicBezTo>
                    <a:cubicBezTo>
                      <a:pt x="79" y="11"/>
                      <a:pt x="79" y="10"/>
                      <a:pt x="79" y="8"/>
                    </a:cubicBezTo>
                    <a:cubicBezTo>
                      <a:pt x="79" y="1"/>
                      <a:pt x="79" y="1"/>
                      <a:pt x="79" y="1"/>
                    </a:cubicBezTo>
                    <a:cubicBezTo>
                      <a:pt x="79" y="1"/>
                      <a:pt x="79" y="1"/>
                      <a:pt x="79" y="1"/>
                    </a:cubicBezTo>
                    <a:cubicBezTo>
                      <a:pt x="79" y="1"/>
                      <a:pt x="79" y="1"/>
                      <a:pt x="79" y="1"/>
                    </a:cubicBezTo>
                    <a:cubicBezTo>
                      <a:pt x="76" y="0"/>
                      <a:pt x="73" y="1"/>
                      <a:pt x="70" y="1"/>
                    </a:cubicBezTo>
                    <a:cubicBezTo>
                      <a:pt x="62" y="1"/>
                      <a:pt x="62" y="1"/>
                      <a:pt x="62" y="1"/>
                    </a:cubicBezTo>
                    <a:cubicBezTo>
                      <a:pt x="62" y="1"/>
                      <a:pt x="62" y="1"/>
                      <a:pt x="62" y="1"/>
                    </a:cubicBezTo>
                    <a:cubicBezTo>
                      <a:pt x="64" y="3"/>
                      <a:pt x="67" y="4"/>
                      <a:pt x="70" y="5"/>
                    </a:cubicBezTo>
                    <a:cubicBezTo>
                      <a:pt x="72" y="5"/>
                      <a:pt x="73" y="5"/>
                      <a:pt x="75" y="5"/>
                    </a:cubicBezTo>
                    <a:cubicBezTo>
                      <a:pt x="75" y="5"/>
                      <a:pt x="75" y="5"/>
                      <a:pt x="75" y="5"/>
                    </a:cubicBezTo>
                    <a:cubicBezTo>
                      <a:pt x="75" y="6"/>
                      <a:pt x="76" y="7"/>
                      <a:pt x="76" y="8"/>
                    </a:cubicBezTo>
                    <a:cubicBezTo>
                      <a:pt x="76" y="8"/>
                      <a:pt x="76" y="8"/>
                      <a:pt x="76" y="8"/>
                    </a:cubicBezTo>
                    <a:cubicBezTo>
                      <a:pt x="43" y="8"/>
                      <a:pt x="43" y="8"/>
                      <a:pt x="43" y="8"/>
                    </a:cubicBezTo>
                    <a:cubicBezTo>
                      <a:pt x="42" y="8"/>
                      <a:pt x="42" y="8"/>
                      <a:pt x="42" y="8"/>
                    </a:cubicBezTo>
                    <a:cubicBezTo>
                      <a:pt x="41" y="9"/>
                      <a:pt x="0" y="39"/>
                      <a:pt x="0" y="122"/>
                    </a:cubicBezTo>
                    <a:cubicBezTo>
                      <a:pt x="24" y="122"/>
                      <a:pt x="24" y="122"/>
                      <a:pt x="24" y="122"/>
                    </a:cubicBezTo>
                    <a:cubicBezTo>
                      <a:pt x="24" y="83"/>
                      <a:pt x="34" y="58"/>
                      <a:pt x="43" y="44"/>
                    </a:cubicBezTo>
                    <a:cubicBezTo>
                      <a:pt x="43" y="113"/>
                      <a:pt x="43" y="113"/>
                      <a:pt x="43" y="113"/>
                    </a:cubicBezTo>
                    <a:cubicBezTo>
                      <a:pt x="38" y="146"/>
                      <a:pt x="38" y="146"/>
                      <a:pt x="38" y="146"/>
                    </a:cubicBezTo>
                    <a:cubicBezTo>
                      <a:pt x="38" y="146"/>
                      <a:pt x="62" y="159"/>
                      <a:pt x="91" y="160"/>
                    </a:cubicBezTo>
                    <a:cubicBezTo>
                      <a:pt x="91" y="98"/>
                      <a:pt x="91" y="98"/>
                      <a:pt x="91" y="98"/>
                    </a:cubicBezTo>
                    <a:cubicBezTo>
                      <a:pt x="86" y="95"/>
                      <a:pt x="84" y="89"/>
                      <a:pt x="84" y="81"/>
                    </a:cubicBezTo>
                    <a:close/>
                    <a:moveTo>
                      <a:pt x="71" y="123"/>
                    </a:moveTo>
                    <a:cubicBezTo>
                      <a:pt x="47" y="119"/>
                      <a:pt x="47" y="119"/>
                      <a:pt x="47" y="119"/>
                    </a:cubicBezTo>
                    <a:cubicBezTo>
                      <a:pt x="47" y="117"/>
                      <a:pt x="47" y="117"/>
                      <a:pt x="47" y="117"/>
                    </a:cubicBezTo>
                    <a:cubicBezTo>
                      <a:pt x="71" y="121"/>
                      <a:pt x="71" y="121"/>
                      <a:pt x="71" y="121"/>
                    </a:cubicBezTo>
                    <a:lnTo>
                      <a:pt x="71"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94" name="Freeform 300"/>
              <p:cNvSpPr>
                <a:spLocks noEditPoints="1"/>
              </p:cNvSpPr>
              <p:nvPr/>
            </p:nvSpPr>
            <p:spPr bwMode="auto">
              <a:xfrm>
                <a:off x="175777" y="0"/>
                <a:ext cx="150766" cy="262624"/>
              </a:xfrm>
              <a:custGeom>
                <a:avLst/>
                <a:gdLst>
                  <a:gd name="T0" fmla="*/ 49 w 92"/>
                  <a:gd name="T1" fmla="*/ 8 h 160"/>
                  <a:gd name="T2" fmla="*/ 49 w 92"/>
                  <a:gd name="T3" fmla="*/ 8 h 160"/>
                  <a:gd name="T4" fmla="*/ 14 w 92"/>
                  <a:gd name="T5" fmla="*/ 8 h 160"/>
                  <a:gd name="T6" fmla="*/ 14 w 92"/>
                  <a:gd name="T7" fmla="*/ 8 h 160"/>
                  <a:gd name="T8" fmla="*/ 14 w 92"/>
                  <a:gd name="T9" fmla="*/ 5 h 160"/>
                  <a:gd name="T10" fmla="*/ 15 w 92"/>
                  <a:gd name="T11" fmla="*/ 5 h 160"/>
                  <a:gd name="T12" fmla="*/ 19 w 92"/>
                  <a:gd name="T13" fmla="*/ 5 h 160"/>
                  <a:gd name="T14" fmla="*/ 28 w 92"/>
                  <a:gd name="T15" fmla="*/ 1 h 160"/>
                  <a:gd name="T16" fmla="*/ 28 w 92"/>
                  <a:gd name="T17" fmla="*/ 1 h 160"/>
                  <a:gd name="T18" fmla="*/ 19 w 92"/>
                  <a:gd name="T19" fmla="*/ 1 h 160"/>
                  <a:gd name="T20" fmla="*/ 11 w 92"/>
                  <a:gd name="T21" fmla="*/ 1 h 160"/>
                  <a:gd name="T22" fmla="*/ 10 w 92"/>
                  <a:gd name="T23" fmla="*/ 1 h 160"/>
                  <a:gd name="T24" fmla="*/ 10 w 92"/>
                  <a:gd name="T25" fmla="*/ 1 h 160"/>
                  <a:gd name="T26" fmla="*/ 10 w 92"/>
                  <a:gd name="T27" fmla="*/ 8 h 160"/>
                  <a:gd name="T28" fmla="*/ 10 w 92"/>
                  <a:gd name="T29" fmla="*/ 8 h 160"/>
                  <a:gd name="T30" fmla="*/ 10 w 92"/>
                  <a:gd name="T31" fmla="*/ 8 h 160"/>
                  <a:gd name="T32" fmla="*/ 11 w 92"/>
                  <a:gd name="T33" fmla="*/ 14 h 160"/>
                  <a:gd name="T34" fmla="*/ 6 w 92"/>
                  <a:gd name="T35" fmla="*/ 81 h 160"/>
                  <a:gd name="T36" fmla="*/ 0 w 92"/>
                  <a:gd name="T37" fmla="*/ 98 h 160"/>
                  <a:gd name="T38" fmla="*/ 0 w 92"/>
                  <a:gd name="T39" fmla="*/ 160 h 160"/>
                  <a:gd name="T40" fmla="*/ 54 w 92"/>
                  <a:gd name="T41" fmla="*/ 151 h 160"/>
                  <a:gd name="T42" fmla="*/ 49 w 92"/>
                  <a:gd name="T43" fmla="*/ 115 h 160"/>
                  <a:gd name="T44" fmla="*/ 49 w 92"/>
                  <a:gd name="T45" fmla="*/ 44 h 160"/>
                  <a:gd name="T46" fmla="*/ 67 w 92"/>
                  <a:gd name="T47" fmla="*/ 122 h 160"/>
                  <a:gd name="T48" fmla="*/ 92 w 92"/>
                  <a:gd name="T49" fmla="*/ 122 h 160"/>
                  <a:gd name="T50" fmla="*/ 49 w 92"/>
                  <a:gd name="T51" fmla="*/ 8 h 160"/>
                  <a:gd name="T52" fmla="*/ 18 w 92"/>
                  <a:gd name="T53" fmla="*/ 123 h 160"/>
                  <a:gd name="T54" fmla="*/ 18 w 92"/>
                  <a:gd name="T55" fmla="*/ 121 h 160"/>
                  <a:gd name="T56" fmla="*/ 42 w 92"/>
                  <a:gd name="T57" fmla="*/ 117 h 160"/>
                  <a:gd name="T58" fmla="*/ 43 w 92"/>
                  <a:gd name="T59" fmla="*/ 119 h 160"/>
                  <a:gd name="T60" fmla="*/ 18 w 92"/>
                  <a:gd name="T61" fmla="*/ 12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2" h="160">
                    <a:moveTo>
                      <a:pt x="49" y="8"/>
                    </a:moveTo>
                    <a:cubicBezTo>
                      <a:pt x="49" y="8"/>
                      <a:pt x="49" y="8"/>
                      <a:pt x="49" y="8"/>
                    </a:cubicBezTo>
                    <a:cubicBezTo>
                      <a:pt x="14" y="8"/>
                      <a:pt x="14" y="8"/>
                      <a:pt x="14" y="8"/>
                    </a:cubicBezTo>
                    <a:cubicBezTo>
                      <a:pt x="14" y="8"/>
                      <a:pt x="14" y="8"/>
                      <a:pt x="14" y="8"/>
                    </a:cubicBezTo>
                    <a:cubicBezTo>
                      <a:pt x="14" y="7"/>
                      <a:pt x="14" y="6"/>
                      <a:pt x="14" y="5"/>
                    </a:cubicBezTo>
                    <a:cubicBezTo>
                      <a:pt x="15" y="5"/>
                      <a:pt x="15" y="5"/>
                      <a:pt x="15" y="5"/>
                    </a:cubicBezTo>
                    <a:cubicBezTo>
                      <a:pt x="16" y="5"/>
                      <a:pt x="18" y="5"/>
                      <a:pt x="19" y="5"/>
                    </a:cubicBezTo>
                    <a:cubicBezTo>
                      <a:pt x="22" y="4"/>
                      <a:pt x="25" y="3"/>
                      <a:pt x="28" y="1"/>
                    </a:cubicBezTo>
                    <a:cubicBezTo>
                      <a:pt x="28" y="1"/>
                      <a:pt x="28" y="1"/>
                      <a:pt x="28" y="1"/>
                    </a:cubicBezTo>
                    <a:cubicBezTo>
                      <a:pt x="19" y="1"/>
                      <a:pt x="19" y="1"/>
                      <a:pt x="19" y="1"/>
                    </a:cubicBezTo>
                    <a:cubicBezTo>
                      <a:pt x="16" y="1"/>
                      <a:pt x="13" y="0"/>
                      <a:pt x="11" y="1"/>
                    </a:cubicBezTo>
                    <a:cubicBezTo>
                      <a:pt x="10" y="1"/>
                      <a:pt x="10" y="1"/>
                      <a:pt x="10" y="1"/>
                    </a:cubicBezTo>
                    <a:cubicBezTo>
                      <a:pt x="10" y="1"/>
                      <a:pt x="10" y="1"/>
                      <a:pt x="10" y="1"/>
                    </a:cubicBezTo>
                    <a:cubicBezTo>
                      <a:pt x="10" y="8"/>
                      <a:pt x="10" y="8"/>
                      <a:pt x="10" y="8"/>
                    </a:cubicBezTo>
                    <a:cubicBezTo>
                      <a:pt x="10" y="8"/>
                      <a:pt x="10" y="8"/>
                      <a:pt x="10" y="8"/>
                    </a:cubicBezTo>
                    <a:cubicBezTo>
                      <a:pt x="10" y="8"/>
                      <a:pt x="10" y="8"/>
                      <a:pt x="10" y="8"/>
                    </a:cubicBezTo>
                    <a:cubicBezTo>
                      <a:pt x="11" y="14"/>
                      <a:pt x="11" y="14"/>
                      <a:pt x="11" y="14"/>
                    </a:cubicBezTo>
                    <a:cubicBezTo>
                      <a:pt x="6" y="81"/>
                      <a:pt x="6" y="81"/>
                      <a:pt x="6" y="81"/>
                    </a:cubicBezTo>
                    <a:cubicBezTo>
                      <a:pt x="6" y="88"/>
                      <a:pt x="4" y="94"/>
                      <a:pt x="0" y="98"/>
                    </a:cubicBezTo>
                    <a:cubicBezTo>
                      <a:pt x="0" y="160"/>
                      <a:pt x="0" y="160"/>
                      <a:pt x="0" y="160"/>
                    </a:cubicBezTo>
                    <a:cubicBezTo>
                      <a:pt x="15" y="159"/>
                      <a:pt x="37" y="156"/>
                      <a:pt x="54" y="151"/>
                    </a:cubicBezTo>
                    <a:cubicBezTo>
                      <a:pt x="49" y="115"/>
                      <a:pt x="49" y="115"/>
                      <a:pt x="49" y="115"/>
                    </a:cubicBezTo>
                    <a:cubicBezTo>
                      <a:pt x="49" y="44"/>
                      <a:pt x="49" y="44"/>
                      <a:pt x="49" y="44"/>
                    </a:cubicBezTo>
                    <a:cubicBezTo>
                      <a:pt x="58" y="59"/>
                      <a:pt x="67" y="83"/>
                      <a:pt x="67" y="122"/>
                    </a:cubicBezTo>
                    <a:cubicBezTo>
                      <a:pt x="92" y="122"/>
                      <a:pt x="92" y="122"/>
                      <a:pt x="92" y="122"/>
                    </a:cubicBezTo>
                    <a:cubicBezTo>
                      <a:pt x="92" y="39"/>
                      <a:pt x="51" y="9"/>
                      <a:pt x="49" y="8"/>
                    </a:cubicBezTo>
                    <a:close/>
                    <a:moveTo>
                      <a:pt x="18" y="123"/>
                    </a:moveTo>
                    <a:cubicBezTo>
                      <a:pt x="18" y="121"/>
                      <a:pt x="18" y="121"/>
                      <a:pt x="18" y="121"/>
                    </a:cubicBezTo>
                    <a:cubicBezTo>
                      <a:pt x="42" y="117"/>
                      <a:pt x="42" y="117"/>
                      <a:pt x="42" y="117"/>
                    </a:cubicBezTo>
                    <a:cubicBezTo>
                      <a:pt x="43" y="119"/>
                      <a:pt x="43" y="119"/>
                      <a:pt x="43" y="119"/>
                    </a:cubicBezTo>
                    <a:lnTo>
                      <a:pt x="18" y="1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95" name="Rectangle 301"/>
              <p:cNvSpPr>
                <a:spLocks noChangeArrowheads="1"/>
              </p:cNvSpPr>
              <p:nvPr/>
            </p:nvSpPr>
            <p:spPr bwMode="auto">
              <a:xfrm>
                <a:off x="152156" y="96573"/>
                <a:ext cx="20149" cy="132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96" name="Rectangle 302"/>
              <p:cNvSpPr>
                <a:spLocks noChangeArrowheads="1"/>
              </p:cNvSpPr>
              <p:nvPr/>
            </p:nvSpPr>
            <p:spPr bwMode="auto">
              <a:xfrm>
                <a:off x="152156" y="119501"/>
                <a:ext cx="20149" cy="118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97" name="Freeform 303"/>
              <p:cNvSpPr/>
              <p:nvPr/>
            </p:nvSpPr>
            <p:spPr bwMode="auto">
              <a:xfrm>
                <a:off x="152156" y="7642"/>
                <a:ext cx="20149" cy="34739"/>
              </a:xfrm>
              <a:custGeom>
                <a:avLst/>
                <a:gdLst>
                  <a:gd name="T0" fmla="*/ 12 w 29"/>
                  <a:gd name="T1" fmla="*/ 17 h 50"/>
                  <a:gd name="T2" fmla="*/ 19 w 29"/>
                  <a:gd name="T3" fmla="*/ 17 h 50"/>
                  <a:gd name="T4" fmla="*/ 19 w 29"/>
                  <a:gd name="T5" fmla="*/ 50 h 50"/>
                  <a:gd name="T6" fmla="*/ 29 w 29"/>
                  <a:gd name="T7" fmla="*/ 50 h 50"/>
                  <a:gd name="T8" fmla="*/ 29 w 29"/>
                  <a:gd name="T9" fmla="*/ 34 h 50"/>
                  <a:gd name="T10" fmla="*/ 29 w 29"/>
                  <a:gd name="T11" fmla="*/ 0 h 50"/>
                  <a:gd name="T12" fmla="*/ 0 w 29"/>
                  <a:gd name="T13" fmla="*/ 0 h 50"/>
                  <a:gd name="T14" fmla="*/ 0 w 29"/>
                  <a:gd name="T15" fmla="*/ 34 h 50"/>
                  <a:gd name="T16" fmla="*/ 0 w 29"/>
                  <a:gd name="T17" fmla="*/ 50 h 50"/>
                  <a:gd name="T18" fmla="*/ 12 w 29"/>
                  <a:gd name="T19" fmla="*/ 50 h 50"/>
                  <a:gd name="T20" fmla="*/ 12 w 29"/>
                  <a:gd name="T21" fmla="*/ 1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 h="50">
                    <a:moveTo>
                      <a:pt x="12" y="17"/>
                    </a:moveTo>
                    <a:lnTo>
                      <a:pt x="19" y="17"/>
                    </a:lnTo>
                    <a:lnTo>
                      <a:pt x="19" y="50"/>
                    </a:lnTo>
                    <a:lnTo>
                      <a:pt x="29" y="50"/>
                    </a:lnTo>
                    <a:lnTo>
                      <a:pt x="29" y="34"/>
                    </a:lnTo>
                    <a:lnTo>
                      <a:pt x="29" y="0"/>
                    </a:lnTo>
                    <a:lnTo>
                      <a:pt x="0" y="0"/>
                    </a:lnTo>
                    <a:lnTo>
                      <a:pt x="0" y="34"/>
                    </a:lnTo>
                    <a:lnTo>
                      <a:pt x="0" y="50"/>
                    </a:lnTo>
                    <a:lnTo>
                      <a:pt x="12" y="50"/>
                    </a:lnTo>
                    <a:lnTo>
                      <a:pt x="12"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98" name="Rectangle 304"/>
              <p:cNvSpPr>
                <a:spLocks noChangeArrowheads="1"/>
              </p:cNvSpPr>
              <p:nvPr/>
            </p:nvSpPr>
            <p:spPr bwMode="auto">
              <a:xfrm>
                <a:off x="152156" y="52108"/>
                <a:ext cx="20149" cy="118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99" name="Rectangle 305"/>
              <p:cNvSpPr>
                <a:spLocks noChangeArrowheads="1"/>
              </p:cNvSpPr>
              <p:nvPr/>
            </p:nvSpPr>
            <p:spPr bwMode="auto">
              <a:xfrm>
                <a:off x="152156" y="75035"/>
                <a:ext cx="20149" cy="1181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200" name="Freeform 306"/>
              <p:cNvSpPr/>
              <p:nvPr/>
            </p:nvSpPr>
            <p:spPr bwMode="auto">
              <a:xfrm>
                <a:off x="149376" y="141039"/>
                <a:ext cx="26402" cy="22927"/>
              </a:xfrm>
              <a:custGeom>
                <a:avLst/>
                <a:gdLst>
                  <a:gd name="T0" fmla="*/ 14 w 16"/>
                  <a:gd name="T1" fmla="*/ 7 h 14"/>
                  <a:gd name="T2" fmla="*/ 14 w 16"/>
                  <a:gd name="T3" fmla="*/ 0 h 14"/>
                  <a:gd name="T4" fmla="*/ 2 w 16"/>
                  <a:gd name="T5" fmla="*/ 0 h 14"/>
                  <a:gd name="T6" fmla="*/ 2 w 16"/>
                  <a:gd name="T7" fmla="*/ 7 h 14"/>
                  <a:gd name="T8" fmla="*/ 0 w 16"/>
                  <a:gd name="T9" fmla="*/ 7 h 14"/>
                  <a:gd name="T10" fmla="*/ 0 w 16"/>
                  <a:gd name="T11" fmla="*/ 12 h 14"/>
                  <a:gd name="T12" fmla="*/ 6 w 16"/>
                  <a:gd name="T13" fmla="*/ 14 h 14"/>
                  <a:gd name="T14" fmla="*/ 9 w 16"/>
                  <a:gd name="T15" fmla="*/ 14 h 14"/>
                  <a:gd name="T16" fmla="*/ 16 w 16"/>
                  <a:gd name="T17" fmla="*/ 12 h 14"/>
                  <a:gd name="T18" fmla="*/ 16 w 16"/>
                  <a:gd name="T19" fmla="*/ 7 h 14"/>
                  <a:gd name="T20" fmla="*/ 14 w 16"/>
                  <a:gd name="T21"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4">
                    <a:moveTo>
                      <a:pt x="14" y="7"/>
                    </a:moveTo>
                    <a:cubicBezTo>
                      <a:pt x="14" y="0"/>
                      <a:pt x="14" y="0"/>
                      <a:pt x="14" y="0"/>
                    </a:cubicBezTo>
                    <a:cubicBezTo>
                      <a:pt x="2" y="0"/>
                      <a:pt x="2" y="0"/>
                      <a:pt x="2" y="0"/>
                    </a:cubicBezTo>
                    <a:cubicBezTo>
                      <a:pt x="2" y="7"/>
                      <a:pt x="2" y="7"/>
                      <a:pt x="2" y="7"/>
                    </a:cubicBezTo>
                    <a:cubicBezTo>
                      <a:pt x="0" y="7"/>
                      <a:pt x="0" y="7"/>
                      <a:pt x="0" y="7"/>
                    </a:cubicBezTo>
                    <a:cubicBezTo>
                      <a:pt x="0" y="12"/>
                      <a:pt x="0" y="12"/>
                      <a:pt x="0" y="12"/>
                    </a:cubicBezTo>
                    <a:cubicBezTo>
                      <a:pt x="2" y="13"/>
                      <a:pt x="4" y="14"/>
                      <a:pt x="6" y="14"/>
                    </a:cubicBezTo>
                    <a:cubicBezTo>
                      <a:pt x="9" y="14"/>
                      <a:pt x="9" y="14"/>
                      <a:pt x="9" y="14"/>
                    </a:cubicBezTo>
                    <a:cubicBezTo>
                      <a:pt x="12" y="14"/>
                      <a:pt x="14" y="13"/>
                      <a:pt x="16" y="12"/>
                    </a:cubicBezTo>
                    <a:cubicBezTo>
                      <a:pt x="16" y="7"/>
                      <a:pt x="16" y="7"/>
                      <a:pt x="16" y="7"/>
                    </a:cubicBezTo>
                    <a:lnTo>
                      <a:pt x="14"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94" name="Freeform 307"/>
            <p:cNvSpPr/>
            <p:nvPr/>
          </p:nvSpPr>
          <p:spPr bwMode="auto">
            <a:xfrm>
              <a:off x="10067925" y="3219450"/>
              <a:ext cx="147638" cy="330200"/>
            </a:xfrm>
            <a:custGeom>
              <a:avLst/>
              <a:gdLst>
                <a:gd name="T0" fmla="*/ 75 w 81"/>
                <a:gd name="T1" fmla="*/ 18 h 181"/>
                <a:gd name="T2" fmla="*/ 38 w 81"/>
                <a:gd name="T3" fmla="*/ 3 h 181"/>
                <a:gd name="T4" fmla="*/ 38 w 81"/>
                <a:gd name="T5" fmla="*/ 0 h 181"/>
                <a:gd name="T6" fmla="*/ 17 w 81"/>
                <a:gd name="T7" fmla="*/ 0 h 181"/>
                <a:gd name="T8" fmla="*/ 17 w 81"/>
                <a:gd name="T9" fmla="*/ 12 h 181"/>
                <a:gd name="T10" fmla="*/ 22 w 81"/>
                <a:gd name="T11" fmla="*/ 12 h 181"/>
                <a:gd name="T12" fmla="*/ 22 w 81"/>
                <a:gd name="T13" fmla="*/ 21 h 181"/>
                <a:gd name="T14" fmla="*/ 0 w 81"/>
                <a:gd name="T15" fmla="*/ 21 h 181"/>
                <a:gd name="T16" fmla="*/ 0 w 81"/>
                <a:gd name="T17" fmla="*/ 34 h 181"/>
                <a:gd name="T18" fmla="*/ 55 w 81"/>
                <a:gd name="T19" fmla="*/ 34 h 181"/>
                <a:gd name="T20" fmla="*/ 55 w 81"/>
                <a:gd name="T21" fmla="*/ 21 h 181"/>
                <a:gd name="T22" fmla="*/ 33 w 81"/>
                <a:gd name="T23" fmla="*/ 21 h 181"/>
                <a:gd name="T24" fmla="*/ 33 w 81"/>
                <a:gd name="T25" fmla="*/ 12 h 181"/>
                <a:gd name="T26" fmla="*/ 38 w 81"/>
                <a:gd name="T27" fmla="*/ 12 h 181"/>
                <a:gd name="T28" fmla="*/ 38 w 81"/>
                <a:gd name="T29" fmla="*/ 9 h 181"/>
                <a:gd name="T30" fmla="*/ 70 w 81"/>
                <a:gd name="T31" fmla="*/ 21 h 181"/>
                <a:gd name="T32" fmla="*/ 55 w 81"/>
                <a:gd name="T33" fmla="*/ 58 h 181"/>
                <a:gd name="T34" fmla="*/ 55 w 81"/>
                <a:gd name="T35" fmla="*/ 42 h 181"/>
                <a:gd name="T36" fmla="*/ 0 w 81"/>
                <a:gd name="T37" fmla="*/ 42 h 181"/>
                <a:gd name="T38" fmla="*/ 0 w 81"/>
                <a:gd name="T39" fmla="*/ 83 h 181"/>
                <a:gd name="T40" fmla="*/ 9 w 81"/>
                <a:gd name="T41" fmla="*/ 83 h 181"/>
                <a:gd name="T42" fmla="*/ 9 w 81"/>
                <a:gd name="T43" fmla="*/ 99 h 181"/>
                <a:gd name="T44" fmla="*/ 0 w 81"/>
                <a:gd name="T45" fmla="*/ 99 h 181"/>
                <a:gd name="T46" fmla="*/ 0 w 81"/>
                <a:gd name="T47" fmla="*/ 181 h 181"/>
                <a:gd name="T48" fmla="*/ 55 w 81"/>
                <a:gd name="T49" fmla="*/ 181 h 181"/>
                <a:gd name="T50" fmla="*/ 55 w 81"/>
                <a:gd name="T51" fmla="*/ 99 h 181"/>
                <a:gd name="T52" fmla="*/ 46 w 81"/>
                <a:gd name="T53" fmla="*/ 99 h 181"/>
                <a:gd name="T54" fmla="*/ 46 w 81"/>
                <a:gd name="T55" fmla="*/ 83 h 181"/>
                <a:gd name="T56" fmla="*/ 55 w 81"/>
                <a:gd name="T57" fmla="*/ 83 h 181"/>
                <a:gd name="T58" fmla="*/ 55 w 81"/>
                <a:gd name="T59" fmla="*/ 63 h 181"/>
                <a:gd name="T60" fmla="*/ 57 w 81"/>
                <a:gd name="T61" fmla="*/ 65 h 181"/>
                <a:gd name="T62" fmla="*/ 75 w 81"/>
                <a:gd name="T63" fmla="*/ 18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181">
                  <a:moveTo>
                    <a:pt x="75" y="18"/>
                  </a:moveTo>
                  <a:cubicBezTo>
                    <a:pt x="69" y="5"/>
                    <a:pt x="48" y="3"/>
                    <a:pt x="38" y="3"/>
                  </a:cubicBezTo>
                  <a:cubicBezTo>
                    <a:pt x="38" y="0"/>
                    <a:pt x="38" y="0"/>
                    <a:pt x="38" y="0"/>
                  </a:cubicBezTo>
                  <a:cubicBezTo>
                    <a:pt x="17" y="0"/>
                    <a:pt x="17" y="0"/>
                    <a:pt x="17" y="0"/>
                  </a:cubicBezTo>
                  <a:cubicBezTo>
                    <a:pt x="17" y="12"/>
                    <a:pt x="17" y="12"/>
                    <a:pt x="17" y="12"/>
                  </a:cubicBezTo>
                  <a:cubicBezTo>
                    <a:pt x="22" y="12"/>
                    <a:pt x="22" y="12"/>
                    <a:pt x="22" y="12"/>
                  </a:cubicBezTo>
                  <a:cubicBezTo>
                    <a:pt x="22" y="21"/>
                    <a:pt x="22" y="21"/>
                    <a:pt x="22" y="21"/>
                  </a:cubicBezTo>
                  <a:cubicBezTo>
                    <a:pt x="0" y="21"/>
                    <a:pt x="0" y="21"/>
                    <a:pt x="0" y="21"/>
                  </a:cubicBezTo>
                  <a:cubicBezTo>
                    <a:pt x="0" y="34"/>
                    <a:pt x="0" y="34"/>
                    <a:pt x="0" y="34"/>
                  </a:cubicBezTo>
                  <a:cubicBezTo>
                    <a:pt x="55" y="34"/>
                    <a:pt x="55" y="34"/>
                    <a:pt x="55" y="34"/>
                  </a:cubicBezTo>
                  <a:cubicBezTo>
                    <a:pt x="55" y="21"/>
                    <a:pt x="55" y="21"/>
                    <a:pt x="55" y="21"/>
                  </a:cubicBezTo>
                  <a:cubicBezTo>
                    <a:pt x="33" y="21"/>
                    <a:pt x="33" y="21"/>
                    <a:pt x="33" y="21"/>
                  </a:cubicBezTo>
                  <a:cubicBezTo>
                    <a:pt x="33" y="12"/>
                    <a:pt x="33" y="12"/>
                    <a:pt x="33" y="12"/>
                  </a:cubicBezTo>
                  <a:cubicBezTo>
                    <a:pt x="38" y="12"/>
                    <a:pt x="38" y="12"/>
                    <a:pt x="38" y="12"/>
                  </a:cubicBezTo>
                  <a:cubicBezTo>
                    <a:pt x="38" y="9"/>
                    <a:pt x="38" y="9"/>
                    <a:pt x="38" y="9"/>
                  </a:cubicBezTo>
                  <a:cubicBezTo>
                    <a:pt x="48" y="9"/>
                    <a:pt x="65" y="11"/>
                    <a:pt x="70" y="21"/>
                  </a:cubicBezTo>
                  <a:cubicBezTo>
                    <a:pt x="74" y="29"/>
                    <a:pt x="69" y="42"/>
                    <a:pt x="55" y="58"/>
                  </a:cubicBezTo>
                  <a:cubicBezTo>
                    <a:pt x="55" y="42"/>
                    <a:pt x="55" y="42"/>
                    <a:pt x="55" y="42"/>
                  </a:cubicBezTo>
                  <a:cubicBezTo>
                    <a:pt x="0" y="42"/>
                    <a:pt x="0" y="42"/>
                    <a:pt x="0" y="42"/>
                  </a:cubicBezTo>
                  <a:cubicBezTo>
                    <a:pt x="0" y="83"/>
                    <a:pt x="0" y="83"/>
                    <a:pt x="0" y="83"/>
                  </a:cubicBezTo>
                  <a:cubicBezTo>
                    <a:pt x="9" y="83"/>
                    <a:pt x="9" y="83"/>
                    <a:pt x="9" y="83"/>
                  </a:cubicBezTo>
                  <a:cubicBezTo>
                    <a:pt x="9" y="99"/>
                    <a:pt x="9" y="99"/>
                    <a:pt x="9" y="99"/>
                  </a:cubicBezTo>
                  <a:cubicBezTo>
                    <a:pt x="0" y="99"/>
                    <a:pt x="0" y="99"/>
                    <a:pt x="0" y="99"/>
                  </a:cubicBezTo>
                  <a:cubicBezTo>
                    <a:pt x="0" y="181"/>
                    <a:pt x="0" y="181"/>
                    <a:pt x="0" y="181"/>
                  </a:cubicBezTo>
                  <a:cubicBezTo>
                    <a:pt x="55" y="181"/>
                    <a:pt x="55" y="181"/>
                    <a:pt x="55" y="181"/>
                  </a:cubicBezTo>
                  <a:cubicBezTo>
                    <a:pt x="55" y="99"/>
                    <a:pt x="55" y="99"/>
                    <a:pt x="55" y="99"/>
                  </a:cubicBezTo>
                  <a:cubicBezTo>
                    <a:pt x="46" y="99"/>
                    <a:pt x="46" y="99"/>
                    <a:pt x="46" y="99"/>
                  </a:cubicBezTo>
                  <a:cubicBezTo>
                    <a:pt x="46" y="83"/>
                    <a:pt x="46" y="83"/>
                    <a:pt x="46" y="83"/>
                  </a:cubicBezTo>
                  <a:cubicBezTo>
                    <a:pt x="55" y="83"/>
                    <a:pt x="55" y="83"/>
                    <a:pt x="55" y="83"/>
                  </a:cubicBezTo>
                  <a:cubicBezTo>
                    <a:pt x="55" y="63"/>
                    <a:pt x="55" y="63"/>
                    <a:pt x="55" y="63"/>
                  </a:cubicBezTo>
                  <a:cubicBezTo>
                    <a:pt x="57" y="65"/>
                    <a:pt x="57" y="65"/>
                    <a:pt x="57" y="65"/>
                  </a:cubicBezTo>
                  <a:cubicBezTo>
                    <a:pt x="75" y="45"/>
                    <a:pt x="81" y="29"/>
                    <a:pt x="7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95" name="组合 505"/>
            <p:cNvGrpSpPr/>
            <p:nvPr/>
          </p:nvGrpSpPr>
          <p:grpSpPr bwMode="auto">
            <a:xfrm>
              <a:off x="10458450" y="3254375"/>
              <a:ext cx="319088" cy="354013"/>
              <a:chOff x="0" y="0"/>
              <a:chExt cx="287636" cy="320290"/>
            </a:xfrm>
            <a:grpFill/>
          </p:grpSpPr>
          <p:sp>
            <p:nvSpPr>
              <p:cNvPr id="190" name="Freeform 308"/>
              <p:cNvSpPr>
                <a:spLocks noEditPoints="1"/>
              </p:cNvSpPr>
              <p:nvPr/>
            </p:nvSpPr>
            <p:spPr bwMode="auto">
              <a:xfrm>
                <a:off x="0" y="0"/>
                <a:ext cx="287636" cy="320290"/>
              </a:xfrm>
              <a:custGeom>
                <a:avLst/>
                <a:gdLst>
                  <a:gd name="T0" fmla="*/ 162 w 175"/>
                  <a:gd name="T1" fmla="*/ 60 h 195"/>
                  <a:gd name="T2" fmla="*/ 119 w 175"/>
                  <a:gd name="T3" fmla="*/ 41 h 195"/>
                  <a:gd name="T4" fmla="*/ 127 w 175"/>
                  <a:gd name="T5" fmla="*/ 38 h 195"/>
                  <a:gd name="T6" fmla="*/ 143 w 175"/>
                  <a:gd name="T7" fmla="*/ 28 h 195"/>
                  <a:gd name="T8" fmla="*/ 154 w 175"/>
                  <a:gd name="T9" fmla="*/ 10 h 195"/>
                  <a:gd name="T10" fmla="*/ 133 w 175"/>
                  <a:gd name="T11" fmla="*/ 8 h 195"/>
                  <a:gd name="T12" fmla="*/ 115 w 175"/>
                  <a:gd name="T13" fmla="*/ 13 h 195"/>
                  <a:gd name="T14" fmla="*/ 100 w 175"/>
                  <a:gd name="T15" fmla="*/ 24 h 195"/>
                  <a:gd name="T16" fmla="*/ 88 w 175"/>
                  <a:gd name="T17" fmla="*/ 41 h 195"/>
                  <a:gd name="T18" fmla="*/ 74 w 175"/>
                  <a:gd name="T19" fmla="*/ 0 h 195"/>
                  <a:gd name="T20" fmla="*/ 65 w 175"/>
                  <a:gd name="T21" fmla="*/ 2 h 195"/>
                  <a:gd name="T22" fmla="*/ 78 w 175"/>
                  <a:gd name="T23" fmla="*/ 42 h 195"/>
                  <a:gd name="T24" fmla="*/ 65 w 175"/>
                  <a:gd name="T25" fmla="*/ 41 h 195"/>
                  <a:gd name="T26" fmla="*/ 13 w 175"/>
                  <a:gd name="T27" fmla="*/ 60 h 195"/>
                  <a:gd name="T28" fmla="*/ 1 w 175"/>
                  <a:gd name="T29" fmla="*/ 97 h 195"/>
                  <a:gd name="T30" fmla="*/ 74 w 175"/>
                  <a:gd name="T31" fmla="*/ 195 h 195"/>
                  <a:gd name="T32" fmla="*/ 77 w 175"/>
                  <a:gd name="T33" fmla="*/ 195 h 195"/>
                  <a:gd name="T34" fmla="*/ 90 w 175"/>
                  <a:gd name="T35" fmla="*/ 194 h 195"/>
                  <a:gd name="T36" fmla="*/ 95 w 175"/>
                  <a:gd name="T37" fmla="*/ 194 h 195"/>
                  <a:gd name="T38" fmla="*/ 96 w 175"/>
                  <a:gd name="T39" fmla="*/ 195 h 195"/>
                  <a:gd name="T40" fmla="*/ 97 w 175"/>
                  <a:gd name="T41" fmla="*/ 195 h 195"/>
                  <a:gd name="T42" fmla="*/ 175 w 175"/>
                  <a:gd name="T43" fmla="*/ 97 h 195"/>
                  <a:gd name="T44" fmla="*/ 162 w 175"/>
                  <a:gd name="T45" fmla="*/ 60 h 195"/>
                  <a:gd name="T46" fmla="*/ 93 w 175"/>
                  <a:gd name="T47" fmla="*/ 43 h 195"/>
                  <a:gd name="T48" fmla="*/ 89 w 175"/>
                  <a:gd name="T49" fmla="*/ 43 h 195"/>
                  <a:gd name="T50" fmla="*/ 88 w 175"/>
                  <a:gd name="T51" fmla="*/ 42 h 195"/>
                  <a:gd name="T52" fmla="*/ 93 w 175"/>
                  <a:gd name="T53" fmla="*/ 43 h 195"/>
                  <a:gd name="T54" fmla="*/ 169 w 175"/>
                  <a:gd name="T55" fmla="*/ 97 h 195"/>
                  <a:gd name="T56" fmla="*/ 98 w 175"/>
                  <a:gd name="T57" fmla="*/ 189 h 195"/>
                  <a:gd name="T58" fmla="*/ 90 w 175"/>
                  <a:gd name="T59" fmla="*/ 188 h 195"/>
                  <a:gd name="T60" fmla="*/ 77 w 175"/>
                  <a:gd name="T61" fmla="*/ 189 h 195"/>
                  <a:gd name="T62" fmla="*/ 74 w 175"/>
                  <a:gd name="T63" fmla="*/ 189 h 195"/>
                  <a:gd name="T64" fmla="*/ 7 w 175"/>
                  <a:gd name="T65" fmla="*/ 97 h 195"/>
                  <a:gd name="T66" fmla="*/ 18 w 175"/>
                  <a:gd name="T67" fmla="*/ 64 h 195"/>
                  <a:gd name="T68" fmla="*/ 65 w 175"/>
                  <a:gd name="T69" fmla="*/ 47 h 195"/>
                  <a:gd name="T70" fmla="*/ 81 w 175"/>
                  <a:gd name="T71" fmla="*/ 48 h 195"/>
                  <a:gd name="T72" fmla="*/ 84 w 175"/>
                  <a:gd name="T73" fmla="*/ 52 h 195"/>
                  <a:gd name="T74" fmla="*/ 88 w 175"/>
                  <a:gd name="T75" fmla="*/ 50 h 195"/>
                  <a:gd name="T76" fmla="*/ 88 w 175"/>
                  <a:gd name="T77" fmla="*/ 49 h 195"/>
                  <a:gd name="T78" fmla="*/ 111 w 175"/>
                  <a:gd name="T79" fmla="*/ 47 h 195"/>
                  <a:gd name="T80" fmla="*/ 158 w 175"/>
                  <a:gd name="T81" fmla="*/ 64 h 195"/>
                  <a:gd name="T82" fmla="*/ 169 w 175"/>
                  <a:gd name="T83" fmla="*/ 9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5" h="195">
                    <a:moveTo>
                      <a:pt x="162" y="60"/>
                    </a:moveTo>
                    <a:cubicBezTo>
                      <a:pt x="152" y="50"/>
                      <a:pt x="137" y="43"/>
                      <a:pt x="119" y="41"/>
                    </a:cubicBezTo>
                    <a:cubicBezTo>
                      <a:pt x="122" y="41"/>
                      <a:pt x="125" y="40"/>
                      <a:pt x="127" y="38"/>
                    </a:cubicBezTo>
                    <a:cubicBezTo>
                      <a:pt x="133" y="36"/>
                      <a:pt x="138" y="32"/>
                      <a:pt x="143" y="28"/>
                    </a:cubicBezTo>
                    <a:cubicBezTo>
                      <a:pt x="147" y="23"/>
                      <a:pt x="151" y="18"/>
                      <a:pt x="154" y="10"/>
                    </a:cubicBezTo>
                    <a:cubicBezTo>
                      <a:pt x="146" y="7"/>
                      <a:pt x="139" y="7"/>
                      <a:pt x="133" y="8"/>
                    </a:cubicBezTo>
                    <a:cubicBezTo>
                      <a:pt x="126" y="8"/>
                      <a:pt x="120" y="10"/>
                      <a:pt x="115" y="13"/>
                    </a:cubicBezTo>
                    <a:cubicBezTo>
                      <a:pt x="109" y="15"/>
                      <a:pt x="104" y="19"/>
                      <a:pt x="100" y="24"/>
                    </a:cubicBezTo>
                    <a:cubicBezTo>
                      <a:pt x="95" y="28"/>
                      <a:pt x="91" y="33"/>
                      <a:pt x="88" y="41"/>
                    </a:cubicBezTo>
                    <a:cubicBezTo>
                      <a:pt x="84" y="34"/>
                      <a:pt x="77" y="19"/>
                      <a:pt x="74" y="0"/>
                    </a:cubicBezTo>
                    <a:cubicBezTo>
                      <a:pt x="65" y="2"/>
                      <a:pt x="65" y="2"/>
                      <a:pt x="65" y="2"/>
                    </a:cubicBezTo>
                    <a:cubicBezTo>
                      <a:pt x="67" y="19"/>
                      <a:pt x="73" y="33"/>
                      <a:pt x="78" y="42"/>
                    </a:cubicBezTo>
                    <a:cubicBezTo>
                      <a:pt x="73" y="41"/>
                      <a:pt x="69" y="41"/>
                      <a:pt x="65" y="41"/>
                    </a:cubicBezTo>
                    <a:cubicBezTo>
                      <a:pt x="43" y="41"/>
                      <a:pt x="25" y="48"/>
                      <a:pt x="13" y="60"/>
                    </a:cubicBezTo>
                    <a:cubicBezTo>
                      <a:pt x="4" y="70"/>
                      <a:pt x="0" y="82"/>
                      <a:pt x="1" y="97"/>
                    </a:cubicBezTo>
                    <a:cubicBezTo>
                      <a:pt x="1" y="136"/>
                      <a:pt x="26" y="191"/>
                      <a:pt x="74" y="195"/>
                    </a:cubicBezTo>
                    <a:cubicBezTo>
                      <a:pt x="74" y="195"/>
                      <a:pt x="76" y="195"/>
                      <a:pt x="77" y="195"/>
                    </a:cubicBezTo>
                    <a:cubicBezTo>
                      <a:pt x="80" y="194"/>
                      <a:pt x="86" y="194"/>
                      <a:pt x="90" y="194"/>
                    </a:cubicBezTo>
                    <a:cubicBezTo>
                      <a:pt x="94" y="194"/>
                      <a:pt x="95" y="194"/>
                      <a:pt x="95" y="194"/>
                    </a:cubicBezTo>
                    <a:cubicBezTo>
                      <a:pt x="96" y="195"/>
                      <a:pt x="96" y="195"/>
                      <a:pt x="96" y="195"/>
                    </a:cubicBezTo>
                    <a:cubicBezTo>
                      <a:pt x="97" y="195"/>
                      <a:pt x="97" y="195"/>
                      <a:pt x="97" y="195"/>
                    </a:cubicBezTo>
                    <a:cubicBezTo>
                      <a:pt x="147" y="195"/>
                      <a:pt x="175" y="137"/>
                      <a:pt x="175" y="97"/>
                    </a:cubicBezTo>
                    <a:cubicBezTo>
                      <a:pt x="175" y="82"/>
                      <a:pt x="171" y="70"/>
                      <a:pt x="162" y="60"/>
                    </a:cubicBezTo>
                    <a:close/>
                    <a:moveTo>
                      <a:pt x="93" y="43"/>
                    </a:moveTo>
                    <a:cubicBezTo>
                      <a:pt x="92" y="43"/>
                      <a:pt x="90" y="43"/>
                      <a:pt x="89" y="43"/>
                    </a:cubicBezTo>
                    <a:cubicBezTo>
                      <a:pt x="89" y="43"/>
                      <a:pt x="89" y="42"/>
                      <a:pt x="88" y="42"/>
                    </a:cubicBezTo>
                    <a:cubicBezTo>
                      <a:pt x="90" y="42"/>
                      <a:pt x="91" y="43"/>
                      <a:pt x="93" y="43"/>
                    </a:cubicBezTo>
                    <a:close/>
                    <a:moveTo>
                      <a:pt x="169" y="97"/>
                    </a:moveTo>
                    <a:cubicBezTo>
                      <a:pt x="169" y="135"/>
                      <a:pt x="142" y="189"/>
                      <a:pt x="98" y="189"/>
                    </a:cubicBezTo>
                    <a:cubicBezTo>
                      <a:pt x="96" y="188"/>
                      <a:pt x="94" y="188"/>
                      <a:pt x="90" y="188"/>
                    </a:cubicBezTo>
                    <a:cubicBezTo>
                      <a:pt x="85" y="188"/>
                      <a:pt x="80" y="189"/>
                      <a:pt x="77" y="189"/>
                    </a:cubicBezTo>
                    <a:cubicBezTo>
                      <a:pt x="75" y="189"/>
                      <a:pt x="74" y="189"/>
                      <a:pt x="74" y="189"/>
                    </a:cubicBezTo>
                    <a:cubicBezTo>
                      <a:pt x="31" y="186"/>
                      <a:pt x="7" y="133"/>
                      <a:pt x="7" y="97"/>
                    </a:cubicBezTo>
                    <a:cubicBezTo>
                      <a:pt x="6" y="84"/>
                      <a:pt x="9" y="72"/>
                      <a:pt x="18" y="64"/>
                    </a:cubicBezTo>
                    <a:cubicBezTo>
                      <a:pt x="28" y="53"/>
                      <a:pt x="45" y="47"/>
                      <a:pt x="65" y="47"/>
                    </a:cubicBezTo>
                    <a:cubicBezTo>
                      <a:pt x="70" y="47"/>
                      <a:pt x="76" y="47"/>
                      <a:pt x="81" y="48"/>
                    </a:cubicBezTo>
                    <a:cubicBezTo>
                      <a:pt x="83" y="51"/>
                      <a:pt x="84" y="52"/>
                      <a:pt x="84" y="52"/>
                    </a:cubicBezTo>
                    <a:cubicBezTo>
                      <a:pt x="88" y="50"/>
                      <a:pt x="88" y="50"/>
                      <a:pt x="88" y="50"/>
                    </a:cubicBezTo>
                    <a:cubicBezTo>
                      <a:pt x="88" y="49"/>
                      <a:pt x="88" y="49"/>
                      <a:pt x="88" y="49"/>
                    </a:cubicBezTo>
                    <a:cubicBezTo>
                      <a:pt x="96" y="48"/>
                      <a:pt x="103" y="47"/>
                      <a:pt x="111" y="47"/>
                    </a:cubicBezTo>
                    <a:cubicBezTo>
                      <a:pt x="131" y="47"/>
                      <a:pt x="148" y="53"/>
                      <a:pt x="158" y="64"/>
                    </a:cubicBezTo>
                    <a:cubicBezTo>
                      <a:pt x="166" y="72"/>
                      <a:pt x="170" y="84"/>
                      <a:pt x="169"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91" name="Freeform 309"/>
              <p:cNvSpPr/>
              <p:nvPr/>
            </p:nvSpPr>
            <p:spPr bwMode="auto">
              <a:xfrm>
                <a:off x="161187" y="170915"/>
                <a:ext cx="31265" cy="45855"/>
              </a:xfrm>
              <a:custGeom>
                <a:avLst/>
                <a:gdLst>
                  <a:gd name="T0" fmla="*/ 6 w 19"/>
                  <a:gd name="T1" fmla="*/ 9 h 28"/>
                  <a:gd name="T2" fmla="*/ 2 w 19"/>
                  <a:gd name="T3" fmla="*/ 17 h 28"/>
                  <a:gd name="T4" fmla="*/ 0 w 19"/>
                  <a:gd name="T5" fmla="*/ 28 h 28"/>
                  <a:gd name="T6" fmla="*/ 8 w 19"/>
                  <a:gd name="T7" fmla="*/ 25 h 28"/>
                  <a:gd name="T8" fmla="*/ 13 w 19"/>
                  <a:gd name="T9" fmla="*/ 19 h 28"/>
                  <a:gd name="T10" fmla="*/ 17 w 19"/>
                  <a:gd name="T11" fmla="*/ 11 h 28"/>
                  <a:gd name="T12" fmla="*/ 19 w 19"/>
                  <a:gd name="T13" fmla="*/ 0 h 28"/>
                  <a:gd name="T14" fmla="*/ 12 w 19"/>
                  <a:gd name="T15" fmla="*/ 3 h 28"/>
                  <a:gd name="T16" fmla="*/ 6 w 19"/>
                  <a:gd name="T17" fmla="*/ 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8">
                    <a:moveTo>
                      <a:pt x="6" y="9"/>
                    </a:moveTo>
                    <a:cubicBezTo>
                      <a:pt x="4" y="11"/>
                      <a:pt x="3" y="14"/>
                      <a:pt x="2" y="17"/>
                    </a:cubicBezTo>
                    <a:cubicBezTo>
                      <a:pt x="1" y="20"/>
                      <a:pt x="0" y="24"/>
                      <a:pt x="0" y="28"/>
                    </a:cubicBezTo>
                    <a:cubicBezTo>
                      <a:pt x="3" y="28"/>
                      <a:pt x="5" y="27"/>
                      <a:pt x="8" y="25"/>
                    </a:cubicBezTo>
                    <a:cubicBezTo>
                      <a:pt x="10" y="24"/>
                      <a:pt x="12" y="22"/>
                      <a:pt x="13" y="19"/>
                    </a:cubicBezTo>
                    <a:cubicBezTo>
                      <a:pt x="15" y="17"/>
                      <a:pt x="16" y="14"/>
                      <a:pt x="17" y="11"/>
                    </a:cubicBezTo>
                    <a:cubicBezTo>
                      <a:pt x="18" y="8"/>
                      <a:pt x="19" y="4"/>
                      <a:pt x="19" y="0"/>
                    </a:cubicBezTo>
                    <a:cubicBezTo>
                      <a:pt x="16" y="0"/>
                      <a:pt x="14" y="1"/>
                      <a:pt x="12" y="3"/>
                    </a:cubicBezTo>
                    <a:cubicBezTo>
                      <a:pt x="9" y="4"/>
                      <a:pt x="8"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92" name="Freeform 310"/>
              <p:cNvSpPr/>
              <p:nvPr/>
            </p:nvSpPr>
            <p:spPr bwMode="auto">
              <a:xfrm>
                <a:off x="116721" y="167440"/>
                <a:ext cx="22927" cy="52803"/>
              </a:xfrm>
              <a:custGeom>
                <a:avLst/>
                <a:gdLst>
                  <a:gd name="T0" fmla="*/ 10 w 14"/>
                  <a:gd name="T1" fmla="*/ 8 h 32"/>
                  <a:gd name="T2" fmla="*/ 3 w 14"/>
                  <a:gd name="T3" fmla="*/ 0 h 32"/>
                  <a:gd name="T4" fmla="*/ 0 w 14"/>
                  <a:gd name="T5" fmla="*/ 8 h 32"/>
                  <a:gd name="T6" fmla="*/ 1 w 14"/>
                  <a:gd name="T7" fmla="*/ 16 h 32"/>
                  <a:gd name="T8" fmla="*/ 4 w 14"/>
                  <a:gd name="T9" fmla="*/ 24 h 32"/>
                  <a:gd name="T10" fmla="*/ 11 w 14"/>
                  <a:gd name="T11" fmla="*/ 32 h 32"/>
                  <a:gd name="T12" fmla="*/ 14 w 14"/>
                  <a:gd name="T13" fmla="*/ 24 h 32"/>
                  <a:gd name="T14" fmla="*/ 13 w 14"/>
                  <a:gd name="T15" fmla="*/ 16 h 32"/>
                  <a:gd name="T16" fmla="*/ 10 w 14"/>
                  <a:gd name="T17" fmla="*/ 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2">
                    <a:moveTo>
                      <a:pt x="10" y="8"/>
                    </a:moveTo>
                    <a:cubicBezTo>
                      <a:pt x="8" y="6"/>
                      <a:pt x="6" y="3"/>
                      <a:pt x="3" y="0"/>
                    </a:cubicBezTo>
                    <a:cubicBezTo>
                      <a:pt x="1" y="3"/>
                      <a:pt x="1" y="5"/>
                      <a:pt x="0" y="8"/>
                    </a:cubicBezTo>
                    <a:cubicBezTo>
                      <a:pt x="0" y="11"/>
                      <a:pt x="0" y="13"/>
                      <a:pt x="1" y="16"/>
                    </a:cubicBezTo>
                    <a:cubicBezTo>
                      <a:pt x="2" y="18"/>
                      <a:pt x="3" y="21"/>
                      <a:pt x="4" y="24"/>
                    </a:cubicBezTo>
                    <a:cubicBezTo>
                      <a:pt x="6" y="26"/>
                      <a:pt x="8" y="29"/>
                      <a:pt x="11" y="32"/>
                    </a:cubicBezTo>
                    <a:cubicBezTo>
                      <a:pt x="13" y="29"/>
                      <a:pt x="13" y="27"/>
                      <a:pt x="14" y="24"/>
                    </a:cubicBezTo>
                    <a:cubicBezTo>
                      <a:pt x="14" y="22"/>
                      <a:pt x="14" y="19"/>
                      <a:pt x="13" y="16"/>
                    </a:cubicBezTo>
                    <a:cubicBezTo>
                      <a:pt x="13" y="14"/>
                      <a:pt x="11" y="11"/>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96" name="组合 507"/>
            <p:cNvGrpSpPr/>
            <p:nvPr/>
          </p:nvGrpSpPr>
          <p:grpSpPr bwMode="auto">
            <a:xfrm>
              <a:off x="11056938" y="3287713"/>
              <a:ext cx="306387" cy="309562"/>
              <a:chOff x="0" y="0"/>
              <a:chExt cx="275825" cy="277909"/>
            </a:xfrm>
            <a:grpFill/>
          </p:grpSpPr>
          <p:sp>
            <p:nvSpPr>
              <p:cNvPr id="184" name="Oval 311"/>
              <p:cNvSpPr>
                <a:spLocks noChangeArrowheads="1"/>
              </p:cNvSpPr>
              <p:nvPr/>
            </p:nvSpPr>
            <p:spPr bwMode="auto">
              <a:xfrm>
                <a:off x="29180" y="39602"/>
                <a:ext cx="39602" cy="38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85" name="Oval 312"/>
              <p:cNvSpPr>
                <a:spLocks noChangeArrowheads="1"/>
              </p:cNvSpPr>
              <p:nvPr/>
            </p:nvSpPr>
            <p:spPr bwMode="auto">
              <a:xfrm>
                <a:off x="93099" y="39602"/>
                <a:ext cx="39602" cy="38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86" name="Oval 313"/>
              <p:cNvSpPr>
                <a:spLocks noChangeArrowheads="1"/>
              </p:cNvSpPr>
              <p:nvPr/>
            </p:nvSpPr>
            <p:spPr bwMode="auto">
              <a:xfrm>
                <a:off x="29180" y="100047"/>
                <a:ext cx="39602" cy="396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87" name="Oval 314"/>
              <p:cNvSpPr>
                <a:spLocks noChangeArrowheads="1"/>
              </p:cNvSpPr>
              <p:nvPr/>
            </p:nvSpPr>
            <p:spPr bwMode="auto">
              <a:xfrm>
                <a:off x="93099" y="100047"/>
                <a:ext cx="39602" cy="396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88" name="Oval 315"/>
              <p:cNvSpPr>
                <a:spLocks noChangeArrowheads="1"/>
              </p:cNvSpPr>
              <p:nvPr/>
            </p:nvSpPr>
            <p:spPr bwMode="auto">
              <a:xfrm>
                <a:off x="29180" y="161187"/>
                <a:ext cx="39602" cy="389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89" name="Freeform 316"/>
              <p:cNvSpPr>
                <a:spLocks noEditPoints="1"/>
              </p:cNvSpPr>
              <p:nvPr/>
            </p:nvSpPr>
            <p:spPr bwMode="auto">
              <a:xfrm>
                <a:off x="0" y="0"/>
                <a:ext cx="275825" cy="277909"/>
              </a:xfrm>
              <a:custGeom>
                <a:avLst/>
                <a:gdLst>
                  <a:gd name="T0" fmla="*/ 141 w 168"/>
                  <a:gd name="T1" fmla="*/ 116 h 169"/>
                  <a:gd name="T2" fmla="*/ 99 w 168"/>
                  <a:gd name="T3" fmla="*/ 116 h 169"/>
                  <a:gd name="T4" fmla="*/ 99 w 168"/>
                  <a:gd name="T5" fmla="*/ 0 h 169"/>
                  <a:gd name="T6" fmla="*/ 0 w 168"/>
                  <a:gd name="T7" fmla="*/ 0 h 169"/>
                  <a:gd name="T8" fmla="*/ 0 w 168"/>
                  <a:gd name="T9" fmla="*/ 147 h 169"/>
                  <a:gd name="T10" fmla="*/ 55 w 168"/>
                  <a:gd name="T11" fmla="*/ 147 h 169"/>
                  <a:gd name="T12" fmla="*/ 81 w 168"/>
                  <a:gd name="T13" fmla="*/ 169 h 169"/>
                  <a:gd name="T14" fmla="*/ 141 w 168"/>
                  <a:gd name="T15" fmla="*/ 169 h 169"/>
                  <a:gd name="T16" fmla="*/ 168 w 168"/>
                  <a:gd name="T17" fmla="*/ 142 h 169"/>
                  <a:gd name="T18" fmla="*/ 141 w 168"/>
                  <a:gd name="T19" fmla="*/ 116 h 169"/>
                  <a:gd name="T20" fmla="*/ 5 w 168"/>
                  <a:gd name="T21" fmla="*/ 5 h 169"/>
                  <a:gd name="T22" fmla="*/ 94 w 168"/>
                  <a:gd name="T23" fmla="*/ 5 h 169"/>
                  <a:gd name="T24" fmla="*/ 94 w 168"/>
                  <a:gd name="T25" fmla="*/ 116 h 169"/>
                  <a:gd name="T26" fmla="*/ 81 w 168"/>
                  <a:gd name="T27" fmla="*/ 116 h 169"/>
                  <a:gd name="T28" fmla="*/ 80 w 168"/>
                  <a:gd name="T29" fmla="*/ 116 h 169"/>
                  <a:gd name="T30" fmla="*/ 81 w 168"/>
                  <a:gd name="T31" fmla="*/ 110 h 169"/>
                  <a:gd name="T32" fmla="*/ 69 w 168"/>
                  <a:gd name="T33" fmla="*/ 98 h 169"/>
                  <a:gd name="T34" fmla="*/ 57 w 168"/>
                  <a:gd name="T35" fmla="*/ 110 h 169"/>
                  <a:gd name="T36" fmla="*/ 65 w 168"/>
                  <a:gd name="T37" fmla="*/ 121 h 169"/>
                  <a:gd name="T38" fmla="*/ 54 w 168"/>
                  <a:gd name="T39" fmla="*/ 142 h 169"/>
                  <a:gd name="T40" fmla="*/ 5 w 168"/>
                  <a:gd name="T41" fmla="*/ 142 h 169"/>
                  <a:gd name="T42" fmla="*/ 5 w 168"/>
                  <a:gd name="T43" fmla="*/ 5 h 169"/>
                  <a:gd name="T44" fmla="*/ 81 w 168"/>
                  <a:gd name="T45" fmla="*/ 164 h 169"/>
                  <a:gd name="T46" fmla="*/ 59 w 168"/>
                  <a:gd name="T47" fmla="*/ 142 h 169"/>
                  <a:gd name="T48" fmla="*/ 81 w 168"/>
                  <a:gd name="T49" fmla="*/ 121 h 169"/>
                  <a:gd name="T50" fmla="*/ 109 w 168"/>
                  <a:gd name="T51" fmla="*/ 121 h 169"/>
                  <a:gd name="T52" fmla="*/ 109 w 168"/>
                  <a:gd name="T53" fmla="*/ 164 h 169"/>
                  <a:gd name="T54" fmla="*/ 81 w 168"/>
                  <a:gd name="T55" fmla="*/ 16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8" h="169">
                    <a:moveTo>
                      <a:pt x="141" y="116"/>
                    </a:moveTo>
                    <a:cubicBezTo>
                      <a:pt x="99" y="116"/>
                      <a:pt x="99" y="116"/>
                      <a:pt x="99" y="116"/>
                    </a:cubicBezTo>
                    <a:cubicBezTo>
                      <a:pt x="99" y="0"/>
                      <a:pt x="99" y="0"/>
                      <a:pt x="99" y="0"/>
                    </a:cubicBezTo>
                    <a:cubicBezTo>
                      <a:pt x="0" y="0"/>
                      <a:pt x="0" y="0"/>
                      <a:pt x="0" y="0"/>
                    </a:cubicBezTo>
                    <a:cubicBezTo>
                      <a:pt x="0" y="147"/>
                      <a:pt x="0" y="147"/>
                      <a:pt x="0" y="147"/>
                    </a:cubicBezTo>
                    <a:cubicBezTo>
                      <a:pt x="55" y="147"/>
                      <a:pt x="55" y="147"/>
                      <a:pt x="55" y="147"/>
                    </a:cubicBezTo>
                    <a:cubicBezTo>
                      <a:pt x="57" y="160"/>
                      <a:pt x="68" y="169"/>
                      <a:pt x="81" y="169"/>
                    </a:cubicBezTo>
                    <a:cubicBezTo>
                      <a:pt x="141" y="169"/>
                      <a:pt x="141" y="169"/>
                      <a:pt x="141" y="169"/>
                    </a:cubicBezTo>
                    <a:cubicBezTo>
                      <a:pt x="156" y="169"/>
                      <a:pt x="168" y="157"/>
                      <a:pt x="168" y="142"/>
                    </a:cubicBezTo>
                    <a:cubicBezTo>
                      <a:pt x="168" y="128"/>
                      <a:pt x="156" y="116"/>
                      <a:pt x="141" y="116"/>
                    </a:cubicBezTo>
                    <a:close/>
                    <a:moveTo>
                      <a:pt x="5" y="5"/>
                    </a:moveTo>
                    <a:cubicBezTo>
                      <a:pt x="94" y="5"/>
                      <a:pt x="94" y="5"/>
                      <a:pt x="94" y="5"/>
                    </a:cubicBezTo>
                    <a:cubicBezTo>
                      <a:pt x="94" y="116"/>
                      <a:pt x="94" y="116"/>
                      <a:pt x="94" y="116"/>
                    </a:cubicBezTo>
                    <a:cubicBezTo>
                      <a:pt x="81" y="116"/>
                      <a:pt x="81" y="116"/>
                      <a:pt x="81" y="116"/>
                    </a:cubicBezTo>
                    <a:cubicBezTo>
                      <a:pt x="81" y="116"/>
                      <a:pt x="80" y="116"/>
                      <a:pt x="80" y="116"/>
                    </a:cubicBezTo>
                    <a:cubicBezTo>
                      <a:pt x="81" y="114"/>
                      <a:pt x="81" y="112"/>
                      <a:pt x="81" y="110"/>
                    </a:cubicBezTo>
                    <a:cubicBezTo>
                      <a:pt x="81" y="104"/>
                      <a:pt x="76" y="98"/>
                      <a:pt x="69" y="98"/>
                    </a:cubicBezTo>
                    <a:cubicBezTo>
                      <a:pt x="63" y="98"/>
                      <a:pt x="57" y="104"/>
                      <a:pt x="57" y="110"/>
                    </a:cubicBezTo>
                    <a:cubicBezTo>
                      <a:pt x="57" y="115"/>
                      <a:pt x="61" y="119"/>
                      <a:pt x="65" y="121"/>
                    </a:cubicBezTo>
                    <a:cubicBezTo>
                      <a:pt x="59" y="126"/>
                      <a:pt x="54" y="133"/>
                      <a:pt x="54" y="142"/>
                    </a:cubicBezTo>
                    <a:cubicBezTo>
                      <a:pt x="5" y="142"/>
                      <a:pt x="5" y="142"/>
                      <a:pt x="5" y="142"/>
                    </a:cubicBezTo>
                    <a:lnTo>
                      <a:pt x="5" y="5"/>
                    </a:lnTo>
                    <a:close/>
                    <a:moveTo>
                      <a:pt x="81" y="164"/>
                    </a:moveTo>
                    <a:cubicBezTo>
                      <a:pt x="69" y="164"/>
                      <a:pt x="59" y="155"/>
                      <a:pt x="59" y="142"/>
                    </a:cubicBezTo>
                    <a:cubicBezTo>
                      <a:pt x="59" y="130"/>
                      <a:pt x="69" y="121"/>
                      <a:pt x="81" y="121"/>
                    </a:cubicBezTo>
                    <a:cubicBezTo>
                      <a:pt x="109" y="121"/>
                      <a:pt x="109" y="121"/>
                      <a:pt x="109" y="121"/>
                    </a:cubicBezTo>
                    <a:cubicBezTo>
                      <a:pt x="109" y="164"/>
                      <a:pt x="109" y="164"/>
                      <a:pt x="109" y="164"/>
                    </a:cubicBezTo>
                    <a:lnTo>
                      <a:pt x="81" y="1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97" name="组合 483"/>
            <p:cNvGrpSpPr/>
            <p:nvPr/>
          </p:nvGrpSpPr>
          <p:grpSpPr bwMode="auto">
            <a:xfrm>
              <a:off x="8345488" y="5978525"/>
              <a:ext cx="233362" cy="423863"/>
              <a:chOff x="0" y="0"/>
              <a:chExt cx="210516" cy="382819"/>
            </a:xfrm>
            <a:grpFill/>
          </p:grpSpPr>
          <p:sp>
            <p:nvSpPr>
              <p:cNvPr id="182" name="Freeform 318"/>
              <p:cNvSpPr/>
              <p:nvPr/>
            </p:nvSpPr>
            <p:spPr bwMode="auto">
              <a:xfrm>
                <a:off x="22928" y="0"/>
                <a:ext cx="81983" cy="81983"/>
              </a:xfrm>
              <a:custGeom>
                <a:avLst/>
                <a:gdLst>
                  <a:gd name="T0" fmla="*/ 21 w 50"/>
                  <a:gd name="T1" fmla="*/ 47 h 50"/>
                  <a:gd name="T2" fmla="*/ 48 w 50"/>
                  <a:gd name="T3" fmla="*/ 29 h 50"/>
                  <a:gd name="T4" fmla="*/ 29 w 50"/>
                  <a:gd name="T5" fmla="*/ 2 h 50"/>
                  <a:gd name="T6" fmla="*/ 2 w 50"/>
                  <a:gd name="T7" fmla="*/ 21 h 50"/>
                  <a:gd name="T8" fmla="*/ 21 w 50"/>
                  <a:gd name="T9" fmla="*/ 47 h 50"/>
                </a:gdLst>
                <a:ahLst/>
                <a:cxnLst>
                  <a:cxn ang="0">
                    <a:pos x="T0" y="T1"/>
                  </a:cxn>
                  <a:cxn ang="0">
                    <a:pos x="T2" y="T3"/>
                  </a:cxn>
                  <a:cxn ang="0">
                    <a:pos x="T4" y="T5"/>
                  </a:cxn>
                  <a:cxn ang="0">
                    <a:pos x="T6" y="T7"/>
                  </a:cxn>
                  <a:cxn ang="0">
                    <a:pos x="T8" y="T9"/>
                  </a:cxn>
                </a:cxnLst>
                <a:rect l="0" t="0" r="r" b="b"/>
                <a:pathLst>
                  <a:path w="50" h="50">
                    <a:moveTo>
                      <a:pt x="21" y="47"/>
                    </a:moveTo>
                    <a:cubicBezTo>
                      <a:pt x="33" y="50"/>
                      <a:pt x="45" y="41"/>
                      <a:pt x="48" y="29"/>
                    </a:cubicBezTo>
                    <a:cubicBezTo>
                      <a:pt x="50" y="16"/>
                      <a:pt x="42" y="4"/>
                      <a:pt x="29" y="2"/>
                    </a:cubicBezTo>
                    <a:cubicBezTo>
                      <a:pt x="16" y="0"/>
                      <a:pt x="4" y="8"/>
                      <a:pt x="2" y="21"/>
                    </a:cubicBezTo>
                    <a:cubicBezTo>
                      <a:pt x="0" y="33"/>
                      <a:pt x="8" y="45"/>
                      <a:pt x="21"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83" name="Freeform 319"/>
              <p:cNvSpPr/>
              <p:nvPr/>
            </p:nvSpPr>
            <p:spPr bwMode="auto">
              <a:xfrm>
                <a:off x="0" y="93794"/>
                <a:ext cx="210516" cy="289025"/>
              </a:xfrm>
              <a:custGeom>
                <a:avLst/>
                <a:gdLst>
                  <a:gd name="T0" fmla="*/ 125 w 128"/>
                  <a:gd name="T1" fmla="*/ 164 h 176"/>
                  <a:gd name="T2" fmla="*/ 96 w 128"/>
                  <a:gd name="T3" fmla="*/ 152 h 176"/>
                  <a:gd name="T4" fmla="*/ 61 w 128"/>
                  <a:gd name="T5" fmla="*/ 75 h 176"/>
                  <a:gd name="T6" fmla="*/ 64 w 128"/>
                  <a:gd name="T7" fmla="*/ 74 h 176"/>
                  <a:gd name="T8" fmla="*/ 69 w 128"/>
                  <a:gd name="T9" fmla="*/ 63 h 176"/>
                  <a:gd name="T10" fmla="*/ 46 w 128"/>
                  <a:gd name="T11" fmla="*/ 11 h 176"/>
                  <a:gd name="T12" fmla="*/ 41 w 128"/>
                  <a:gd name="T13" fmla="*/ 6 h 176"/>
                  <a:gd name="T14" fmla="*/ 33 w 128"/>
                  <a:gd name="T15" fmla="*/ 2 h 176"/>
                  <a:gd name="T16" fmla="*/ 10 w 128"/>
                  <a:gd name="T17" fmla="*/ 18 h 176"/>
                  <a:gd name="T18" fmla="*/ 1 w 128"/>
                  <a:gd name="T19" fmla="*/ 70 h 176"/>
                  <a:gd name="T20" fmla="*/ 6 w 128"/>
                  <a:gd name="T21" fmla="*/ 87 h 176"/>
                  <a:gd name="T22" fmla="*/ 6 w 128"/>
                  <a:gd name="T23" fmla="*/ 166 h 176"/>
                  <a:gd name="T24" fmla="*/ 16 w 128"/>
                  <a:gd name="T25" fmla="*/ 176 h 176"/>
                  <a:gd name="T26" fmla="*/ 25 w 128"/>
                  <a:gd name="T27" fmla="*/ 166 h 176"/>
                  <a:gd name="T28" fmla="*/ 25 w 128"/>
                  <a:gd name="T29" fmla="*/ 161 h 176"/>
                  <a:gd name="T30" fmla="*/ 35 w 128"/>
                  <a:gd name="T31" fmla="*/ 151 h 176"/>
                  <a:gd name="T32" fmla="*/ 35 w 128"/>
                  <a:gd name="T33" fmla="*/ 85 h 176"/>
                  <a:gd name="T34" fmla="*/ 39 w 128"/>
                  <a:gd name="T35" fmla="*/ 77 h 176"/>
                  <a:gd name="T36" fmla="*/ 44 w 128"/>
                  <a:gd name="T37" fmla="*/ 50 h 176"/>
                  <a:gd name="T38" fmla="*/ 53 w 128"/>
                  <a:gd name="T39" fmla="*/ 70 h 176"/>
                  <a:gd name="T40" fmla="*/ 59 w 128"/>
                  <a:gd name="T41" fmla="*/ 75 h 176"/>
                  <a:gd name="T42" fmla="*/ 96 w 128"/>
                  <a:gd name="T43" fmla="*/ 164 h 176"/>
                  <a:gd name="T44" fmla="*/ 125 w 128"/>
                  <a:gd name="T45" fmla="*/ 1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76">
                    <a:moveTo>
                      <a:pt x="125" y="164"/>
                    </a:moveTo>
                    <a:cubicBezTo>
                      <a:pt x="121" y="153"/>
                      <a:pt x="121" y="146"/>
                      <a:pt x="96" y="152"/>
                    </a:cubicBezTo>
                    <a:cubicBezTo>
                      <a:pt x="61" y="75"/>
                      <a:pt x="61" y="75"/>
                      <a:pt x="61" y="75"/>
                    </a:cubicBezTo>
                    <a:cubicBezTo>
                      <a:pt x="62" y="75"/>
                      <a:pt x="63" y="75"/>
                      <a:pt x="64" y="74"/>
                    </a:cubicBezTo>
                    <a:cubicBezTo>
                      <a:pt x="69" y="73"/>
                      <a:pt x="71" y="67"/>
                      <a:pt x="69" y="63"/>
                    </a:cubicBezTo>
                    <a:cubicBezTo>
                      <a:pt x="46" y="11"/>
                      <a:pt x="46" y="11"/>
                      <a:pt x="46" y="11"/>
                    </a:cubicBezTo>
                    <a:cubicBezTo>
                      <a:pt x="45" y="9"/>
                      <a:pt x="43" y="7"/>
                      <a:pt x="41" y="6"/>
                    </a:cubicBezTo>
                    <a:cubicBezTo>
                      <a:pt x="39" y="4"/>
                      <a:pt x="36" y="3"/>
                      <a:pt x="33" y="2"/>
                    </a:cubicBezTo>
                    <a:cubicBezTo>
                      <a:pt x="22" y="0"/>
                      <a:pt x="12" y="7"/>
                      <a:pt x="10" y="18"/>
                    </a:cubicBezTo>
                    <a:cubicBezTo>
                      <a:pt x="1" y="70"/>
                      <a:pt x="1" y="70"/>
                      <a:pt x="1" y="70"/>
                    </a:cubicBezTo>
                    <a:cubicBezTo>
                      <a:pt x="0" y="76"/>
                      <a:pt x="2" y="83"/>
                      <a:pt x="6" y="87"/>
                    </a:cubicBezTo>
                    <a:cubicBezTo>
                      <a:pt x="6" y="166"/>
                      <a:pt x="6" y="166"/>
                      <a:pt x="6" y="166"/>
                    </a:cubicBezTo>
                    <a:cubicBezTo>
                      <a:pt x="6" y="172"/>
                      <a:pt x="10" y="176"/>
                      <a:pt x="16" y="176"/>
                    </a:cubicBezTo>
                    <a:cubicBezTo>
                      <a:pt x="21" y="176"/>
                      <a:pt x="25" y="172"/>
                      <a:pt x="25" y="166"/>
                    </a:cubicBezTo>
                    <a:cubicBezTo>
                      <a:pt x="25" y="161"/>
                      <a:pt x="25" y="161"/>
                      <a:pt x="25" y="161"/>
                    </a:cubicBezTo>
                    <a:cubicBezTo>
                      <a:pt x="31" y="161"/>
                      <a:pt x="35" y="157"/>
                      <a:pt x="35" y="151"/>
                    </a:cubicBezTo>
                    <a:cubicBezTo>
                      <a:pt x="35" y="85"/>
                      <a:pt x="35" y="85"/>
                      <a:pt x="35" y="85"/>
                    </a:cubicBezTo>
                    <a:cubicBezTo>
                      <a:pt x="37" y="83"/>
                      <a:pt x="38" y="80"/>
                      <a:pt x="39" y="77"/>
                    </a:cubicBezTo>
                    <a:cubicBezTo>
                      <a:pt x="44" y="50"/>
                      <a:pt x="44" y="50"/>
                      <a:pt x="44" y="50"/>
                    </a:cubicBezTo>
                    <a:cubicBezTo>
                      <a:pt x="53" y="70"/>
                      <a:pt x="53" y="70"/>
                      <a:pt x="53" y="70"/>
                    </a:cubicBezTo>
                    <a:cubicBezTo>
                      <a:pt x="54" y="73"/>
                      <a:pt x="56" y="75"/>
                      <a:pt x="59" y="75"/>
                    </a:cubicBezTo>
                    <a:cubicBezTo>
                      <a:pt x="74" y="112"/>
                      <a:pt x="96" y="164"/>
                      <a:pt x="96" y="164"/>
                    </a:cubicBezTo>
                    <a:cubicBezTo>
                      <a:pt x="96" y="164"/>
                      <a:pt x="128" y="173"/>
                      <a:pt x="125"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98" name="组合 491"/>
            <p:cNvGrpSpPr/>
            <p:nvPr/>
          </p:nvGrpSpPr>
          <p:grpSpPr bwMode="auto">
            <a:xfrm>
              <a:off x="8863013" y="6118225"/>
              <a:ext cx="307975" cy="257175"/>
              <a:chOff x="0" y="0"/>
              <a:chExt cx="277908" cy="231360"/>
            </a:xfrm>
            <a:grpFill/>
          </p:grpSpPr>
          <p:sp>
            <p:nvSpPr>
              <p:cNvPr id="178" name="Freeform 320"/>
              <p:cNvSpPr/>
              <p:nvPr/>
            </p:nvSpPr>
            <p:spPr bwMode="auto">
              <a:xfrm>
                <a:off x="41686" y="52803"/>
                <a:ext cx="206348" cy="178557"/>
              </a:xfrm>
              <a:custGeom>
                <a:avLst/>
                <a:gdLst>
                  <a:gd name="T0" fmla="*/ 67 w 126"/>
                  <a:gd name="T1" fmla="*/ 94 h 109"/>
                  <a:gd name="T2" fmla="*/ 50 w 126"/>
                  <a:gd name="T3" fmla="*/ 41 h 109"/>
                  <a:gd name="T4" fmla="*/ 33 w 126"/>
                  <a:gd name="T5" fmla="*/ 41 h 109"/>
                  <a:gd name="T6" fmla="*/ 22 w 126"/>
                  <a:gd name="T7" fmla="*/ 0 h 109"/>
                  <a:gd name="T8" fmla="*/ 12 w 126"/>
                  <a:gd name="T9" fmla="*/ 41 h 109"/>
                  <a:gd name="T10" fmla="*/ 0 w 126"/>
                  <a:gd name="T11" fmla="*/ 41 h 109"/>
                  <a:gd name="T12" fmla="*/ 63 w 126"/>
                  <a:gd name="T13" fmla="*/ 109 h 109"/>
                  <a:gd name="T14" fmla="*/ 126 w 126"/>
                  <a:gd name="T15" fmla="*/ 41 h 109"/>
                  <a:gd name="T16" fmla="*/ 82 w 126"/>
                  <a:gd name="T17" fmla="*/ 41 h 109"/>
                  <a:gd name="T18" fmla="*/ 67 w 126"/>
                  <a:gd name="T19" fmla="*/ 94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6" h="109">
                    <a:moveTo>
                      <a:pt x="67" y="94"/>
                    </a:moveTo>
                    <a:cubicBezTo>
                      <a:pt x="50" y="41"/>
                      <a:pt x="50" y="41"/>
                      <a:pt x="50" y="41"/>
                    </a:cubicBezTo>
                    <a:cubicBezTo>
                      <a:pt x="33" y="41"/>
                      <a:pt x="33" y="41"/>
                      <a:pt x="33" y="41"/>
                    </a:cubicBezTo>
                    <a:cubicBezTo>
                      <a:pt x="22" y="0"/>
                      <a:pt x="22" y="0"/>
                      <a:pt x="22" y="0"/>
                    </a:cubicBezTo>
                    <a:cubicBezTo>
                      <a:pt x="12" y="41"/>
                      <a:pt x="12" y="41"/>
                      <a:pt x="12" y="41"/>
                    </a:cubicBezTo>
                    <a:cubicBezTo>
                      <a:pt x="0" y="41"/>
                      <a:pt x="0" y="41"/>
                      <a:pt x="0" y="41"/>
                    </a:cubicBezTo>
                    <a:cubicBezTo>
                      <a:pt x="22" y="74"/>
                      <a:pt x="63" y="109"/>
                      <a:pt x="63" y="109"/>
                    </a:cubicBezTo>
                    <a:cubicBezTo>
                      <a:pt x="63" y="109"/>
                      <a:pt x="104" y="74"/>
                      <a:pt x="126" y="41"/>
                    </a:cubicBezTo>
                    <a:cubicBezTo>
                      <a:pt x="82" y="41"/>
                      <a:pt x="82" y="41"/>
                      <a:pt x="82" y="41"/>
                    </a:cubicBezTo>
                    <a:lnTo>
                      <a:pt x="67" y="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79" name="Freeform 321"/>
              <p:cNvSpPr/>
              <p:nvPr/>
            </p:nvSpPr>
            <p:spPr bwMode="auto">
              <a:xfrm>
                <a:off x="11810" y="0"/>
                <a:ext cx="266098" cy="184115"/>
              </a:xfrm>
              <a:custGeom>
                <a:avLst/>
                <a:gdLst>
                  <a:gd name="T0" fmla="*/ 122 w 162"/>
                  <a:gd name="T1" fmla="*/ 1 h 112"/>
                  <a:gd name="T2" fmla="*/ 81 w 162"/>
                  <a:gd name="T3" fmla="*/ 31 h 112"/>
                  <a:gd name="T4" fmla="*/ 40 w 162"/>
                  <a:gd name="T5" fmla="*/ 1 h 112"/>
                  <a:gd name="T6" fmla="*/ 5 w 162"/>
                  <a:gd name="T7" fmla="*/ 46 h 112"/>
                  <a:gd name="T8" fmla="*/ 15 w 162"/>
                  <a:gd name="T9" fmla="*/ 69 h 112"/>
                  <a:gd name="T10" fmla="*/ 26 w 162"/>
                  <a:gd name="T11" fmla="*/ 69 h 112"/>
                  <a:gd name="T12" fmla="*/ 39 w 162"/>
                  <a:gd name="T13" fmla="*/ 15 h 112"/>
                  <a:gd name="T14" fmla="*/ 54 w 162"/>
                  <a:gd name="T15" fmla="*/ 69 h 112"/>
                  <a:gd name="T16" fmla="*/ 71 w 162"/>
                  <a:gd name="T17" fmla="*/ 69 h 112"/>
                  <a:gd name="T18" fmla="*/ 85 w 162"/>
                  <a:gd name="T19" fmla="*/ 112 h 112"/>
                  <a:gd name="T20" fmla="*/ 97 w 162"/>
                  <a:gd name="T21" fmla="*/ 69 h 112"/>
                  <a:gd name="T22" fmla="*/ 145 w 162"/>
                  <a:gd name="T23" fmla="*/ 69 h 112"/>
                  <a:gd name="T24" fmla="*/ 145 w 162"/>
                  <a:gd name="T25" fmla="*/ 71 h 112"/>
                  <a:gd name="T26" fmla="*/ 156 w 162"/>
                  <a:gd name="T27" fmla="*/ 46 h 112"/>
                  <a:gd name="T28" fmla="*/ 122 w 162"/>
                  <a:gd name="T29" fmla="*/ 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112">
                    <a:moveTo>
                      <a:pt x="122" y="1"/>
                    </a:moveTo>
                    <a:cubicBezTo>
                      <a:pt x="108" y="0"/>
                      <a:pt x="85" y="8"/>
                      <a:pt x="81" y="31"/>
                    </a:cubicBezTo>
                    <a:cubicBezTo>
                      <a:pt x="77" y="8"/>
                      <a:pt x="54" y="0"/>
                      <a:pt x="40" y="1"/>
                    </a:cubicBezTo>
                    <a:cubicBezTo>
                      <a:pt x="22" y="3"/>
                      <a:pt x="0" y="10"/>
                      <a:pt x="5" y="46"/>
                    </a:cubicBezTo>
                    <a:cubicBezTo>
                      <a:pt x="7" y="53"/>
                      <a:pt x="10" y="61"/>
                      <a:pt x="15" y="69"/>
                    </a:cubicBezTo>
                    <a:cubicBezTo>
                      <a:pt x="26" y="69"/>
                      <a:pt x="26" y="69"/>
                      <a:pt x="26" y="69"/>
                    </a:cubicBezTo>
                    <a:cubicBezTo>
                      <a:pt x="39" y="15"/>
                      <a:pt x="39" y="15"/>
                      <a:pt x="39" y="15"/>
                    </a:cubicBezTo>
                    <a:cubicBezTo>
                      <a:pt x="54" y="69"/>
                      <a:pt x="54" y="69"/>
                      <a:pt x="54" y="69"/>
                    </a:cubicBezTo>
                    <a:cubicBezTo>
                      <a:pt x="71" y="69"/>
                      <a:pt x="71" y="69"/>
                      <a:pt x="71" y="69"/>
                    </a:cubicBezTo>
                    <a:cubicBezTo>
                      <a:pt x="85" y="112"/>
                      <a:pt x="85" y="112"/>
                      <a:pt x="85" y="112"/>
                    </a:cubicBezTo>
                    <a:cubicBezTo>
                      <a:pt x="97" y="69"/>
                      <a:pt x="97" y="69"/>
                      <a:pt x="97" y="69"/>
                    </a:cubicBezTo>
                    <a:cubicBezTo>
                      <a:pt x="145" y="69"/>
                      <a:pt x="145" y="69"/>
                      <a:pt x="145" y="69"/>
                    </a:cubicBezTo>
                    <a:cubicBezTo>
                      <a:pt x="145" y="71"/>
                      <a:pt x="145" y="71"/>
                      <a:pt x="145" y="71"/>
                    </a:cubicBezTo>
                    <a:cubicBezTo>
                      <a:pt x="151" y="62"/>
                      <a:pt x="155" y="53"/>
                      <a:pt x="156" y="46"/>
                    </a:cubicBezTo>
                    <a:cubicBezTo>
                      <a:pt x="162" y="10"/>
                      <a:pt x="140" y="3"/>
                      <a:pt x="12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80" name="Freeform 322"/>
              <p:cNvSpPr/>
              <p:nvPr/>
            </p:nvSpPr>
            <p:spPr bwMode="auto">
              <a:xfrm>
                <a:off x="248033" y="116722"/>
                <a:ext cx="2084" cy="3474"/>
              </a:xfrm>
              <a:custGeom>
                <a:avLst/>
                <a:gdLst>
                  <a:gd name="T0" fmla="*/ 1 w 1"/>
                  <a:gd name="T1" fmla="*/ 2 h 2"/>
                  <a:gd name="T2" fmla="*/ 1 w 1"/>
                  <a:gd name="T3" fmla="*/ 0 h 2"/>
                  <a:gd name="T4" fmla="*/ 0 w 1"/>
                  <a:gd name="T5" fmla="*/ 2 h 2"/>
                  <a:gd name="T6" fmla="*/ 1 w 1"/>
                  <a:gd name="T7" fmla="*/ 2 h 2"/>
                </a:gdLst>
                <a:ahLst/>
                <a:cxnLst>
                  <a:cxn ang="0">
                    <a:pos x="T0" y="T1"/>
                  </a:cxn>
                  <a:cxn ang="0">
                    <a:pos x="T2" y="T3"/>
                  </a:cxn>
                  <a:cxn ang="0">
                    <a:pos x="T4" y="T5"/>
                  </a:cxn>
                  <a:cxn ang="0">
                    <a:pos x="T6" y="T7"/>
                  </a:cxn>
                </a:cxnLst>
                <a:rect l="0" t="0" r="r" b="b"/>
                <a:pathLst>
                  <a:path w="1" h="2">
                    <a:moveTo>
                      <a:pt x="1" y="2"/>
                    </a:moveTo>
                    <a:cubicBezTo>
                      <a:pt x="1" y="0"/>
                      <a:pt x="1" y="0"/>
                      <a:pt x="1" y="0"/>
                    </a:cubicBezTo>
                    <a:cubicBezTo>
                      <a:pt x="1" y="1"/>
                      <a:pt x="0" y="2"/>
                      <a:pt x="0" y="2"/>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81" name="Freeform 323"/>
              <p:cNvSpPr/>
              <p:nvPr/>
            </p:nvSpPr>
            <p:spPr bwMode="auto">
              <a:xfrm>
                <a:off x="0" y="113248"/>
                <a:ext cx="41686" cy="6948"/>
              </a:xfrm>
              <a:custGeom>
                <a:avLst/>
                <a:gdLst>
                  <a:gd name="T0" fmla="*/ 0 w 25"/>
                  <a:gd name="T1" fmla="*/ 0 h 4"/>
                  <a:gd name="T2" fmla="*/ 0 w 25"/>
                  <a:gd name="T3" fmla="*/ 4 h 4"/>
                  <a:gd name="T4" fmla="*/ 25 w 25"/>
                  <a:gd name="T5" fmla="*/ 4 h 4"/>
                  <a:gd name="T6" fmla="*/ 22 w 25"/>
                  <a:gd name="T7" fmla="*/ 0 h 4"/>
                  <a:gd name="T8" fmla="*/ 0 w 25"/>
                  <a:gd name="T9" fmla="*/ 0 h 4"/>
                </a:gdLst>
                <a:ahLst/>
                <a:cxnLst>
                  <a:cxn ang="0">
                    <a:pos x="T0" y="T1"/>
                  </a:cxn>
                  <a:cxn ang="0">
                    <a:pos x="T2" y="T3"/>
                  </a:cxn>
                  <a:cxn ang="0">
                    <a:pos x="T4" y="T5"/>
                  </a:cxn>
                  <a:cxn ang="0">
                    <a:pos x="T6" y="T7"/>
                  </a:cxn>
                  <a:cxn ang="0">
                    <a:pos x="T8" y="T9"/>
                  </a:cxn>
                </a:cxnLst>
                <a:rect l="0" t="0" r="r" b="b"/>
                <a:pathLst>
                  <a:path w="25" h="4">
                    <a:moveTo>
                      <a:pt x="0" y="0"/>
                    </a:moveTo>
                    <a:cubicBezTo>
                      <a:pt x="0" y="4"/>
                      <a:pt x="0" y="4"/>
                      <a:pt x="0" y="4"/>
                    </a:cubicBezTo>
                    <a:cubicBezTo>
                      <a:pt x="25" y="4"/>
                      <a:pt x="25" y="4"/>
                      <a:pt x="25" y="4"/>
                    </a:cubicBezTo>
                    <a:cubicBezTo>
                      <a:pt x="24" y="3"/>
                      <a:pt x="23" y="1"/>
                      <a:pt x="22"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99" name="组合 488"/>
            <p:cNvGrpSpPr/>
            <p:nvPr/>
          </p:nvGrpSpPr>
          <p:grpSpPr bwMode="auto">
            <a:xfrm>
              <a:off x="8805863" y="3890963"/>
              <a:ext cx="331787" cy="328612"/>
              <a:chOff x="0" y="0"/>
              <a:chExt cx="299447" cy="297363"/>
            </a:xfrm>
            <a:grpFill/>
          </p:grpSpPr>
          <p:sp>
            <p:nvSpPr>
              <p:cNvPr id="174" name="Freeform 324"/>
              <p:cNvSpPr>
                <a:spLocks noEditPoints="1"/>
              </p:cNvSpPr>
              <p:nvPr/>
            </p:nvSpPr>
            <p:spPr bwMode="auto">
              <a:xfrm>
                <a:off x="0" y="0"/>
                <a:ext cx="299447" cy="297363"/>
              </a:xfrm>
              <a:custGeom>
                <a:avLst/>
                <a:gdLst>
                  <a:gd name="T0" fmla="*/ 91 w 182"/>
                  <a:gd name="T1" fmla="*/ 0 h 181"/>
                  <a:gd name="T2" fmla="*/ 0 w 182"/>
                  <a:gd name="T3" fmla="*/ 91 h 181"/>
                  <a:gd name="T4" fmla="*/ 91 w 182"/>
                  <a:gd name="T5" fmla="*/ 181 h 181"/>
                  <a:gd name="T6" fmla="*/ 182 w 182"/>
                  <a:gd name="T7" fmla="*/ 91 h 181"/>
                  <a:gd name="T8" fmla="*/ 91 w 182"/>
                  <a:gd name="T9" fmla="*/ 0 h 181"/>
                  <a:gd name="T10" fmla="*/ 11 w 182"/>
                  <a:gd name="T11" fmla="*/ 91 h 181"/>
                  <a:gd name="T12" fmla="*/ 91 w 182"/>
                  <a:gd name="T13" fmla="*/ 11 h 181"/>
                  <a:gd name="T14" fmla="*/ 141 w 182"/>
                  <a:gd name="T15" fmla="*/ 28 h 181"/>
                  <a:gd name="T16" fmla="*/ 108 w 182"/>
                  <a:gd name="T17" fmla="*/ 65 h 181"/>
                  <a:gd name="T18" fmla="*/ 106 w 182"/>
                  <a:gd name="T19" fmla="*/ 56 h 181"/>
                  <a:gd name="T20" fmla="*/ 108 w 182"/>
                  <a:gd name="T21" fmla="*/ 55 h 181"/>
                  <a:gd name="T22" fmla="*/ 89 w 182"/>
                  <a:gd name="T23" fmla="*/ 24 h 181"/>
                  <a:gd name="T24" fmla="*/ 46 w 182"/>
                  <a:gd name="T25" fmla="*/ 115 h 181"/>
                  <a:gd name="T26" fmla="*/ 58 w 182"/>
                  <a:gd name="T27" fmla="*/ 120 h 181"/>
                  <a:gd name="T28" fmla="*/ 54 w 182"/>
                  <a:gd name="T29" fmla="*/ 124 h 181"/>
                  <a:gd name="T30" fmla="*/ 44 w 182"/>
                  <a:gd name="T31" fmla="*/ 120 h 181"/>
                  <a:gd name="T32" fmla="*/ 38 w 182"/>
                  <a:gd name="T33" fmla="*/ 130 h 181"/>
                  <a:gd name="T34" fmla="*/ 46 w 182"/>
                  <a:gd name="T35" fmla="*/ 134 h 181"/>
                  <a:gd name="T36" fmla="*/ 35 w 182"/>
                  <a:gd name="T37" fmla="*/ 147 h 181"/>
                  <a:gd name="T38" fmla="*/ 11 w 182"/>
                  <a:gd name="T39" fmla="*/ 91 h 181"/>
                  <a:gd name="T40" fmla="*/ 112 w 182"/>
                  <a:gd name="T41" fmla="*/ 103 h 181"/>
                  <a:gd name="T42" fmla="*/ 103 w 182"/>
                  <a:gd name="T43" fmla="*/ 104 h 181"/>
                  <a:gd name="T44" fmla="*/ 102 w 182"/>
                  <a:gd name="T45" fmla="*/ 94 h 181"/>
                  <a:gd name="T46" fmla="*/ 111 w 182"/>
                  <a:gd name="T47" fmla="*/ 94 h 181"/>
                  <a:gd name="T48" fmla="*/ 112 w 182"/>
                  <a:gd name="T49" fmla="*/ 103 h 181"/>
                  <a:gd name="T50" fmla="*/ 73 w 182"/>
                  <a:gd name="T51" fmla="*/ 101 h 181"/>
                  <a:gd name="T52" fmla="*/ 72 w 182"/>
                  <a:gd name="T53" fmla="*/ 86 h 181"/>
                  <a:gd name="T54" fmla="*/ 86 w 182"/>
                  <a:gd name="T55" fmla="*/ 85 h 181"/>
                  <a:gd name="T56" fmla="*/ 88 w 182"/>
                  <a:gd name="T57" fmla="*/ 87 h 181"/>
                  <a:gd name="T58" fmla="*/ 75 w 182"/>
                  <a:gd name="T59" fmla="*/ 102 h 181"/>
                  <a:gd name="T60" fmla="*/ 73 w 182"/>
                  <a:gd name="T61" fmla="*/ 101 h 181"/>
                  <a:gd name="T62" fmla="*/ 93 w 182"/>
                  <a:gd name="T63" fmla="*/ 72 h 181"/>
                  <a:gd name="T64" fmla="*/ 92 w 182"/>
                  <a:gd name="T65" fmla="*/ 62 h 181"/>
                  <a:gd name="T66" fmla="*/ 102 w 182"/>
                  <a:gd name="T67" fmla="*/ 61 h 181"/>
                  <a:gd name="T68" fmla="*/ 104 w 182"/>
                  <a:gd name="T69" fmla="*/ 69 h 181"/>
                  <a:gd name="T70" fmla="*/ 100 w 182"/>
                  <a:gd name="T71" fmla="*/ 73 h 181"/>
                  <a:gd name="T72" fmla="*/ 93 w 182"/>
                  <a:gd name="T73" fmla="*/ 72 h 181"/>
                  <a:gd name="T74" fmla="*/ 91 w 182"/>
                  <a:gd name="T75" fmla="*/ 170 h 181"/>
                  <a:gd name="T76" fmla="*/ 43 w 182"/>
                  <a:gd name="T77" fmla="*/ 154 h 181"/>
                  <a:gd name="T78" fmla="*/ 58 w 182"/>
                  <a:gd name="T79" fmla="*/ 138 h 181"/>
                  <a:gd name="T80" fmla="*/ 89 w 182"/>
                  <a:gd name="T81" fmla="*/ 143 h 181"/>
                  <a:gd name="T82" fmla="*/ 151 w 182"/>
                  <a:gd name="T83" fmla="*/ 126 h 181"/>
                  <a:gd name="T84" fmla="*/ 145 w 182"/>
                  <a:gd name="T85" fmla="*/ 115 h 181"/>
                  <a:gd name="T86" fmla="*/ 67 w 182"/>
                  <a:gd name="T87" fmla="*/ 128 h 181"/>
                  <a:gd name="T88" fmla="*/ 71 w 182"/>
                  <a:gd name="T89" fmla="*/ 123 h 181"/>
                  <a:gd name="T90" fmla="*/ 132 w 182"/>
                  <a:gd name="T91" fmla="*/ 115 h 181"/>
                  <a:gd name="T92" fmla="*/ 140 w 182"/>
                  <a:gd name="T93" fmla="*/ 109 h 181"/>
                  <a:gd name="T94" fmla="*/ 119 w 182"/>
                  <a:gd name="T95" fmla="*/ 73 h 181"/>
                  <a:gd name="T96" fmla="*/ 117 w 182"/>
                  <a:gd name="T97" fmla="*/ 72 h 181"/>
                  <a:gd name="T98" fmla="*/ 149 w 182"/>
                  <a:gd name="T99" fmla="*/ 36 h 181"/>
                  <a:gd name="T100" fmla="*/ 171 w 182"/>
                  <a:gd name="T101" fmla="*/ 91 h 181"/>
                  <a:gd name="T102" fmla="*/ 91 w 182"/>
                  <a:gd name="T103" fmla="*/ 17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2" h="181">
                    <a:moveTo>
                      <a:pt x="91" y="0"/>
                    </a:moveTo>
                    <a:cubicBezTo>
                      <a:pt x="41" y="0"/>
                      <a:pt x="0" y="40"/>
                      <a:pt x="0" y="91"/>
                    </a:cubicBezTo>
                    <a:cubicBezTo>
                      <a:pt x="0" y="141"/>
                      <a:pt x="41" y="181"/>
                      <a:pt x="91" y="181"/>
                    </a:cubicBezTo>
                    <a:cubicBezTo>
                      <a:pt x="141" y="181"/>
                      <a:pt x="182" y="141"/>
                      <a:pt x="182" y="91"/>
                    </a:cubicBezTo>
                    <a:cubicBezTo>
                      <a:pt x="182" y="40"/>
                      <a:pt x="141" y="0"/>
                      <a:pt x="91" y="0"/>
                    </a:cubicBezTo>
                    <a:close/>
                    <a:moveTo>
                      <a:pt x="11" y="91"/>
                    </a:moveTo>
                    <a:cubicBezTo>
                      <a:pt x="11" y="47"/>
                      <a:pt x="47" y="11"/>
                      <a:pt x="91" y="11"/>
                    </a:cubicBezTo>
                    <a:cubicBezTo>
                      <a:pt x="110" y="11"/>
                      <a:pt x="127" y="18"/>
                      <a:pt x="141" y="28"/>
                    </a:cubicBezTo>
                    <a:cubicBezTo>
                      <a:pt x="108" y="65"/>
                      <a:pt x="108" y="65"/>
                      <a:pt x="108" y="65"/>
                    </a:cubicBezTo>
                    <a:cubicBezTo>
                      <a:pt x="105" y="62"/>
                      <a:pt x="105" y="58"/>
                      <a:pt x="106" y="56"/>
                    </a:cubicBezTo>
                    <a:cubicBezTo>
                      <a:pt x="107" y="56"/>
                      <a:pt x="107" y="56"/>
                      <a:pt x="108" y="55"/>
                    </a:cubicBezTo>
                    <a:cubicBezTo>
                      <a:pt x="89" y="24"/>
                      <a:pt x="89" y="24"/>
                      <a:pt x="89" y="24"/>
                    </a:cubicBezTo>
                    <a:cubicBezTo>
                      <a:pt x="46" y="115"/>
                      <a:pt x="46" y="115"/>
                      <a:pt x="46" y="115"/>
                    </a:cubicBezTo>
                    <a:cubicBezTo>
                      <a:pt x="50" y="117"/>
                      <a:pt x="54" y="119"/>
                      <a:pt x="58" y="120"/>
                    </a:cubicBezTo>
                    <a:cubicBezTo>
                      <a:pt x="54" y="124"/>
                      <a:pt x="54" y="124"/>
                      <a:pt x="54" y="124"/>
                    </a:cubicBezTo>
                    <a:cubicBezTo>
                      <a:pt x="48" y="122"/>
                      <a:pt x="45" y="120"/>
                      <a:pt x="44" y="120"/>
                    </a:cubicBezTo>
                    <a:cubicBezTo>
                      <a:pt x="38" y="130"/>
                      <a:pt x="38" y="130"/>
                      <a:pt x="38" y="130"/>
                    </a:cubicBezTo>
                    <a:cubicBezTo>
                      <a:pt x="38" y="130"/>
                      <a:pt x="41" y="132"/>
                      <a:pt x="46" y="134"/>
                    </a:cubicBezTo>
                    <a:cubicBezTo>
                      <a:pt x="35" y="147"/>
                      <a:pt x="35" y="147"/>
                      <a:pt x="35" y="147"/>
                    </a:cubicBezTo>
                    <a:cubicBezTo>
                      <a:pt x="20" y="132"/>
                      <a:pt x="11" y="112"/>
                      <a:pt x="11" y="91"/>
                    </a:cubicBezTo>
                    <a:close/>
                    <a:moveTo>
                      <a:pt x="112" y="103"/>
                    </a:moveTo>
                    <a:cubicBezTo>
                      <a:pt x="109" y="106"/>
                      <a:pt x="105" y="106"/>
                      <a:pt x="103" y="104"/>
                    </a:cubicBezTo>
                    <a:cubicBezTo>
                      <a:pt x="100" y="101"/>
                      <a:pt x="99" y="97"/>
                      <a:pt x="102" y="94"/>
                    </a:cubicBezTo>
                    <a:cubicBezTo>
                      <a:pt x="104" y="92"/>
                      <a:pt x="108" y="91"/>
                      <a:pt x="111" y="94"/>
                    </a:cubicBezTo>
                    <a:cubicBezTo>
                      <a:pt x="114" y="96"/>
                      <a:pt x="114" y="100"/>
                      <a:pt x="112" y="103"/>
                    </a:cubicBezTo>
                    <a:close/>
                    <a:moveTo>
                      <a:pt x="73" y="101"/>
                    </a:moveTo>
                    <a:cubicBezTo>
                      <a:pt x="68" y="97"/>
                      <a:pt x="68" y="91"/>
                      <a:pt x="72" y="86"/>
                    </a:cubicBezTo>
                    <a:cubicBezTo>
                      <a:pt x="75" y="82"/>
                      <a:pt x="82" y="82"/>
                      <a:pt x="86" y="85"/>
                    </a:cubicBezTo>
                    <a:cubicBezTo>
                      <a:pt x="87" y="86"/>
                      <a:pt x="87" y="87"/>
                      <a:pt x="88" y="87"/>
                    </a:cubicBezTo>
                    <a:cubicBezTo>
                      <a:pt x="75" y="102"/>
                      <a:pt x="75" y="102"/>
                      <a:pt x="75" y="102"/>
                    </a:cubicBezTo>
                    <a:cubicBezTo>
                      <a:pt x="74" y="101"/>
                      <a:pt x="73" y="101"/>
                      <a:pt x="73" y="101"/>
                    </a:cubicBezTo>
                    <a:close/>
                    <a:moveTo>
                      <a:pt x="93" y="72"/>
                    </a:moveTo>
                    <a:cubicBezTo>
                      <a:pt x="90" y="70"/>
                      <a:pt x="90" y="65"/>
                      <a:pt x="92" y="62"/>
                    </a:cubicBezTo>
                    <a:cubicBezTo>
                      <a:pt x="95" y="59"/>
                      <a:pt x="99" y="59"/>
                      <a:pt x="102" y="61"/>
                    </a:cubicBezTo>
                    <a:cubicBezTo>
                      <a:pt x="104" y="63"/>
                      <a:pt x="105" y="66"/>
                      <a:pt x="104" y="69"/>
                    </a:cubicBezTo>
                    <a:cubicBezTo>
                      <a:pt x="100" y="73"/>
                      <a:pt x="100" y="73"/>
                      <a:pt x="100" y="73"/>
                    </a:cubicBezTo>
                    <a:cubicBezTo>
                      <a:pt x="98" y="74"/>
                      <a:pt x="95" y="74"/>
                      <a:pt x="93" y="72"/>
                    </a:cubicBezTo>
                    <a:close/>
                    <a:moveTo>
                      <a:pt x="91" y="170"/>
                    </a:moveTo>
                    <a:cubicBezTo>
                      <a:pt x="73" y="170"/>
                      <a:pt x="57" y="164"/>
                      <a:pt x="43" y="154"/>
                    </a:cubicBezTo>
                    <a:cubicBezTo>
                      <a:pt x="58" y="138"/>
                      <a:pt x="58" y="138"/>
                      <a:pt x="58" y="138"/>
                    </a:cubicBezTo>
                    <a:cubicBezTo>
                      <a:pt x="66" y="141"/>
                      <a:pt x="77" y="143"/>
                      <a:pt x="89" y="143"/>
                    </a:cubicBezTo>
                    <a:cubicBezTo>
                      <a:pt x="107" y="143"/>
                      <a:pt x="128" y="139"/>
                      <a:pt x="151" y="126"/>
                    </a:cubicBezTo>
                    <a:cubicBezTo>
                      <a:pt x="145" y="115"/>
                      <a:pt x="145" y="115"/>
                      <a:pt x="145" y="115"/>
                    </a:cubicBezTo>
                    <a:cubicBezTo>
                      <a:pt x="113" y="133"/>
                      <a:pt x="85" y="132"/>
                      <a:pt x="67" y="128"/>
                    </a:cubicBezTo>
                    <a:cubicBezTo>
                      <a:pt x="71" y="123"/>
                      <a:pt x="71" y="123"/>
                      <a:pt x="71" y="123"/>
                    </a:cubicBezTo>
                    <a:cubicBezTo>
                      <a:pt x="92" y="127"/>
                      <a:pt x="114" y="124"/>
                      <a:pt x="132" y="115"/>
                    </a:cubicBezTo>
                    <a:cubicBezTo>
                      <a:pt x="132" y="115"/>
                      <a:pt x="139" y="113"/>
                      <a:pt x="140" y="109"/>
                    </a:cubicBezTo>
                    <a:cubicBezTo>
                      <a:pt x="119" y="73"/>
                      <a:pt x="119" y="73"/>
                      <a:pt x="119" y="73"/>
                    </a:cubicBezTo>
                    <a:cubicBezTo>
                      <a:pt x="118" y="73"/>
                      <a:pt x="117" y="73"/>
                      <a:pt x="117" y="72"/>
                    </a:cubicBezTo>
                    <a:cubicBezTo>
                      <a:pt x="149" y="36"/>
                      <a:pt x="149" y="36"/>
                      <a:pt x="149" y="36"/>
                    </a:cubicBezTo>
                    <a:cubicBezTo>
                      <a:pt x="162" y="51"/>
                      <a:pt x="171" y="70"/>
                      <a:pt x="171" y="91"/>
                    </a:cubicBezTo>
                    <a:cubicBezTo>
                      <a:pt x="171" y="134"/>
                      <a:pt x="135" y="170"/>
                      <a:pt x="91"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75" name="Line 325"/>
              <p:cNvSpPr>
                <a:spLocks noChangeShapeType="1"/>
              </p:cNvSpPr>
              <p:nvPr/>
            </p:nvSpPr>
            <p:spPr bwMode="auto">
              <a:xfrm>
                <a:off x="72257" y="197315"/>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76" name="Line 326"/>
              <p:cNvSpPr>
                <a:spLocks noChangeShapeType="1"/>
              </p:cNvSpPr>
              <p:nvPr/>
            </p:nvSpPr>
            <p:spPr bwMode="auto">
              <a:xfrm>
                <a:off x="72257" y="197315"/>
                <a:ext cx="0" cy="0"/>
              </a:xfrm>
              <a:prstGeom prst="lin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77" name="Freeform 327"/>
              <p:cNvSpPr/>
              <p:nvPr/>
            </p:nvSpPr>
            <p:spPr bwMode="auto">
              <a:xfrm>
                <a:off x="67394" y="197315"/>
                <a:ext cx="4863" cy="8337"/>
              </a:xfrm>
              <a:custGeom>
                <a:avLst/>
                <a:gdLst>
                  <a:gd name="T0" fmla="*/ 0 w 7"/>
                  <a:gd name="T1" fmla="*/ 12 h 12"/>
                  <a:gd name="T2" fmla="*/ 7 w 7"/>
                  <a:gd name="T3" fmla="*/ 0 h 12"/>
                  <a:gd name="T4" fmla="*/ 7 w 7"/>
                  <a:gd name="T5" fmla="*/ 0 h 12"/>
                  <a:gd name="T6" fmla="*/ 0 w 7"/>
                  <a:gd name="T7" fmla="*/ 12 h 12"/>
                </a:gdLst>
                <a:ahLst/>
                <a:cxnLst>
                  <a:cxn ang="0">
                    <a:pos x="T0" y="T1"/>
                  </a:cxn>
                  <a:cxn ang="0">
                    <a:pos x="T2" y="T3"/>
                  </a:cxn>
                  <a:cxn ang="0">
                    <a:pos x="T4" y="T5"/>
                  </a:cxn>
                  <a:cxn ang="0">
                    <a:pos x="T6" y="T7"/>
                  </a:cxn>
                </a:cxnLst>
                <a:rect l="0" t="0" r="r" b="b"/>
                <a:pathLst>
                  <a:path w="7" h="12">
                    <a:moveTo>
                      <a:pt x="0" y="12"/>
                    </a:moveTo>
                    <a:lnTo>
                      <a:pt x="7" y="0"/>
                    </a:lnTo>
                    <a:lnTo>
                      <a:pt x="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100" name="Freeform 328"/>
            <p:cNvSpPr>
              <a:spLocks noEditPoints="1"/>
            </p:cNvSpPr>
            <p:nvPr/>
          </p:nvSpPr>
          <p:spPr bwMode="auto">
            <a:xfrm>
              <a:off x="8251825" y="3848100"/>
              <a:ext cx="327025" cy="371475"/>
            </a:xfrm>
            <a:custGeom>
              <a:avLst/>
              <a:gdLst>
                <a:gd name="T0" fmla="*/ 176 w 180"/>
                <a:gd name="T1" fmla="*/ 128 h 204"/>
                <a:gd name="T2" fmla="*/ 173 w 180"/>
                <a:gd name="T3" fmla="*/ 123 h 204"/>
                <a:gd name="T4" fmla="*/ 159 w 180"/>
                <a:gd name="T5" fmla="*/ 92 h 204"/>
                <a:gd name="T6" fmla="*/ 110 w 180"/>
                <a:gd name="T7" fmla="*/ 44 h 204"/>
                <a:gd name="T8" fmla="*/ 108 w 180"/>
                <a:gd name="T9" fmla="*/ 43 h 204"/>
                <a:gd name="T10" fmla="*/ 103 w 180"/>
                <a:gd name="T11" fmla="*/ 36 h 204"/>
                <a:gd name="T12" fmla="*/ 87 w 180"/>
                <a:gd name="T13" fmla="*/ 30 h 204"/>
                <a:gd name="T14" fmla="*/ 44 w 180"/>
                <a:gd name="T15" fmla="*/ 0 h 204"/>
                <a:gd name="T16" fmla="*/ 0 w 180"/>
                <a:gd name="T17" fmla="*/ 44 h 204"/>
                <a:gd name="T18" fmla="*/ 44 w 180"/>
                <a:gd name="T19" fmla="*/ 89 h 204"/>
                <a:gd name="T20" fmla="*/ 87 w 180"/>
                <a:gd name="T21" fmla="*/ 57 h 204"/>
                <a:gd name="T22" fmla="*/ 97 w 180"/>
                <a:gd name="T23" fmla="*/ 59 h 204"/>
                <a:gd name="T24" fmla="*/ 119 w 180"/>
                <a:gd name="T25" fmla="*/ 112 h 204"/>
                <a:gd name="T26" fmla="*/ 111 w 180"/>
                <a:gd name="T27" fmla="*/ 112 h 204"/>
                <a:gd name="T28" fmla="*/ 81 w 180"/>
                <a:gd name="T29" fmla="*/ 121 h 204"/>
                <a:gd name="T30" fmla="*/ 51 w 180"/>
                <a:gd name="T31" fmla="*/ 104 h 204"/>
                <a:gd name="T32" fmla="*/ 17 w 180"/>
                <a:gd name="T33" fmla="*/ 131 h 204"/>
                <a:gd name="T34" fmla="*/ 15 w 180"/>
                <a:gd name="T35" fmla="*/ 131 h 204"/>
                <a:gd name="T36" fmla="*/ 16 w 180"/>
                <a:gd name="T37" fmla="*/ 204 h 204"/>
                <a:gd name="T38" fmla="*/ 34 w 180"/>
                <a:gd name="T39" fmla="*/ 204 h 204"/>
                <a:gd name="T40" fmla="*/ 41 w 180"/>
                <a:gd name="T41" fmla="*/ 193 h 204"/>
                <a:gd name="T42" fmla="*/ 75 w 180"/>
                <a:gd name="T43" fmla="*/ 165 h 204"/>
                <a:gd name="T44" fmla="*/ 111 w 180"/>
                <a:gd name="T45" fmla="*/ 168 h 204"/>
                <a:gd name="T46" fmla="*/ 152 w 180"/>
                <a:gd name="T47" fmla="*/ 162 h 204"/>
                <a:gd name="T48" fmla="*/ 176 w 180"/>
                <a:gd name="T49" fmla="*/ 128 h 204"/>
                <a:gd name="T50" fmla="*/ 44 w 180"/>
                <a:gd name="T51" fmla="*/ 58 h 204"/>
                <a:gd name="T52" fmla="*/ 31 w 180"/>
                <a:gd name="T53" fmla="*/ 44 h 204"/>
                <a:gd name="T54" fmla="*/ 44 w 180"/>
                <a:gd name="T55" fmla="*/ 31 h 204"/>
                <a:gd name="T56" fmla="*/ 58 w 180"/>
                <a:gd name="T57" fmla="*/ 44 h 204"/>
                <a:gd name="T58" fmla="*/ 44 w 180"/>
                <a:gd name="T59" fmla="*/ 5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80" h="204">
                  <a:moveTo>
                    <a:pt x="176" y="128"/>
                  </a:moveTo>
                  <a:cubicBezTo>
                    <a:pt x="175" y="126"/>
                    <a:pt x="174" y="124"/>
                    <a:pt x="173" y="123"/>
                  </a:cubicBezTo>
                  <a:cubicBezTo>
                    <a:pt x="170" y="114"/>
                    <a:pt x="166" y="103"/>
                    <a:pt x="159" y="92"/>
                  </a:cubicBezTo>
                  <a:cubicBezTo>
                    <a:pt x="148" y="75"/>
                    <a:pt x="120" y="48"/>
                    <a:pt x="110" y="44"/>
                  </a:cubicBezTo>
                  <a:cubicBezTo>
                    <a:pt x="109" y="43"/>
                    <a:pt x="109" y="43"/>
                    <a:pt x="108" y="43"/>
                  </a:cubicBezTo>
                  <a:cubicBezTo>
                    <a:pt x="108" y="41"/>
                    <a:pt x="106" y="38"/>
                    <a:pt x="103" y="36"/>
                  </a:cubicBezTo>
                  <a:cubicBezTo>
                    <a:pt x="97" y="34"/>
                    <a:pt x="92" y="31"/>
                    <a:pt x="87" y="30"/>
                  </a:cubicBezTo>
                  <a:cubicBezTo>
                    <a:pt x="81" y="12"/>
                    <a:pt x="64" y="0"/>
                    <a:pt x="44" y="0"/>
                  </a:cubicBezTo>
                  <a:cubicBezTo>
                    <a:pt x="20" y="0"/>
                    <a:pt x="0" y="20"/>
                    <a:pt x="0" y="44"/>
                  </a:cubicBezTo>
                  <a:cubicBezTo>
                    <a:pt x="0" y="69"/>
                    <a:pt x="20" y="89"/>
                    <a:pt x="44" y="89"/>
                  </a:cubicBezTo>
                  <a:cubicBezTo>
                    <a:pt x="65" y="89"/>
                    <a:pt x="82" y="76"/>
                    <a:pt x="87" y="57"/>
                  </a:cubicBezTo>
                  <a:cubicBezTo>
                    <a:pt x="92" y="56"/>
                    <a:pt x="95" y="57"/>
                    <a:pt x="97" y="59"/>
                  </a:cubicBezTo>
                  <a:cubicBezTo>
                    <a:pt x="102" y="68"/>
                    <a:pt x="109" y="95"/>
                    <a:pt x="119" y="112"/>
                  </a:cubicBezTo>
                  <a:cubicBezTo>
                    <a:pt x="116" y="112"/>
                    <a:pt x="113" y="112"/>
                    <a:pt x="111" y="112"/>
                  </a:cubicBezTo>
                  <a:cubicBezTo>
                    <a:pt x="99" y="112"/>
                    <a:pt x="89" y="115"/>
                    <a:pt x="81" y="121"/>
                  </a:cubicBezTo>
                  <a:cubicBezTo>
                    <a:pt x="75" y="111"/>
                    <a:pt x="64" y="104"/>
                    <a:pt x="51" y="104"/>
                  </a:cubicBezTo>
                  <a:cubicBezTo>
                    <a:pt x="35" y="104"/>
                    <a:pt x="21" y="116"/>
                    <a:pt x="17" y="131"/>
                  </a:cubicBezTo>
                  <a:cubicBezTo>
                    <a:pt x="15" y="131"/>
                    <a:pt x="15" y="131"/>
                    <a:pt x="15" y="131"/>
                  </a:cubicBezTo>
                  <a:cubicBezTo>
                    <a:pt x="16" y="204"/>
                    <a:pt x="16" y="204"/>
                    <a:pt x="16" y="204"/>
                  </a:cubicBezTo>
                  <a:cubicBezTo>
                    <a:pt x="34" y="204"/>
                    <a:pt x="34" y="204"/>
                    <a:pt x="34" y="204"/>
                  </a:cubicBezTo>
                  <a:cubicBezTo>
                    <a:pt x="41" y="193"/>
                    <a:pt x="41" y="193"/>
                    <a:pt x="41" y="193"/>
                  </a:cubicBezTo>
                  <a:cubicBezTo>
                    <a:pt x="53" y="188"/>
                    <a:pt x="66" y="177"/>
                    <a:pt x="75" y="165"/>
                  </a:cubicBezTo>
                  <a:cubicBezTo>
                    <a:pt x="88" y="167"/>
                    <a:pt x="104" y="168"/>
                    <a:pt x="111" y="168"/>
                  </a:cubicBezTo>
                  <a:cubicBezTo>
                    <a:pt x="118" y="168"/>
                    <a:pt x="144" y="165"/>
                    <a:pt x="152" y="162"/>
                  </a:cubicBezTo>
                  <a:cubicBezTo>
                    <a:pt x="169" y="155"/>
                    <a:pt x="180" y="140"/>
                    <a:pt x="176" y="128"/>
                  </a:cubicBezTo>
                  <a:close/>
                  <a:moveTo>
                    <a:pt x="44" y="58"/>
                  </a:moveTo>
                  <a:cubicBezTo>
                    <a:pt x="37" y="58"/>
                    <a:pt x="31" y="52"/>
                    <a:pt x="31" y="44"/>
                  </a:cubicBezTo>
                  <a:cubicBezTo>
                    <a:pt x="31" y="37"/>
                    <a:pt x="37" y="31"/>
                    <a:pt x="44" y="31"/>
                  </a:cubicBezTo>
                  <a:cubicBezTo>
                    <a:pt x="52" y="31"/>
                    <a:pt x="58" y="37"/>
                    <a:pt x="58" y="44"/>
                  </a:cubicBezTo>
                  <a:cubicBezTo>
                    <a:pt x="58" y="52"/>
                    <a:pt x="52" y="58"/>
                    <a:pt x="44"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101" name="组合 503"/>
            <p:cNvGrpSpPr/>
            <p:nvPr/>
          </p:nvGrpSpPr>
          <p:grpSpPr bwMode="auto">
            <a:xfrm>
              <a:off x="10440988" y="6034088"/>
              <a:ext cx="382587" cy="307975"/>
              <a:chOff x="0" y="0"/>
              <a:chExt cx="345301" cy="276520"/>
            </a:xfrm>
            <a:grpFill/>
          </p:grpSpPr>
          <p:sp>
            <p:nvSpPr>
              <p:cNvPr id="170" name="Oval 329"/>
              <p:cNvSpPr>
                <a:spLocks noChangeArrowheads="1"/>
              </p:cNvSpPr>
              <p:nvPr/>
            </p:nvSpPr>
            <p:spPr bwMode="auto">
              <a:xfrm>
                <a:off x="146596" y="0"/>
                <a:ext cx="52108" cy="514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71" name="Rectangle 330"/>
              <p:cNvSpPr>
                <a:spLocks noChangeArrowheads="1"/>
              </p:cNvSpPr>
              <p:nvPr/>
            </p:nvSpPr>
            <p:spPr bwMode="auto">
              <a:xfrm>
                <a:off x="0" y="141734"/>
                <a:ext cx="25012" cy="833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72" name="Freeform 331"/>
              <p:cNvSpPr>
                <a:spLocks noEditPoints="1"/>
              </p:cNvSpPr>
              <p:nvPr/>
            </p:nvSpPr>
            <p:spPr bwMode="auto">
              <a:xfrm>
                <a:off x="31265" y="59056"/>
                <a:ext cx="282773" cy="217464"/>
              </a:xfrm>
              <a:custGeom>
                <a:avLst/>
                <a:gdLst>
                  <a:gd name="T0" fmla="*/ 158 w 172"/>
                  <a:gd name="T1" fmla="*/ 66 h 132"/>
                  <a:gd name="T2" fmla="*/ 156 w 172"/>
                  <a:gd name="T3" fmla="*/ 66 h 132"/>
                  <a:gd name="T4" fmla="*/ 115 w 172"/>
                  <a:gd name="T5" fmla="*/ 0 h 132"/>
                  <a:gd name="T6" fmla="*/ 86 w 172"/>
                  <a:gd name="T7" fmla="*/ 0 h 132"/>
                  <a:gd name="T8" fmla="*/ 55 w 172"/>
                  <a:gd name="T9" fmla="*/ 0 h 132"/>
                  <a:gd name="T10" fmla="*/ 16 w 172"/>
                  <a:gd name="T11" fmla="*/ 60 h 132"/>
                  <a:gd name="T12" fmla="*/ 15 w 172"/>
                  <a:gd name="T13" fmla="*/ 45 h 132"/>
                  <a:gd name="T14" fmla="*/ 0 w 172"/>
                  <a:gd name="T15" fmla="*/ 45 h 132"/>
                  <a:gd name="T16" fmla="*/ 0 w 172"/>
                  <a:gd name="T17" fmla="*/ 106 h 132"/>
                  <a:gd name="T18" fmla="*/ 15 w 172"/>
                  <a:gd name="T19" fmla="*/ 106 h 132"/>
                  <a:gd name="T20" fmla="*/ 15 w 172"/>
                  <a:gd name="T21" fmla="*/ 78 h 132"/>
                  <a:gd name="T22" fmla="*/ 41 w 172"/>
                  <a:gd name="T23" fmla="*/ 78 h 132"/>
                  <a:gd name="T24" fmla="*/ 41 w 172"/>
                  <a:gd name="T25" fmla="*/ 123 h 132"/>
                  <a:gd name="T26" fmla="*/ 50 w 172"/>
                  <a:gd name="T27" fmla="*/ 132 h 132"/>
                  <a:gd name="T28" fmla="*/ 59 w 172"/>
                  <a:gd name="T29" fmla="*/ 123 h 132"/>
                  <a:gd name="T30" fmla="*/ 59 w 172"/>
                  <a:gd name="T31" fmla="*/ 78 h 132"/>
                  <a:gd name="T32" fmla="*/ 111 w 172"/>
                  <a:gd name="T33" fmla="*/ 78 h 132"/>
                  <a:gd name="T34" fmla="*/ 111 w 172"/>
                  <a:gd name="T35" fmla="*/ 123 h 132"/>
                  <a:gd name="T36" fmla="*/ 120 w 172"/>
                  <a:gd name="T37" fmla="*/ 132 h 132"/>
                  <a:gd name="T38" fmla="*/ 129 w 172"/>
                  <a:gd name="T39" fmla="*/ 123 h 132"/>
                  <a:gd name="T40" fmla="*/ 129 w 172"/>
                  <a:gd name="T41" fmla="*/ 78 h 132"/>
                  <a:gd name="T42" fmla="*/ 157 w 172"/>
                  <a:gd name="T43" fmla="*/ 78 h 132"/>
                  <a:gd name="T44" fmla="*/ 157 w 172"/>
                  <a:gd name="T45" fmla="*/ 104 h 132"/>
                  <a:gd name="T46" fmla="*/ 172 w 172"/>
                  <a:gd name="T47" fmla="*/ 104 h 132"/>
                  <a:gd name="T48" fmla="*/ 172 w 172"/>
                  <a:gd name="T49" fmla="*/ 43 h 132"/>
                  <a:gd name="T50" fmla="*/ 157 w 172"/>
                  <a:gd name="T51" fmla="*/ 43 h 132"/>
                  <a:gd name="T52" fmla="*/ 158 w 172"/>
                  <a:gd name="T53" fmla="*/ 66 h 132"/>
                  <a:gd name="T54" fmla="*/ 97 w 172"/>
                  <a:gd name="T55" fmla="*/ 66 h 132"/>
                  <a:gd name="T56" fmla="*/ 74 w 172"/>
                  <a:gd name="T57" fmla="*/ 66 h 132"/>
                  <a:gd name="T58" fmla="*/ 86 w 172"/>
                  <a:gd name="T59" fmla="*/ 61 h 132"/>
                  <a:gd name="T60" fmla="*/ 97 w 172"/>
                  <a:gd name="T61" fmla="*/ 66 h 132"/>
                  <a:gd name="T62" fmla="*/ 31 w 172"/>
                  <a:gd name="T63" fmla="*/ 66 h 132"/>
                  <a:gd name="T64" fmla="*/ 65 w 172"/>
                  <a:gd name="T65" fmla="*/ 13 h 132"/>
                  <a:gd name="T66" fmla="*/ 65 w 172"/>
                  <a:gd name="T67" fmla="*/ 50 h 132"/>
                  <a:gd name="T68" fmla="*/ 41 w 172"/>
                  <a:gd name="T69" fmla="*/ 56 h 132"/>
                  <a:gd name="T70" fmla="*/ 41 w 172"/>
                  <a:gd name="T71" fmla="*/ 66 h 132"/>
                  <a:gd name="T72" fmla="*/ 31 w 172"/>
                  <a:gd name="T73" fmla="*/ 66 h 132"/>
                  <a:gd name="T74" fmla="*/ 105 w 172"/>
                  <a:gd name="T75" fmla="*/ 50 h 132"/>
                  <a:gd name="T76" fmla="*/ 105 w 172"/>
                  <a:gd name="T77" fmla="*/ 13 h 132"/>
                  <a:gd name="T78" fmla="*/ 105 w 172"/>
                  <a:gd name="T79" fmla="*/ 13 h 132"/>
                  <a:gd name="T80" fmla="*/ 142 w 172"/>
                  <a:gd name="T81" fmla="*/ 66 h 132"/>
                  <a:gd name="T82" fmla="*/ 129 w 172"/>
                  <a:gd name="T83" fmla="*/ 66 h 132"/>
                  <a:gd name="T84" fmla="*/ 129 w 172"/>
                  <a:gd name="T85" fmla="*/ 56 h 132"/>
                  <a:gd name="T86" fmla="*/ 105 w 172"/>
                  <a:gd name="T87" fmla="*/ 5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2" h="132">
                    <a:moveTo>
                      <a:pt x="158" y="66"/>
                    </a:moveTo>
                    <a:cubicBezTo>
                      <a:pt x="156" y="66"/>
                      <a:pt x="156" y="66"/>
                      <a:pt x="156" y="66"/>
                    </a:cubicBezTo>
                    <a:cubicBezTo>
                      <a:pt x="148" y="53"/>
                      <a:pt x="115" y="0"/>
                      <a:pt x="115" y="0"/>
                    </a:cubicBezTo>
                    <a:cubicBezTo>
                      <a:pt x="86" y="0"/>
                      <a:pt x="86" y="0"/>
                      <a:pt x="86" y="0"/>
                    </a:cubicBezTo>
                    <a:cubicBezTo>
                      <a:pt x="55" y="0"/>
                      <a:pt x="55" y="0"/>
                      <a:pt x="55" y="0"/>
                    </a:cubicBezTo>
                    <a:cubicBezTo>
                      <a:pt x="55" y="0"/>
                      <a:pt x="25" y="45"/>
                      <a:pt x="16" y="60"/>
                    </a:cubicBezTo>
                    <a:cubicBezTo>
                      <a:pt x="15" y="45"/>
                      <a:pt x="15" y="45"/>
                      <a:pt x="15" y="45"/>
                    </a:cubicBezTo>
                    <a:cubicBezTo>
                      <a:pt x="0" y="45"/>
                      <a:pt x="0" y="45"/>
                      <a:pt x="0" y="45"/>
                    </a:cubicBezTo>
                    <a:cubicBezTo>
                      <a:pt x="0" y="106"/>
                      <a:pt x="0" y="106"/>
                      <a:pt x="0" y="106"/>
                    </a:cubicBezTo>
                    <a:cubicBezTo>
                      <a:pt x="15" y="106"/>
                      <a:pt x="15" y="106"/>
                      <a:pt x="15" y="106"/>
                    </a:cubicBezTo>
                    <a:cubicBezTo>
                      <a:pt x="15" y="78"/>
                      <a:pt x="15" y="78"/>
                      <a:pt x="15" y="78"/>
                    </a:cubicBezTo>
                    <a:cubicBezTo>
                      <a:pt x="41" y="78"/>
                      <a:pt x="41" y="78"/>
                      <a:pt x="41" y="78"/>
                    </a:cubicBezTo>
                    <a:cubicBezTo>
                      <a:pt x="41" y="123"/>
                      <a:pt x="41" y="123"/>
                      <a:pt x="41" y="123"/>
                    </a:cubicBezTo>
                    <a:cubicBezTo>
                      <a:pt x="41" y="128"/>
                      <a:pt x="45" y="132"/>
                      <a:pt x="50" y="132"/>
                    </a:cubicBezTo>
                    <a:cubicBezTo>
                      <a:pt x="55" y="132"/>
                      <a:pt x="59" y="128"/>
                      <a:pt x="59" y="123"/>
                    </a:cubicBezTo>
                    <a:cubicBezTo>
                      <a:pt x="59" y="78"/>
                      <a:pt x="59" y="78"/>
                      <a:pt x="59" y="78"/>
                    </a:cubicBezTo>
                    <a:cubicBezTo>
                      <a:pt x="111" y="78"/>
                      <a:pt x="111" y="78"/>
                      <a:pt x="111" y="78"/>
                    </a:cubicBezTo>
                    <a:cubicBezTo>
                      <a:pt x="111" y="123"/>
                      <a:pt x="111" y="123"/>
                      <a:pt x="111" y="123"/>
                    </a:cubicBezTo>
                    <a:cubicBezTo>
                      <a:pt x="111" y="128"/>
                      <a:pt x="115" y="132"/>
                      <a:pt x="120" y="132"/>
                    </a:cubicBezTo>
                    <a:cubicBezTo>
                      <a:pt x="125" y="132"/>
                      <a:pt x="129" y="128"/>
                      <a:pt x="129" y="123"/>
                    </a:cubicBezTo>
                    <a:cubicBezTo>
                      <a:pt x="129" y="78"/>
                      <a:pt x="129" y="78"/>
                      <a:pt x="129" y="78"/>
                    </a:cubicBezTo>
                    <a:cubicBezTo>
                      <a:pt x="157" y="78"/>
                      <a:pt x="157" y="78"/>
                      <a:pt x="157" y="78"/>
                    </a:cubicBezTo>
                    <a:cubicBezTo>
                      <a:pt x="157" y="104"/>
                      <a:pt x="157" y="104"/>
                      <a:pt x="157" y="104"/>
                    </a:cubicBezTo>
                    <a:cubicBezTo>
                      <a:pt x="172" y="104"/>
                      <a:pt x="172" y="104"/>
                      <a:pt x="172" y="104"/>
                    </a:cubicBezTo>
                    <a:cubicBezTo>
                      <a:pt x="172" y="43"/>
                      <a:pt x="172" y="43"/>
                      <a:pt x="172" y="43"/>
                    </a:cubicBezTo>
                    <a:cubicBezTo>
                      <a:pt x="157" y="43"/>
                      <a:pt x="157" y="43"/>
                      <a:pt x="157" y="43"/>
                    </a:cubicBezTo>
                    <a:lnTo>
                      <a:pt x="158" y="66"/>
                    </a:lnTo>
                    <a:close/>
                    <a:moveTo>
                      <a:pt x="97" y="66"/>
                    </a:moveTo>
                    <a:cubicBezTo>
                      <a:pt x="74" y="66"/>
                      <a:pt x="74" y="66"/>
                      <a:pt x="74" y="66"/>
                    </a:cubicBezTo>
                    <a:cubicBezTo>
                      <a:pt x="86" y="61"/>
                      <a:pt x="86" y="61"/>
                      <a:pt x="86" y="61"/>
                    </a:cubicBezTo>
                    <a:lnTo>
                      <a:pt x="97" y="66"/>
                    </a:lnTo>
                    <a:close/>
                    <a:moveTo>
                      <a:pt x="31" y="66"/>
                    </a:moveTo>
                    <a:cubicBezTo>
                      <a:pt x="40" y="52"/>
                      <a:pt x="65" y="13"/>
                      <a:pt x="65" y="13"/>
                    </a:cubicBezTo>
                    <a:cubicBezTo>
                      <a:pt x="65" y="50"/>
                      <a:pt x="65" y="50"/>
                      <a:pt x="65" y="50"/>
                    </a:cubicBezTo>
                    <a:cubicBezTo>
                      <a:pt x="41" y="56"/>
                      <a:pt x="41" y="56"/>
                      <a:pt x="41" y="56"/>
                    </a:cubicBezTo>
                    <a:cubicBezTo>
                      <a:pt x="41" y="66"/>
                      <a:pt x="41" y="66"/>
                      <a:pt x="41" y="66"/>
                    </a:cubicBezTo>
                    <a:lnTo>
                      <a:pt x="31" y="66"/>
                    </a:lnTo>
                    <a:close/>
                    <a:moveTo>
                      <a:pt x="105" y="50"/>
                    </a:moveTo>
                    <a:cubicBezTo>
                      <a:pt x="105" y="13"/>
                      <a:pt x="105" y="13"/>
                      <a:pt x="105" y="13"/>
                    </a:cubicBezTo>
                    <a:cubicBezTo>
                      <a:pt x="105" y="13"/>
                      <a:pt x="105" y="13"/>
                      <a:pt x="105" y="13"/>
                    </a:cubicBezTo>
                    <a:cubicBezTo>
                      <a:pt x="105" y="13"/>
                      <a:pt x="132" y="53"/>
                      <a:pt x="142" y="66"/>
                    </a:cubicBezTo>
                    <a:cubicBezTo>
                      <a:pt x="129" y="66"/>
                      <a:pt x="129" y="66"/>
                      <a:pt x="129" y="66"/>
                    </a:cubicBezTo>
                    <a:cubicBezTo>
                      <a:pt x="129" y="56"/>
                      <a:pt x="129" y="56"/>
                      <a:pt x="129" y="56"/>
                    </a:cubicBezTo>
                    <a:lnTo>
                      <a:pt x="105" y="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73" name="Rectangle 332"/>
              <p:cNvSpPr>
                <a:spLocks noChangeArrowheads="1"/>
              </p:cNvSpPr>
              <p:nvPr/>
            </p:nvSpPr>
            <p:spPr bwMode="auto">
              <a:xfrm>
                <a:off x="320289" y="138260"/>
                <a:ext cx="25012" cy="833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grpSp>
          <p:nvGrpSpPr>
            <p:cNvPr id="102" name="组合 496"/>
            <p:cNvGrpSpPr/>
            <p:nvPr/>
          </p:nvGrpSpPr>
          <p:grpSpPr bwMode="auto">
            <a:xfrm>
              <a:off x="9372600" y="3956050"/>
              <a:ext cx="320675" cy="195263"/>
              <a:chOff x="0" y="0"/>
              <a:chExt cx="289027" cy="175778"/>
            </a:xfrm>
            <a:grpFill/>
          </p:grpSpPr>
          <p:sp>
            <p:nvSpPr>
              <p:cNvPr id="166" name="Freeform 333"/>
              <p:cNvSpPr>
                <a:spLocks noEditPoints="1"/>
              </p:cNvSpPr>
              <p:nvPr/>
            </p:nvSpPr>
            <p:spPr bwMode="auto">
              <a:xfrm>
                <a:off x="52109" y="0"/>
                <a:ext cx="175778" cy="175778"/>
              </a:xfrm>
              <a:custGeom>
                <a:avLst/>
                <a:gdLst>
                  <a:gd name="T0" fmla="*/ 53 w 107"/>
                  <a:gd name="T1" fmla="*/ 0 h 107"/>
                  <a:gd name="T2" fmla="*/ 0 w 107"/>
                  <a:gd name="T3" fmla="*/ 53 h 107"/>
                  <a:gd name="T4" fmla="*/ 53 w 107"/>
                  <a:gd name="T5" fmla="*/ 107 h 107"/>
                  <a:gd name="T6" fmla="*/ 107 w 107"/>
                  <a:gd name="T7" fmla="*/ 53 h 107"/>
                  <a:gd name="T8" fmla="*/ 53 w 107"/>
                  <a:gd name="T9" fmla="*/ 0 h 107"/>
                  <a:gd name="T10" fmla="*/ 53 w 107"/>
                  <a:gd name="T11" fmla="*/ 102 h 107"/>
                  <a:gd name="T12" fmla="*/ 5 w 107"/>
                  <a:gd name="T13" fmla="*/ 53 h 107"/>
                  <a:gd name="T14" fmla="*/ 53 w 107"/>
                  <a:gd name="T15" fmla="*/ 4 h 107"/>
                  <a:gd name="T16" fmla="*/ 102 w 107"/>
                  <a:gd name="T17" fmla="*/ 53 h 107"/>
                  <a:gd name="T18" fmla="*/ 53 w 107"/>
                  <a:gd name="T19" fmla="*/ 10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3" y="0"/>
                    </a:moveTo>
                    <a:cubicBezTo>
                      <a:pt x="24" y="0"/>
                      <a:pt x="0" y="24"/>
                      <a:pt x="0" y="53"/>
                    </a:cubicBezTo>
                    <a:cubicBezTo>
                      <a:pt x="0" y="83"/>
                      <a:pt x="24" y="107"/>
                      <a:pt x="53" y="107"/>
                    </a:cubicBezTo>
                    <a:cubicBezTo>
                      <a:pt x="83" y="107"/>
                      <a:pt x="107" y="83"/>
                      <a:pt x="107" y="53"/>
                    </a:cubicBezTo>
                    <a:cubicBezTo>
                      <a:pt x="107" y="24"/>
                      <a:pt x="83" y="0"/>
                      <a:pt x="53" y="0"/>
                    </a:cubicBezTo>
                    <a:close/>
                    <a:moveTo>
                      <a:pt x="53" y="102"/>
                    </a:moveTo>
                    <a:cubicBezTo>
                      <a:pt x="26" y="102"/>
                      <a:pt x="5" y="80"/>
                      <a:pt x="5" y="53"/>
                    </a:cubicBezTo>
                    <a:cubicBezTo>
                      <a:pt x="5" y="26"/>
                      <a:pt x="26" y="4"/>
                      <a:pt x="53" y="4"/>
                    </a:cubicBezTo>
                    <a:cubicBezTo>
                      <a:pt x="80" y="4"/>
                      <a:pt x="102" y="26"/>
                      <a:pt x="102" y="53"/>
                    </a:cubicBezTo>
                    <a:cubicBezTo>
                      <a:pt x="102" y="80"/>
                      <a:pt x="80" y="102"/>
                      <a:pt x="53"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67" name="Freeform 334"/>
              <p:cNvSpPr>
                <a:spLocks noEditPoints="1"/>
              </p:cNvSpPr>
              <p:nvPr/>
            </p:nvSpPr>
            <p:spPr bwMode="auto">
              <a:xfrm>
                <a:off x="65309" y="13200"/>
                <a:ext cx="147987" cy="147987"/>
              </a:xfrm>
              <a:custGeom>
                <a:avLst/>
                <a:gdLst>
                  <a:gd name="T0" fmla="*/ 45 w 90"/>
                  <a:gd name="T1" fmla="*/ 0 h 90"/>
                  <a:gd name="T2" fmla="*/ 0 w 90"/>
                  <a:gd name="T3" fmla="*/ 45 h 90"/>
                  <a:gd name="T4" fmla="*/ 45 w 90"/>
                  <a:gd name="T5" fmla="*/ 90 h 90"/>
                  <a:gd name="T6" fmla="*/ 90 w 90"/>
                  <a:gd name="T7" fmla="*/ 45 h 90"/>
                  <a:gd name="T8" fmla="*/ 45 w 90"/>
                  <a:gd name="T9" fmla="*/ 0 h 90"/>
                  <a:gd name="T10" fmla="*/ 45 w 90"/>
                  <a:gd name="T11" fmla="*/ 62 h 90"/>
                  <a:gd name="T12" fmla="*/ 29 w 90"/>
                  <a:gd name="T13" fmla="*/ 45 h 90"/>
                  <a:gd name="T14" fmla="*/ 45 w 90"/>
                  <a:gd name="T15" fmla="*/ 29 h 90"/>
                  <a:gd name="T16" fmla="*/ 62 w 90"/>
                  <a:gd name="T17" fmla="*/ 45 h 90"/>
                  <a:gd name="T18" fmla="*/ 45 w 90"/>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0"/>
                    </a:moveTo>
                    <a:cubicBezTo>
                      <a:pt x="20" y="0"/>
                      <a:pt x="0" y="20"/>
                      <a:pt x="0" y="45"/>
                    </a:cubicBezTo>
                    <a:cubicBezTo>
                      <a:pt x="0" y="70"/>
                      <a:pt x="20" y="90"/>
                      <a:pt x="45" y="90"/>
                    </a:cubicBezTo>
                    <a:cubicBezTo>
                      <a:pt x="70" y="90"/>
                      <a:pt x="90" y="70"/>
                      <a:pt x="90" y="45"/>
                    </a:cubicBezTo>
                    <a:cubicBezTo>
                      <a:pt x="90" y="20"/>
                      <a:pt x="70" y="0"/>
                      <a:pt x="45" y="0"/>
                    </a:cubicBezTo>
                    <a:close/>
                    <a:moveTo>
                      <a:pt x="45" y="62"/>
                    </a:moveTo>
                    <a:cubicBezTo>
                      <a:pt x="36" y="62"/>
                      <a:pt x="29" y="54"/>
                      <a:pt x="29" y="45"/>
                    </a:cubicBezTo>
                    <a:cubicBezTo>
                      <a:pt x="29" y="36"/>
                      <a:pt x="36" y="29"/>
                      <a:pt x="45" y="29"/>
                    </a:cubicBezTo>
                    <a:cubicBezTo>
                      <a:pt x="54" y="29"/>
                      <a:pt x="62" y="36"/>
                      <a:pt x="62" y="45"/>
                    </a:cubicBezTo>
                    <a:cubicBezTo>
                      <a:pt x="62" y="54"/>
                      <a:pt x="54" y="62"/>
                      <a:pt x="45"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68" name="Freeform 335"/>
              <p:cNvSpPr/>
              <p:nvPr/>
            </p:nvSpPr>
            <p:spPr bwMode="auto">
              <a:xfrm>
                <a:off x="0" y="8337"/>
                <a:ext cx="45855" cy="162577"/>
              </a:xfrm>
              <a:custGeom>
                <a:avLst/>
                <a:gdLst>
                  <a:gd name="T0" fmla="*/ 23 w 28"/>
                  <a:gd name="T1" fmla="*/ 1 h 99"/>
                  <a:gd name="T2" fmla="*/ 22 w 28"/>
                  <a:gd name="T3" fmla="*/ 26 h 99"/>
                  <a:gd name="T4" fmla="*/ 16 w 28"/>
                  <a:gd name="T5" fmla="*/ 26 h 99"/>
                  <a:gd name="T6" fmla="*/ 15 w 28"/>
                  <a:gd name="T7" fmla="*/ 0 h 99"/>
                  <a:gd name="T8" fmla="*/ 11 w 28"/>
                  <a:gd name="T9" fmla="*/ 0 h 99"/>
                  <a:gd name="T10" fmla="*/ 11 w 28"/>
                  <a:gd name="T11" fmla="*/ 26 h 99"/>
                  <a:gd name="T12" fmla="*/ 6 w 28"/>
                  <a:gd name="T13" fmla="*/ 26 h 99"/>
                  <a:gd name="T14" fmla="*/ 4 w 28"/>
                  <a:gd name="T15" fmla="*/ 1 h 99"/>
                  <a:gd name="T16" fmla="*/ 0 w 28"/>
                  <a:gd name="T17" fmla="*/ 1 h 99"/>
                  <a:gd name="T18" fmla="*/ 0 w 28"/>
                  <a:gd name="T19" fmla="*/ 27 h 99"/>
                  <a:gd name="T20" fmla="*/ 0 w 28"/>
                  <a:gd name="T21" fmla="*/ 27 h 99"/>
                  <a:gd name="T22" fmla="*/ 10 w 28"/>
                  <a:gd name="T23" fmla="*/ 38 h 99"/>
                  <a:gd name="T24" fmla="*/ 9 w 28"/>
                  <a:gd name="T25" fmla="*/ 38 h 99"/>
                  <a:gd name="T26" fmla="*/ 9 w 28"/>
                  <a:gd name="T27" fmla="*/ 56 h 99"/>
                  <a:gd name="T28" fmla="*/ 9 w 28"/>
                  <a:gd name="T29" fmla="*/ 94 h 99"/>
                  <a:gd name="T30" fmla="*/ 18 w 28"/>
                  <a:gd name="T31" fmla="*/ 94 h 99"/>
                  <a:gd name="T32" fmla="*/ 18 w 28"/>
                  <a:gd name="T33" fmla="*/ 55 h 99"/>
                  <a:gd name="T34" fmla="*/ 18 w 28"/>
                  <a:gd name="T35" fmla="*/ 55 h 99"/>
                  <a:gd name="T36" fmla="*/ 18 w 28"/>
                  <a:gd name="T37" fmla="*/ 38 h 99"/>
                  <a:gd name="T38" fmla="*/ 27 w 28"/>
                  <a:gd name="T39" fmla="*/ 27 h 99"/>
                  <a:gd name="T40" fmla="*/ 28 w 28"/>
                  <a:gd name="T41" fmla="*/ 27 h 99"/>
                  <a:gd name="T42" fmla="*/ 27 w 28"/>
                  <a:gd name="T43" fmla="*/ 1 h 99"/>
                  <a:gd name="T44" fmla="*/ 23 w 28"/>
                  <a:gd name="T4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99">
                    <a:moveTo>
                      <a:pt x="23" y="1"/>
                    </a:moveTo>
                    <a:cubicBezTo>
                      <a:pt x="22" y="26"/>
                      <a:pt x="22" y="26"/>
                      <a:pt x="22" y="26"/>
                    </a:cubicBezTo>
                    <a:cubicBezTo>
                      <a:pt x="16" y="26"/>
                      <a:pt x="16" y="26"/>
                      <a:pt x="16" y="26"/>
                    </a:cubicBezTo>
                    <a:cubicBezTo>
                      <a:pt x="15" y="0"/>
                      <a:pt x="15" y="0"/>
                      <a:pt x="15" y="0"/>
                    </a:cubicBezTo>
                    <a:cubicBezTo>
                      <a:pt x="11" y="0"/>
                      <a:pt x="11" y="0"/>
                      <a:pt x="11" y="0"/>
                    </a:cubicBezTo>
                    <a:cubicBezTo>
                      <a:pt x="11" y="26"/>
                      <a:pt x="11" y="26"/>
                      <a:pt x="11" y="26"/>
                    </a:cubicBezTo>
                    <a:cubicBezTo>
                      <a:pt x="6" y="26"/>
                      <a:pt x="6" y="26"/>
                      <a:pt x="6" y="26"/>
                    </a:cubicBezTo>
                    <a:cubicBezTo>
                      <a:pt x="4" y="1"/>
                      <a:pt x="4" y="1"/>
                      <a:pt x="4" y="1"/>
                    </a:cubicBezTo>
                    <a:cubicBezTo>
                      <a:pt x="0" y="1"/>
                      <a:pt x="0" y="1"/>
                      <a:pt x="0" y="1"/>
                    </a:cubicBezTo>
                    <a:cubicBezTo>
                      <a:pt x="0" y="27"/>
                      <a:pt x="0" y="27"/>
                      <a:pt x="0" y="27"/>
                    </a:cubicBezTo>
                    <a:cubicBezTo>
                      <a:pt x="0" y="27"/>
                      <a:pt x="0" y="27"/>
                      <a:pt x="0" y="27"/>
                    </a:cubicBezTo>
                    <a:cubicBezTo>
                      <a:pt x="0" y="35"/>
                      <a:pt x="4" y="36"/>
                      <a:pt x="10" y="38"/>
                    </a:cubicBezTo>
                    <a:cubicBezTo>
                      <a:pt x="9" y="38"/>
                      <a:pt x="9" y="38"/>
                      <a:pt x="9" y="38"/>
                    </a:cubicBezTo>
                    <a:cubicBezTo>
                      <a:pt x="9" y="56"/>
                      <a:pt x="9" y="56"/>
                      <a:pt x="9" y="56"/>
                    </a:cubicBezTo>
                    <a:cubicBezTo>
                      <a:pt x="9" y="94"/>
                      <a:pt x="9" y="94"/>
                      <a:pt x="9" y="94"/>
                    </a:cubicBezTo>
                    <a:cubicBezTo>
                      <a:pt x="14" y="99"/>
                      <a:pt x="18" y="94"/>
                      <a:pt x="18" y="94"/>
                    </a:cubicBezTo>
                    <a:cubicBezTo>
                      <a:pt x="18" y="55"/>
                      <a:pt x="18" y="55"/>
                      <a:pt x="18" y="55"/>
                    </a:cubicBezTo>
                    <a:cubicBezTo>
                      <a:pt x="18" y="55"/>
                      <a:pt x="18" y="55"/>
                      <a:pt x="18" y="55"/>
                    </a:cubicBezTo>
                    <a:cubicBezTo>
                      <a:pt x="18" y="38"/>
                      <a:pt x="18" y="38"/>
                      <a:pt x="18" y="38"/>
                    </a:cubicBezTo>
                    <a:cubicBezTo>
                      <a:pt x="18" y="38"/>
                      <a:pt x="27" y="35"/>
                      <a:pt x="27" y="27"/>
                    </a:cubicBezTo>
                    <a:cubicBezTo>
                      <a:pt x="28" y="27"/>
                      <a:pt x="28" y="27"/>
                      <a:pt x="28" y="27"/>
                    </a:cubicBezTo>
                    <a:cubicBezTo>
                      <a:pt x="27" y="1"/>
                      <a:pt x="27" y="1"/>
                      <a:pt x="27" y="1"/>
                    </a:cubicBezTo>
                    <a:lnTo>
                      <a:pt x="23"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69" name="Freeform 336"/>
              <p:cNvSpPr/>
              <p:nvPr/>
            </p:nvSpPr>
            <p:spPr bwMode="auto">
              <a:xfrm>
                <a:off x="242477" y="6947"/>
                <a:ext cx="46550" cy="162577"/>
              </a:xfrm>
              <a:custGeom>
                <a:avLst/>
                <a:gdLst>
                  <a:gd name="T0" fmla="*/ 12 w 28"/>
                  <a:gd name="T1" fmla="*/ 0 h 99"/>
                  <a:gd name="T2" fmla="*/ 6 w 28"/>
                  <a:gd name="T3" fmla="*/ 0 h 99"/>
                  <a:gd name="T4" fmla="*/ 0 w 28"/>
                  <a:gd name="T5" fmla="*/ 0 h 99"/>
                  <a:gd name="T6" fmla="*/ 0 w 28"/>
                  <a:gd name="T7" fmla="*/ 99 h 99"/>
                  <a:gd name="T8" fmla="*/ 12 w 28"/>
                  <a:gd name="T9" fmla="*/ 99 h 99"/>
                  <a:gd name="T10" fmla="*/ 12 w 28"/>
                  <a:gd name="T11" fmla="*/ 46 h 99"/>
                  <a:gd name="T12" fmla="*/ 22 w 28"/>
                  <a:gd name="T13" fmla="*/ 46 h 99"/>
                  <a:gd name="T14" fmla="*/ 12 w 28"/>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99">
                    <a:moveTo>
                      <a:pt x="12" y="0"/>
                    </a:moveTo>
                    <a:cubicBezTo>
                      <a:pt x="6" y="0"/>
                      <a:pt x="6" y="0"/>
                      <a:pt x="6" y="0"/>
                    </a:cubicBezTo>
                    <a:cubicBezTo>
                      <a:pt x="0" y="0"/>
                      <a:pt x="0" y="0"/>
                      <a:pt x="0" y="0"/>
                    </a:cubicBezTo>
                    <a:cubicBezTo>
                      <a:pt x="0" y="99"/>
                      <a:pt x="0" y="99"/>
                      <a:pt x="0" y="99"/>
                    </a:cubicBezTo>
                    <a:cubicBezTo>
                      <a:pt x="12" y="99"/>
                      <a:pt x="12" y="99"/>
                      <a:pt x="12" y="99"/>
                    </a:cubicBezTo>
                    <a:cubicBezTo>
                      <a:pt x="12" y="46"/>
                      <a:pt x="12" y="46"/>
                      <a:pt x="12" y="46"/>
                    </a:cubicBezTo>
                    <a:cubicBezTo>
                      <a:pt x="22" y="46"/>
                      <a:pt x="22" y="46"/>
                      <a:pt x="22" y="46"/>
                    </a:cubicBezTo>
                    <a:cubicBezTo>
                      <a:pt x="28" y="20"/>
                      <a:pt x="12" y="0"/>
                      <a:pt x="1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03" name="组合 500"/>
            <p:cNvGrpSpPr/>
            <p:nvPr/>
          </p:nvGrpSpPr>
          <p:grpSpPr bwMode="auto">
            <a:xfrm>
              <a:off x="9910763" y="3879850"/>
              <a:ext cx="358775" cy="273050"/>
              <a:chOff x="0" y="0"/>
              <a:chExt cx="323764" cy="246644"/>
            </a:xfrm>
            <a:grpFill/>
          </p:grpSpPr>
          <p:sp>
            <p:nvSpPr>
              <p:cNvPr id="151" name="Freeform 337"/>
              <p:cNvSpPr>
                <a:spLocks noEditPoints="1"/>
              </p:cNvSpPr>
              <p:nvPr/>
            </p:nvSpPr>
            <p:spPr bwMode="auto">
              <a:xfrm>
                <a:off x="0" y="68782"/>
                <a:ext cx="92404" cy="102131"/>
              </a:xfrm>
              <a:custGeom>
                <a:avLst/>
                <a:gdLst>
                  <a:gd name="T0" fmla="*/ 28 w 56"/>
                  <a:gd name="T1" fmla="*/ 62 h 62"/>
                  <a:gd name="T2" fmla="*/ 30 w 56"/>
                  <a:gd name="T3" fmla="*/ 62 h 62"/>
                  <a:gd name="T4" fmla="*/ 30 w 56"/>
                  <a:gd name="T5" fmla="*/ 62 h 62"/>
                  <a:gd name="T6" fmla="*/ 31 w 56"/>
                  <a:gd name="T7" fmla="*/ 62 h 62"/>
                  <a:gd name="T8" fmla="*/ 55 w 56"/>
                  <a:gd name="T9" fmla="*/ 31 h 62"/>
                  <a:gd name="T10" fmla="*/ 51 w 56"/>
                  <a:gd name="T11" fmla="*/ 20 h 62"/>
                  <a:gd name="T12" fmla="*/ 38 w 56"/>
                  <a:gd name="T13" fmla="*/ 14 h 62"/>
                  <a:gd name="T14" fmla="*/ 40 w 56"/>
                  <a:gd name="T15" fmla="*/ 13 h 62"/>
                  <a:gd name="T16" fmla="*/ 45 w 56"/>
                  <a:gd name="T17" fmla="*/ 9 h 62"/>
                  <a:gd name="T18" fmla="*/ 49 w 56"/>
                  <a:gd name="T19" fmla="*/ 4 h 62"/>
                  <a:gd name="T20" fmla="*/ 42 w 56"/>
                  <a:gd name="T21" fmla="*/ 3 h 62"/>
                  <a:gd name="T22" fmla="*/ 36 w 56"/>
                  <a:gd name="T23" fmla="*/ 5 h 62"/>
                  <a:gd name="T24" fmla="*/ 32 w 56"/>
                  <a:gd name="T25" fmla="*/ 8 h 62"/>
                  <a:gd name="T26" fmla="*/ 28 w 56"/>
                  <a:gd name="T27" fmla="*/ 14 h 62"/>
                  <a:gd name="T28" fmla="*/ 23 w 56"/>
                  <a:gd name="T29" fmla="*/ 0 h 62"/>
                  <a:gd name="T30" fmla="*/ 20 w 56"/>
                  <a:gd name="T31" fmla="*/ 1 h 62"/>
                  <a:gd name="T32" fmla="*/ 25 w 56"/>
                  <a:gd name="T33" fmla="*/ 14 h 62"/>
                  <a:gd name="T34" fmla="*/ 20 w 56"/>
                  <a:gd name="T35" fmla="*/ 14 h 62"/>
                  <a:gd name="T36" fmla="*/ 4 w 56"/>
                  <a:gd name="T37" fmla="*/ 20 h 62"/>
                  <a:gd name="T38" fmla="*/ 0 w 56"/>
                  <a:gd name="T39" fmla="*/ 31 h 62"/>
                  <a:gd name="T40" fmla="*/ 23 w 56"/>
                  <a:gd name="T41" fmla="*/ 62 h 62"/>
                  <a:gd name="T42" fmla="*/ 24 w 56"/>
                  <a:gd name="T43" fmla="*/ 62 h 62"/>
                  <a:gd name="T44" fmla="*/ 28 w 56"/>
                  <a:gd name="T45" fmla="*/ 62 h 62"/>
                  <a:gd name="T46" fmla="*/ 29 w 56"/>
                  <a:gd name="T47" fmla="*/ 14 h 62"/>
                  <a:gd name="T48" fmla="*/ 28 w 56"/>
                  <a:gd name="T49" fmla="*/ 14 h 62"/>
                  <a:gd name="T50" fmla="*/ 28 w 56"/>
                  <a:gd name="T51" fmla="*/ 14 h 62"/>
                  <a:gd name="T52" fmla="*/ 29 w 56"/>
                  <a:gd name="T53" fmla="*/ 14 h 62"/>
                  <a:gd name="T54" fmla="*/ 23 w 56"/>
                  <a:gd name="T55" fmla="*/ 61 h 62"/>
                  <a:gd name="T56" fmla="*/ 2 w 56"/>
                  <a:gd name="T57" fmla="*/ 31 h 62"/>
                  <a:gd name="T58" fmla="*/ 5 w 56"/>
                  <a:gd name="T59" fmla="*/ 21 h 62"/>
                  <a:gd name="T60" fmla="*/ 20 w 56"/>
                  <a:gd name="T61" fmla="*/ 15 h 62"/>
                  <a:gd name="T62" fmla="*/ 26 w 56"/>
                  <a:gd name="T63" fmla="*/ 16 h 62"/>
                  <a:gd name="T64" fmla="*/ 27 w 56"/>
                  <a:gd name="T65" fmla="*/ 17 h 62"/>
                  <a:gd name="T66" fmla="*/ 28 w 56"/>
                  <a:gd name="T67" fmla="*/ 16 h 62"/>
                  <a:gd name="T68" fmla="*/ 28 w 56"/>
                  <a:gd name="T69" fmla="*/ 16 h 62"/>
                  <a:gd name="T70" fmla="*/ 35 w 56"/>
                  <a:gd name="T71" fmla="*/ 15 h 62"/>
                  <a:gd name="T72" fmla="*/ 50 w 56"/>
                  <a:gd name="T73" fmla="*/ 21 h 62"/>
                  <a:gd name="T74" fmla="*/ 54 w 56"/>
                  <a:gd name="T75" fmla="*/ 31 h 62"/>
                  <a:gd name="T76" fmla="*/ 31 w 56"/>
                  <a:gd name="T77" fmla="*/ 61 h 62"/>
                  <a:gd name="T78" fmla="*/ 28 w 56"/>
                  <a:gd name="T79" fmla="*/ 60 h 62"/>
                  <a:gd name="T80" fmla="*/ 24 w 56"/>
                  <a:gd name="T81" fmla="*/ 60 h 62"/>
                  <a:gd name="T82" fmla="*/ 23 w 56"/>
                  <a:gd name="T83"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6" h="62">
                    <a:moveTo>
                      <a:pt x="28" y="62"/>
                    </a:moveTo>
                    <a:cubicBezTo>
                      <a:pt x="30" y="62"/>
                      <a:pt x="30" y="62"/>
                      <a:pt x="30" y="62"/>
                    </a:cubicBezTo>
                    <a:cubicBezTo>
                      <a:pt x="30" y="62"/>
                      <a:pt x="30" y="62"/>
                      <a:pt x="30" y="62"/>
                    </a:cubicBezTo>
                    <a:cubicBezTo>
                      <a:pt x="31" y="62"/>
                      <a:pt x="31" y="62"/>
                      <a:pt x="31" y="62"/>
                    </a:cubicBezTo>
                    <a:cubicBezTo>
                      <a:pt x="47" y="62"/>
                      <a:pt x="55" y="44"/>
                      <a:pt x="55" y="31"/>
                    </a:cubicBezTo>
                    <a:cubicBezTo>
                      <a:pt x="56" y="27"/>
                      <a:pt x="54" y="23"/>
                      <a:pt x="51" y="20"/>
                    </a:cubicBezTo>
                    <a:cubicBezTo>
                      <a:pt x="48" y="16"/>
                      <a:pt x="43" y="14"/>
                      <a:pt x="38" y="14"/>
                    </a:cubicBezTo>
                    <a:cubicBezTo>
                      <a:pt x="39" y="13"/>
                      <a:pt x="40" y="13"/>
                      <a:pt x="40" y="13"/>
                    </a:cubicBezTo>
                    <a:cubicBezTo>
                      <a:pt x="42" y="12"/>
                      <a:pt x="44" y="11"/>
                      <a:pt x="45" y="9"/>
                    </a:cubicBezTo>
                    <a:cubicBezTo>
                      <a:pt x="47" y="8"/>
                      <a:pt x="48" y="6"/>
                      <a:pt x="49" y="4"/>
                    </a:cubicBezTo>
                    <a:cubicBezTo>
                      <a:pt x="46" y="3"/>
                      <a:pt x="44" y="3"/>
                      <a:pt x="42" y="3"/>
                    </a:cubicBezTo>
                    <a:cubicBezTo>
                      <a:pt x="40" y="3"/>
                      <a:pt x="38" y="4"/>
                      <a:pt x="36" y="5"/>
                    </a:cubicBezTo>
                    <a:cubicBezTo>
                      <a:pt x="35" y="5"/>
                      <a:pt x="33" y="7"/>
                      <a:pt x="32" y="8"/>
                    </a:cubicBezTo>
                    <a:cubicBezTo>
                      <a:pt x="30" y="9"/>
                      <a:pt x="29" y="11"/>
                      <a:pt x="28" y="14"/>
                    </a:cubicBezTo>
                    <a:cubicBezTo>
                      <a:pt x="27" y="11"/>
                      <a:pt x="24" y="7"/>
                      <a:pt x="23" y="0"/>
                    </a:cubicBezTo>
                    <a:cubicBezTo>
                      <a:pt x="20" y="1"/>
                      <a:pt x="20" y="1"/>
                      <a:pt x="20" y="1"/>
                    </a:cubicBezTo>
                    <a:cubicBezTo>
                      <a:pt x="21" y="7"/>
                      <a:pt x="23" y="11"/>
                      <a:pt x="25" y="14"/>
                    </a:cubicBezTo>
                    <a:cubicBezTo>
                      <a:pt x="23" y="14"/>
                      <a:pt x="22" y="14"/>
                      <a:pt x="20" y="14"/>
                    </a:cubicBezTo>
                    <a:cubicBezTo>
                      <a:pt x="14" y="14"/>
                      <a:pt x="8" y="16"/>
                      <a:pt x="4" y="20"/>
                    </a:cubicBezTo>
                    <a:cubicBezTo>
                      <a:pt x="1" y="23"/>
                      <a:pt x="0" y="27"/>
                      <a:pt x="0" y="31"/>
                    </a:cubicBezTo>
                    <a:cubicBezTo>
                      <a:pt x="0" y="44"/>
                      <a:pt x="8" y="61"/>
                      <a:pt x="23" y="62"/>
                    </a:cubicBezTo>
                    <a:cubicBezTo>
                      <a:pt x="24" y="62"/>
                      <a:pt x="24" y="62"/>
                      <a:pt x="24" y="62"/>
                    </a:cubicBezTo>
                    <a:cubicBezTo>
                      <a:pt x="25" y="62"/>
                      <a:pt x="27" y="62"/>
                      <a:pt x="28" y="62"/>
                    </a:cubicBezTo>
                    <a:close/>
                    <a:moveTo>
                      <a:pt x="29" y="14"/>
                    </a:moveTo>
                    <a:cubicBezTo>
                      <a:pt x="28" y="14"/>
                      <a:pt x="28" y="14"/>
                      <a:pt x="28" y="14"/>
                    </a:cubicBezTo>
                    <a:cubicBezTo>
                      <a:pt x="28" y="14"/>
                      <a:pt x="28" y="14"/>
                      <a:pt x="28" y="14"/>
                    </a:cubicBezTo>
                    <a:cubicBezTo>
                      <a:pt x="28" y="14"/>
                      <a:pt x="29" y="14"/>
                      <a:pt x="29" y="14"/>
                    </a:cubicBezTo>
                    <a:close/>
                    <a:moveTo>
                      <a:pt x="23" y="61"/>
                    </a:moveTo>
                    <a:cubicBezTo>
                      <a:pt x="10" y="60"/>
                      <a:pt x="2" y="43"/>
                      <a:pt x="2" y="31"/>
                    </a:cubicBezTo>
                    <a:cubicBezTo>
                      <a:pt x="2" y="27"/>
                      <a:pt x="3" y="23"/>
                      <a:pt x="5" y="21"/>
                    </a:cubicBezTo>
                    <a:cubicBezTo>
                      <a:pt x="9" y="17"/>
                      <a:pt x="14" y="15"/>
                      <a:pt x="20" y="15"/>
                    </a:cubicBezTo>
                    <a:cubicBezTo>
                      <a:pt x="22" y="15"/>
                      <a:pt x="24" y="15"/>
                      <a:pt x="26" y="16"/>
                    </a:cubicBezTo>
                    <a:cubicBezTo>
                      <a:pt x="26" y="17"/>
                      <a:pt x="27" y="17"/>
                      <a:pt x="27" y="17"/>
                    </a:cubicBezTo>
                    <a:cubicBezTo>
                      <a:pt x="28" y="16"/>
                      <a:pt x="28" y="16"/>
                      <a:pt x="28" y="16"/>
                    </a:cubicBezTo>
                    <a:cubicBezTo>
                      <a:pt x="28" y="16"/>
                      <a:pt x="28" y="16"/>
                      <a:pt x="28" y="16"/>
                    </a:cubicBezTo>
                    <a:cubicBezTo>
                      <a:pt x="30" y="16"/>
                      <a:pt x="33" y="15"/>
                      <a:pt x="35" y="15"/>
                    </a:cubicBezTo>
                    <a:cubicBezTo>
                      <a:pt x="41" y="15"/>
                      <a:pt x="47" y="17"/>
                      <a:pt x="50" y="21"/>
                    </a:cubicBezTo>
                    <a:cubicBezTo>
                      <a:pt x="53" y="23"/>
                      <a:pt x="54" y="27"/>
                      <a:pt x="54" y="31"/>
                    </a:cubicBezTo>
                    <a:cubicBezTo>
                      <a:pt x="54" y="44"/>
                      <a:pt x="45" y="60"/>
                      <a:pt x="31" y="61"/>
                    </a:cubicBezTo>
                    <a:cubicBezTo>
                      <a:pt x="31" y="60"/>
                      <a:pt x="30" y="60"/>
                      <a:pt x="28" y="60"/>
                    </a:cubicBezTo>
                    <a:cubicBezTo>
                      <a:pt x="27" y="60"/>
                      <a:pt x="25" y="60"/>
                      <a:pt x="24" y="60"/>
                    </a:cubicBezTo>
                    <a:cubicBezTo>
                      <a:pt x="24" y="61"/>
                      <a:pt x="24" y="61"/>
                      <a:pt x="23"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2" name="Freeform 338"/>
              <p:cNvSpPr/>
              <p:nvPr/>
            </p:nvSpPr>
            <p:spPr bwMode="auto">
              <a:xfrm>
                <a:off x="51413" y="122974"/>
                <a:ext cx="9727" cy="16674"/>
              </a:xfrm>
              <a:custGeom>
                <a:avLst/>
                <a:gdLst>
                  <a:gd name="T0" fmla="*/ 4 w 6"/>
                  <a:gd name="T1" fmla="*/ 7 h 10"/>
                  <a:gd name="T2" fmla="*/ 6 w 6"/>
                  <a:gd name="T3" fmla="*/ 4 h 10"/>
                  <a:gd name="T4" fmla="*/ 6 w 6"/>
                  <a:gd name="T5" fmla="*/ 0 h 10"/>
                  <a:gd name="T6" fmla="*/ 4 w 6"/>
                  <a:gd name="T7" fmla="*/ 1 h 10"/>
                  <a:gd name="T8" fmla="*/ 2 w 6"/>
                  <a:gd name="T9" fmla="*/ 3 h 10"/>
                  <a:gd name="T10" fmla="*/ 1 w 6"/>
                  <a:gd name="T11" fmla="*/ 6 h 10"/>
                  <a:gd name="T12" fmla="*/ 0 w 6"/>
                  <a:gd name="T13" fmla="*/ 10 h 10"/>
                  <a:gd name="T14" fmla="*/ 2 w 6"/>
                  <a:gd name="T15" fmla="*/ 9 h 10"/>
                  <a:gd name="T16" fmla="*/ 4 w 6"/>
                  <a:gd name="T17" fmla="*/ 7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4" y="7"/>
                    </a:moveTo>
                    <a:cubicBezTo>
                      <a:pt x="5" y="6"/>
                      <a:pt x="5" y="5"/>
                      <a:pt x="6" y="4"/>
                    </a:cubicBezTo>
                    <a:cubicBezTo>
                      <a:pt x="6" y="3"/>
                      <a:pt x="6" y="2"/>
                      <a:pt x="6" y="0"/>
                    </a:cubicBezTo>
                    <a:cubicBezTo>
                      <a:pt x="5" y="0"/>
                      <a:pt x="4" y="1"/>
                      <a:pt x="4" y="1"/>
                    </a:cubicBezTo>
                    <a:cubicBezTo>
                      <a:pt x="3" y="2"/>
                      <a:pt x="2" y="3"/>
                      <a:pt x="2" y="3"/>
                    </a:cubicBezTo>
                    <a:cubicBezTo>
                      <a:pt x="1" y="4"/>
                      <a:pt x="1" y="5"/>
                      <a:pt x="1" y="6"/>
                    </a:cubicBezTo>
                    <a:cubicBezTo>
                      <a:pt x="0" y="7"/>
                      <a:pt x="0" y="8"/>
                      <a:pt x="0" y="10"/>
                    </a:cubicBezTo>
                    <a:cubicBezTo>
                      <a:pt x="1" y="9"/>
                      <a:pt x="2" y="9"/>
                      <a:pt x="2" y="9"/>
                    </a:cubicBezTo>
                    <a:cubicBezTo>
                      <a:pt x="3" y="8"/>
                      <a:pt x="4"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3" name="Freeform 339"/>
              <p:cNvSpPr/>
              <p:nvPr/>
            </p:nvSpPr>
            <p:spPr bwMode="auto">
              <a:xfrm>
                <a:off x="38212" y="122974"/>
                <a:ext cx="6253" cy="16674"/>
              </a:xfrm>
              <a:custGeom>
                <a:avLst/>
                <a:gdLst>
                  <a:gd name="T0" fmla="*/ 3 w 4"/>
                  <a:gd name="T1" fmla="*/ 3 h 10"/>
                  <a:gd name="T2" fmla="*/ 1 w 4"/>
                  <a:gd name="T3" fmla="*/ 0 h 10"/>
                  <a:gd name="T4" fmla="*/ 0 w 4"/>
                  <a:gd name="T5" fmla="*/ 2 h 10"/>
                  <a:gd name="T6" fmla="*/ 0 w 4"/>
                  <a:gd name="T7" fmla="*/ 5 h 10"/>
                  <a:gd name="T8" fmla="*/ 1 w 4"/>
                  <a:gd name="T9" fmla="*/ 7 h 10"/>
                  <a:gd name="T10" fmla="*/ 3 w 4"/>
                  <a:gd name="T11" fmla="*/ 10 h 10"/>
                  <a:gd name="T12" fmla="*/ 4 w 4"/>
                  <a:gd name="T13" fmla="*/ 8 h 10"/>
                  <a:gd name="T14" fmla="*/ 4 w 4"/>
                  <a:gd name="T15" fmla="*/ 5 h 10"/>
                  <a:gd name="T16" fmla="*/ 3 w 4"/>
                  <a:gd name="T17" fmla="*/ 3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0">
                    <a:moveTo>
                      <a:pt x="3" y="3"/>
                    </a:moveTo>
                    <a:cubicBezTo>
                      <a:pt x="2" y="2"/>
                      <a:pt x="2" y="1"/>
                      <a:pt x="1" y="0"/>
                    </a:cubicBezTo>
                    <a:cubicBezTo>
                      <a:pt x="0" y="1"/>
                      <a:pt x="0" y="2"/>
                      <a:pt x="0" y="2"/>
                    </a:cubicBezTo>
                    <a:cubicBezTo>
                      <a:pt x="0" y="3"/>
                      <a:pt x="0" y="4"/>
                      <a:pt x="0" y="5"/>
                    </a:cubicBezTo>
                    <a:cubicBezTo>
                      <a:pt x="0" y="6"/>
                      <a:pt x="0" y="7"/>
                      <a:pt x="1" y="7"/>
                    </a:cubicBezTo>
                    <a:cubicBezTo>
                      <a:pt x="1" y="8"/>
                      <a:pt x="2" y="9"/>
                      <a:pt x="3" y="10"/>
                    </a:cubicBezTo>
                    <a:cubicBezTo>
                      <a:pt x="4" y="9"/>
                      <a:pt x="4" y="8"/>
                      <a:pt x="4" y="8"/>
                    </a:cubicBezTo>
                    <a:cubicBezTo>
                      <a:pt x="4" y="7"/>
                      <a:pt x="4" y="6"/>
                      <a:pt x="4" y="5"/>
                    </a:cubicBezTo>
                    <a:cubicBezTo>
                      <a:pt x="3" y="4"/>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4" name="Freeform 340"/>
              <p:cNvSpPr/>
              <p:nvPr/>
            </p:nvSpPr>
            <p:spPr bwMode="auto">
              <a:xfrm>
                <a:off x="38212" y="44465"/>
                <a:ext cx="285552" cy="202179"/>
              </a:xfrm>
              <a:custGeom>
                <a:avLst/>
                <a:gdLst>
                  <a:gd name="T0" fmla="*/ 215 w 411"/>
                  <a:gd name="T1" fmla="*/ 125 h 291"/>
                  <a:gd name="T2" fmla="*/ 411 w 411"/>
                  <a:gd name="T3" fmla="*/ 16 h 291"/>
                  <a:gd name="T4" fmla="*/ 399 w 411"/>
                  <a:gd name="T5" fmla="*/ 0 h 291"/>
                  <a:gd name="T6" fmla="*/ 203 w 411"/>
                  <a:gd name="T7" fmla="*/ 109 h 291"/>
                  <a:gd name="T8" fmla="*/ 196 w 411"/>
                  <a:gd name="T9" fmla="*/ 109 h 291"/>
                  <a:gd name="T10" fmla="*/ 196 w 411"/>
                  <a:gd name="T11" fmla="*/ 113 h 291"/>
                  <a:gd name="T12" fmla="*/ 0 w 411"/>
                  <a:gd name="T13" fmla="*/ 222 h 291"/>
                  <a:gd name="T14" fmla="*/ 12 w 411"/>
                  <a:gd name="T15" fmla="*/ 241 h 291"/>
                  <a:gd name="T16" fmla="*/ 196 w 411"/>
                  <a:gd name="T17" fmla="*/ 137 h 291"/>
                  <a:gd name="T18" fmla="*/ 196 w 411"/>
                  <a:gd name="T19" fmla="*/ 265 h 291"/>
                  <a:gd name="T20" fmla="*/ 71 w 411"/>
                  <a:gd name="T21" fmla="*/ 265 h 291"/>
                  <a:gd name="T22" fmla="*/ 71 w 411"/>
                  <a:gd name="T23" fmla="*/ 291 h 291"/>
                  <a:gd name="T24" fmla="*/ 196 w 411"/>
                  <a:gd name="T25" fmla="*/ 291 h 291"/>
                  <a:gd name="T26" fmla="*/ 215 w 411"/>
                  <a:gd name="T27" fmla="*/ 291 h 291"/>
                  <a:gd name="T28" fmla="*/ 340 w 411"/>
                  <a:gd name="T29" fmla="*/ 291 h 291"/>
                  <a:gd name="T30" fmla="*/ 340 w 411"/>
                  <a:gd name="T31" fmla="*/ 265 h 291"/>
                  <a:gd name="T32" fmla="*/ 215 w 411"/>
                  <a:gd name="T33" fmla="*/ 265 h 291"/>
                  <a:gd name="T34" fmla="*/ 215 w 411"/>
                  <a:gd name="T35" fmla="*/ 12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1" h="291">
                    <a:moveTo>
                      <a:pt x="215" y="125"/>
                    </a:moveTo>
                    <a:lnTo>
                      <a:pt x="411" y="16"/>
                    </a:lnTo>
                    <a:lnTo>
                      <a:pt x="399" y="0"/>
                    </a:lnTo>
                    <a:lnTo>
                      <a:pt x="203" y="109"/>
                    </a:lnTo>
                    <a:lnTo>
                      <a:pt x="196" y="109"/>
                    </a:lnTo>
                    <a:lnTo>
                      <a:pt x="196" y="113"/>
                    </a:lnTo>
                    <a:lnTo>
                      <a:pt x="0" y="222"/>
                    </a:lnTo>
                    <a:lnTo>
                      <a:pt x="12" y="241"/>
                    </a:lnTo>
                    <a:lnTo>
                      <a:pt x="196" y="137"/>
                    </a:lnTo>
                    <a:lnTo>
                      <a:pt x="196" y="265"/>
                    </a:lnTo>
                    <a:lnTo>
                      <a:pt x="71" y="265"/>
                    </a:lnTo>
                    <a:lnTo>
                      <a:pt x="71" y="291"/>
                    </a:lnTo>
                    <a:lnTo>
                      <a:pt x="196" y="291"/>
                    </a:lnTo>
                    <a:lnTo>
                      <a:pt x="215" y="291"/>
                    </a:lnTo>
                    <a:lnTo>
                      <a:pt x="340" y="291"/>
                    </a:lnTo>
                    <a:lnTo>
                      <a:pt x="340" y="265"/>
                    </a:lnTo>
                    <a:lnTo>
                      <a:pt x="215" y="265"/>
                    </a:lnTo>
                    <a:lnTo>
                      <a:pt x="215" y="12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5" name="Freeform 341"/>
              <p:cNvSpPr/>
              <p:nvPr/>
            </p:nvSpPr>
            <p:spPr bwMode="auto">
              <a:xfrm>
                <a:off x="204262" y="44465"/>
                <a:ext cx="79899" cy="6253"/>
              </a:xfrm>
              <a:custGeom>
                <a:avLst/>
                <a:gdLst>
                  <a:gd name="T0" fmla="*/ 3 w 49"/>
                  <a:gd name="T1" fmla="*/ 4 h 4"/>
                  <a:gd name="T2" fmla="*/ 47 w 49"/>
                  <a:gd name="T3" fmla="*/ 4 h 4"/>
                  <a:gd name="T4" fmla="*/ 48 w 49"/>
                  <a:gd name="T5" fmla="*/ 0 h 4"/>
                  <a:gd name="T6" fmla="*/ 1 w 49"/>
                  <a:gd name="T7" fmla="*/ 0 h 4"/>
                  <a:gd name="T8" fmla="*/ 3 w 49"/>
                  <a:gd name="T9" fmla="*/ 4 h 4"/>
                </a:gdLst>
                <a:ahLst/>
                <a:cxnLst>
                  <a:cxn ang="0">
                    <a:pos x="T0" y="T1"/>
                  </a:cxn>
                  <a:cxn ang="0">
                    <a:pos x="T2" y="T3"/>
                  </a:cxn>
                  <a:cxn ang="0">
                    <a:pos x="T4" y="T5"/>
                  </a:cxn>
                  <a:cxn ang="0">
                    <a:pos x="T6" y="T7"/>
                  </a:cxn>
                  <a:cxn ang="0">
                    <a:pos x="T8" y="T9"/>
                  </a:cxn>
                </a:cxnLst>
                <a:rect l="0" t="0" r="r" b="b"/>
                <a:pathLst>
                  <a:path w="49" h="4">
                    <a:moveTo>
                      <a:pt x="3" y="4"/>
                    </a:moveTo>
                    <a:cubicBezTo>
                      <a:pt x="5" y="4"/>
                      <a:pt x="45" y="4"/>
                      <a:pt x="47" y="4"/>
                    </a:cubicBezTo>
                    <a:cubicBezTo>
                      <a:pt x="49" y="4"/>
                      <a:pt x="48" y="0"/>
                      <a:pt x="48" y="0"/>
                    </a:cubicBezTo>
                    <a:cubicBezTo>
                      <a:pt x="1" y="0"/>
                      <a:pt x="1" y="0"/>
                      <a:pt x="1" y="0"/>
                    </a:cubicBezTo>
                    <a:cubicBezTo>
                      <a:pt x="1" y="0"/>
                      <a:pt x="0" y="4"/>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6" name="Rectangle 342"/>
              <p:cNvSpPr>
                <a:spLocks noChangeArrowheads="1"/>
              </p:cNvSpPr>
              <p:nvPr/>
            </p:nvSpPr>
            <p:spPr bwMode="auto">
              <a:xfrm>
                <a:off x="204262" y="27790"/>
                <a:ext cx="79899" cy="48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57" name="Freeform 343"/>
              <p:cNvSpPr/>
              <p:nvPr/>
            </p:nvSpPr>
            <p:spPr bwMode="auto">
              <a:xfrm>
                <a:off x="241781" y="36128"/>
                <a:ext cx="9727" cy="1390"/>
              </a:xfrm>
              <a:custGeom>
                <a:avLst/>
                <a:gdLst>
                  <a:gd name="T0" fmla="*/ 1 w 6"/>
                  <a:gd name="T1" fmla="*/ 1 h 1"/>
                  <a:gd name="T2" fmla="*/ 2 w 6"/>
                  <a:gd name="T3" fmla="*/ 1 h 1"/>
                  <a:gd name="T4" fmla="*/ 3 w 6"/>
                  <a:gd name="T5" fmla="*/ 1 h 1"/>
                  <a:gd name="T6" fmla="*/ 6 w 6"/>
                  <a:gd name="T7" fmla="*/ 0 h 1"/>
                  <a:gd name="T8" fmla="*/ 0 w 6"/>
                  <a:gd name="T9" fmla="*/ 0 h 1"/>
                  <a:gd name="T10" fmla="*/ 1 w 6"/>
                  <a:gd name="T11" fmla="*/ 0 h 1"/>
                  <a:gd name="T12" fmla="*/ 1 w 6"/>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6" h="1">
                    <a:moveTo>
                      <a:pt x="1" y="1"/>
                    </a:moveTo>
                    <a:cubicBezTo>
                      <a:pt x="1" y="1"/>
                      <a:pt x="2" y="1"/>
                      <a:pt x="2" y="1"/>
                    </a:cubicBezTo>
                    <a:cubicBezTo>
                      <a:pt x="2" y="1"/>
                      <a:pt x="2" y="1"/>
                      <a:pt x="3" y="1"/>
                    </a:cubicBezTo>
                    <a:cubicBezTo>
                      <a:pt x="5" y="0"/>
                      <a:pt x="5" y="0"/>
                      <a:pt x="6" y="0"/>
                    </a:cubicBezTo>
                    <a:cubicBezTo>
                      <a:pt x="0" y="0"/>
                      <a:pt x="0" y="0"/>
                      <a:pt x="0" y="0"/>
                    </a:cubicBezTo>
                    <a:cubicBezTo>
                      <a:pt x="1" y="0"/>
                      <a:pt x="1" y="0"/>
                      <a:pt x="1"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8" name="Freeform 344"/>
              <p:cNvSpPr/>
              <p:nvPr/>
            </p:nvSpPr>
            <p:spPr bwMode="auto">
              <a:xfrm>
                <a:off x="233443" y="36128"/>
                <a:ext cx="3474" cy="0"/>
              </a:xfrm>
              <a:custGeom>
                <a:avLst/>
                <a:gdLst>
                  <a:gd name="T0" fmla="*/ 2 w 2"/>
                  <a:gd name="T1" fmla="*/ 0 w 2"/>
                  <a:gd name="T2" fmla="*/ 1 w 2"/>
                  <a:gd name="T3" fmla="*/ 2 w 2"/>
                </a:gdLst>
                <a:ahLst/>
                <a:cxnLst>
                  <a:cxn ang="0">
                    <a:pos x="T0" y="0"/>
                  </a:cxn>
                  <a:cxn ang="0">
                    <a:pos x="T1" y="0"/>
                  </a:cxn>
                  <a:cxn ang="0">
                    <a:pos x="T2" y="0"/>
                  </a:cxn>
                  <a:cxn ang="0">
                    <a:pos x="T3" y="0"/>
                  </a:cxn>
                </a:cxnLst>
                <a:rect l="0" t="0" r="r" b="b"/>
                <a:pathLst>
                  <a:path w="2">
                    <a:moveTo>
                      <a:pt x="2" y="0"/>
                    </a:moveTo>
                    <a:cubicBezTo>
                      <a:pt x="0" y="0"/>
                      <a:pt x="0" y="0"/>
                      <a:pt x="0" y="0"/>
                    </a:cubicBezTo>
                    <a:cubicBezTo>
                      <a:pt x="0" y="0"/>
                      <a:pt x="0" y="0"/>
                      <a:pt x="1" y="0"/>
                    </a:cubicBezTo>
                    <a:cubicBezTo>
                      <a:pt x="1"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9" name="Freeform 345"/>
              <p:cNvSpPr/>
              <p:nvPr/>
            </p:nvSpPr>
            <p:spPr bwMode="auto">
              <a:xfrm>
                <a:off x="268182" y="36128"/>
                <a:ext cx="1390" cy="0"/>
              </a:xfrm>
              <a:custGeom>
                <a:avLst/>
                <a:gdLst>
                  <a:gd name="T0" fmla="*/ 2 w 2"/>
                  <a:gd name="T1" fmla="*/ 0 w 2"/>
                  <a:gd name="T2" fmla="*/ 2 w 2"/>
                  <a:gd name="T3" fmla="*/ 2 w 2"/>
                </a:gdLst>
                <a:ahLst/>
                <a:cxnLst>
                  <a:cxn ang="0">
                    <a:pos x="T0" y="0"/>
                  </a:cxn>
                  <a:cxn ang="0">
                    <a:pos x="T1" y="0"/>
                  </a:cxn>
                  <a:cxn ang="0">
                    <a:pos x="T2" y="0"/>
                  </a:cxn>
                  <a:cxn ang="0">
                    <a:pos x="T3" y="0"/>
                  </a:cxn>
                </a:cxnLst>
                <a:rect l="0" t="0" r="r" b="b"/>
                <a:pathLst>
                  <a:path w="2">
                    <a:moveTo>
                      <a:pt x="2" y="0"/>
                    </a:move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60" name="Freeform 346"/>
              <p:cNvSpPr/>
              <p:nvPr/>
            </p:nvSpPr>
            <p:spPr bwMode="auto">
              <a:xfrm>
                <a:off x="209126" y="36128"/>
                <a:ext cx="13201" cy="3474"/>
              </a:xfrm>
              <a:custGeom>
                <a:avLst/>
                <a:gdLst>
                  <a:gd name="T0" fmla="*/ 4 w 8"/>
                  <a:gd name="T1" fmla="*/ 1 h 2"/>
                  <a:gd name="T2" fmla="*/ 7 w 8"/>
                  <a:gd name="T3" fmla="*/ 0 h 2"/>
                  <a:gd name="T4" fmla="*/ 8 w 8"/>
                  <a:gd name="T5" fmla="*/ 0 h 2"/>
                  <a:gd name="T6" fmla="*/ 0 w 8"/>
                  <a:gd name="T7" fmla="*/ 0 h 2"/>
                  <a:gd name="T8" fmla="*/ 4 w 8"/>
                  <a:gd name="T9" fmla="*/ 1 h 2"/>
                </a:gdLst>
                <a:ahLst/>
                <a:cxnLst>
                  <a:cxn ang="0">
                    <a:pos x="T0" y="T1"/>
                  </a:cxn>
                  <a:cxn ang="0">
                    <a:pos x="T2" y="T3"/>
                  </a:cxn>
                  <a:cxn ang="0">
                    <a:pos x="T4" y="T5"/>
                  </a:cxn>
                  <a:cxn ang="0">
                    <a:pos x="T6" y="T7"/>
                  </a:cxn>
                  <a:cxn ang="0">
                    <a:pos x="T8" y="T9"/>
                  </a:cxn>
                </a:cxnLst>
                <a:rect l="0" t="0" r="r" b="b"/>
                <a:pathLst>
                  <a:path w="8" h="2">
                    <a:moveTo>
                      <a:pt x="4" y="1"/>
                    </a:moveTo>
                    <a:cubicBezTo>
                      <a:pt x="5" y="1"/>
                      <a:pt x="6" y="0"/>
                      <a:pt x="7" y="0"/>
                    </a:cubicBezTo>
                    <a:cubicBezTo>
                      <a:pt x="8" y="0"/>
                      <a:pt x="8" y="0"/>
                      <a:pt x="8" y="0"/>
                    </a:cubicBezTo>
                    <a:cubicBezTo>
                      <a:pt x="0" y="0"/>
                      <a:pt x="0" y="0"/>
                      <a:pt x="0" y="0"/>
                    </a:cubicBezTo>
                    <a:cubicBezTo>
                      <a:pt x="0" y="0"/>
                      <a:pt x="1"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61" name="Freeform 347"/>
              <p:cNvSpPr/>
              <p:nvPr/>
            </p:nvSpPr>
            <p:spPr bwMode="auto">
              <a:xfrm>
                <a:off x="202178" y="36128"/>
                <a:ext cx="11811" cy="4863"/>
              </a:xfrm>
              <a:custGeom>
                <a:avLst/>
                <a:gdLst>
                  <a:gd name="T0" fmla="*/ 2 w 7"/>
                  <a:gd name="T1" fmla="*/ 0 h 3"/>
                  <a:gd name="T2" fmla="*/ 3 w 7"/>
                  <a:gd name="T3" fmla="*/ 0 h 3"/>
                  <a:gd name="T4" fmla="*/ 0 w 7"/>
                  <a:gd name="T5" fmla="*/ 0 h 3"/>
                  <a:gd name="T6" fmla="*/ 0 w 7"/>
                  <a:gd name="T7" fmla="*/ 3 h 3"/>
                  <a:gd name="T8" fmla="*/ 7 w 7"/>
                  <a:gd name="T9" fmla="*/ 3 h 3"/>
                  <a:gd name="T10" fmla="*/ 2 w 7"/>
                  <a:gd name="T11" fmla="*/ 0 h 3"/>
                </a:gdLst>
                <a:ahLst/>
                <a:cxnLst>
                  <a:cxn ang="0">
                    <a:pos x="T0" y="T1"/>
                  </a:cxn>
                  <a:cxn ang="0">
                    <a:pos x="T2" y="T3"/>
                  </a:cxn>
                  <a:cxn ang="0">
                    <a:pos x="T4" y="T5"/>
                  </a:cxn>
                  <a:cxn ang="0">
                    <a:pos x="T6" y="T7"/>
                  </a:cxn>
                  <a:cxn ang="0">
                    <a:pos x="T8" y="T9"/>
                  </a:cxn>
                  <a:cxn ang="0">
                    <a:pos x="T10" y="T11"/>
                  </a:cxn>
                </a:cxnLst>
                <a:rect l="0" t="0" r="r" b="b"/>
                <a:pathLst>
                  <a:path w="7" h="3">
                    <a:moveTo>
                      <a:pt x="2" y="0"/>
                    </a:moveTo>
                    <a:cubicBezTo>
                      <a:pt x="3" y="0"/>
                      <a:pt x="3" y="0"/>
                      <a:pt x="3" y="0"/>
                    </a:cubicBezTo>
                    <a:cubicBezTo>
                      <a:pt x="0" y="0"/>
                      <a:pt x="0" y="0"/>
                      <a:pt x="0" y="0"/>
                    </a:cubicBezTo>
                    <a:cubicBezTo>
                      <a:pt x="0" y="3"/>
                      <a:pt x="0" y="3"/>
                      <a:pt x="0" y="3"/>
                    </a:cubicBezTo>
                    <a:cubicBezTo>
                      <a:pt x="7" y="3"/>
                      <a:pt x="7" y="3"/>
                      <a:pt x="7" y="3"/>
                    </a:cubicBezTo>
                    <a:cubicBezTo>
                      <a:pt x="4" y="3"/>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62" name="Freeform 348"/>
              <p:cNvSpPr/>
              <p:nvPr/>
            </p:nvSpPr>
            <p:spPr bwMode="auto">
              <a:xfrm>
                <a:off x="213990" y="34739"/>
                <a:ext cx="72256" cy="6253"/>
              </a:xfrm>
              <a:custGeom>
                <a:avLst/>
                <a:gdLst>
                  <a:gd name="T0" fmla="*/ 44 w 44"/>
                  <a:gd name="T1" fmla="*/ 1 h 4"/>
                  <a:gd name="T2" fmla="*/ 39 w 44"/>
                  <a:gd name="T3" fmla="*/ 1 h 4"/>
                  <a:gd name="T4" fmla="*/ 41 w 44"/>
                  <a:gd name="T5" fmla="*/ 2 h 4"/>
                  <a:gd name="T6" fmla="*/ 41 w 44"/>
                  <a:gd name="T7" fmla="*/ 3 h 4"/>
                  <a:gd name="T8" fmla="*/ 37 w 44"/>
                  <a:gd name="T9" fmla="*/ 1 h 4"/>
                  <a:gd name="T10" fmla="*/ 34 w 44"/>
                  <a:gd name="T11" fmla="*/ 2 h 4"/>
                  <a:gd name="T12" fmla="*/ 30 w 44"/>
                  <a:gd name="T13" fmla="*/ 1 h 4"/>
                  <a:gd name="T14" fmla="*/ 25 w 44"/>
                  <a:gd name="T15" fmla="*/ 1 h 4"/>
                  <a:gd name="T16" fmla="*/ 24 w 44"/>
                  <a:gd name="T17" fmla="*/ 2 h 4"/>
                  <a:gd name="T18" fmla="*/ 20 w 44"/>
                  <a:gd name="T19" fmla="*/ 3 h 4"/>
                  <a:gd name="T20" fmla="*/ 17 w 44"/>
                  <a:gd name="T21" fmla="*/ 3 h 4"/>
                  <a:gd name="T22" fmla="*/ 17 w 44"/>
                  <a:gd name="T23" fmla="*/ 3 h 4"/>
                  <a:gd name="T24" fmla="*/ 16 w 44"/>
                  <a:gd name="T25" fmla="*/ 2 h 4"/>
                  <a:gd name="T26" fmla="*/ 16 w 44"/>
                  <a:gd name="T27" fmla="*/ 1 h 4"/>
                  <a:gd name="T28" fmla="*/ 15 w 44"/>
                  <a:gd name="T29" fmla="*/ 1 h 4"/>
                  <a:gd name="T30" fmla="*/ 13 w 44"/>
                  <a:gd name="T31" fmla="*/ 2 h 4"/>
                  <a:gd name="T32" fmla="*/ 11 w 44"/>
                  <a:gd name="T33" fmla="*/ 2 h 4"/>
                  <a:gd name="T34" fmla="*/ 9 w 44"/>
                  <a:gd name="T35" fmla="*/ 1 h 4"/>
                  <a:gd name="T36" fmla="*/ 5 w 44"/>
                  <a:gd name="T37" fmla="*/ 2 h 4"/>
                  <a:gd name="T38" fmla="*/ 1 w 44"/>
                  <a:gd name="T39" fmla="*/ 4 h 4"/>
                  <a:gd name="T40" fmla="*/ 0 w 44"/>
                  <a:gd name="T41" fmla="*/ 4 h 4"/>
                  <a:gd name="T42" fmla="*/ 44 w 44"/>
                  <a:gd name="T43" fmla="*/ 4 h 4"/>
                  <a:gd name="T44" fmla="*/ 44 w 44"/>
                  <a:gd name="T4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4" h="4">
                    <a:moveTo>
                      <a:pt x="44" y="1"/>
                    </a:moveTo>
                    <a:cubicBezTo>
                      <a:pt x="39" y="1"/>
                      <a:pt x="39" y="1"/>
                      <a:pt x="39" y="1"/>
                    </a:cubicBezTo>
                    <a:cubicBezTo>
                      <a:pt x="41" y="2"/>
                      <a:pt x="41" y="2"/>
                      <a:pt x="41" y="2"/>
                    </a:cubicBezTo>
                    <a:cubicBezTo>
                      <a:pt x="41" y="3"/>
                      <a:pt x="41" y="3"/>
                      <a:pt x="41" y="3"/>
                    </a:cubicBezTo>
                    <a:cubicBezTo>
                      <a:pt x="37" y="1"/>
                      <a:pt x="37" y="1"/>
                      <a:pt x="37" y="1"/>
                    </a:cubicBezTo>
                    <a:cubicBezTo>
                      <a:pt x="34" y="2"/>
                      <a:pt x="34" y="2"/>
                      <a:pt x="34" y="2"/>
                    </a:cubicBezTo>
                    <a:cubicBezTo>
                      <a:pt x="30" y="1"/>
                      <a:pt x="30" y="1"/>
                      <a:pt x="30" y="1"/>
                    </a:cubicBezTo>
                    <a:cubicBezTo>
                      <a:pt x="25" y="1"/>
                      <a:pt x="25" y="1"/>
                      <a:pt x="25" y="1"/>
                    </a:cubicBezTo>
                    <a:cubicBezTo>
                      <a:pt x="24" y="1"/>
                      <a:pt x="24" y="1"/>
                      <a:pt x="24" y="2"/>
                    </a:cubicBezTo>
                    <a:cubicBezTo>
                      <a:pt x="23" y="2"/>
                      <a:pt x="22" y="3"/>
                      <a:pt x="20" y="3"/>
                    </a:cubicBezTo>
                    <a:cubicBezTo>
                      <a:pt x="18" y="3"/>
                      <a:pt x="18" y="4"/>
                      <a:pt x="17" y="3"/>
                    </a:cubicBezTo>
                    <a:cubicBezTo>
                      <a:pt x="17" y="3"/>
                      <a:pt x="17" y="3"/>
                      <a:pt x="17" y="3"/>
                    </a:cubicBezTo>
                    <a:cubicBezTo>
                      <a:pt x="17" y="3"/>
                      <a:pt x="17" y="2"/>
                      <a:pt x="16" y="2"/>
                    </a:cubicBezTo>
                    <a:cubicBezTo>
                      <a:pt x="16" y="1"/>
                      <a:pt x="16" y="1"/>
                      <a:pt x="16" y="1"/>
                    </a:cubicBezTo>
                    <a:cubicBezTo>
                      <a:pt x="15" y="1"/>
                      <a:pt x="15" y="1"/>
                      <a:pt x="15" y="1"/>
                    </a:cubicBezTo>
                    <a:cubicBezTo>
                      <a:pt x="15" y="2"/>
                      <a:pt x="14" y="2"/>
                      <a:pt x="13" y="2"/>
                    </a:cubicBezTo>
                    <a:cubicBezTo>
                      <a:pt x="12" y="2"/>
                      <a:pt x="11" y="2"/>
                      <a:pt x="11" y="2"/>
                    </a:cubicBezTo>
                    <a:cubicBezTo>
                      <a:pt x="10" y="1"/>
                      <a:pt x="10" y="1"/>
                      <a:pt x="9" y="1"/>
                    </a:cubicBezTo>
                    <a:cubicBezTo>
                      <a:pt x="8" y="0"/>
                      <a:pt x="6" y="1"/>
                      <a:pt x="5" y="2"/>
                    </a:cubicBezTo>
                    <a:cubicBezTo>
                      <a:pt x="4" y="3"/>
                      <a:pt x="3" y="3"/>
                      <a:pt x="1" y="4"/>
                    </a:cubicBezTo>
                    <a:cubicBezTo>
                      <a:pt x="1" y="4"/>
                      <a:pt x="0" y="4"/>
                      <a:pt x="0" y="4"/>
                    </a:cubicBezTo>
                    <a:cubicBezTo>
                      <a:pt x="44" y="4"/>
                      <a:pt x="44" y="4"/>
                      <a:pt x="44" y="4"/>
                    </a:cubicBezTo>
                    <a:lnTo>
                      <a:pt x="4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63" name="Rectangle 349"/>
              <p:cNvSpPr>
                <a:spLocks noChangeArrowheads="1"/>
              </p:cNvSpPr>
              <p:nvPr/>
            </p:nvSpPr>
            <p:spPr bwMode="auto">
              <a:xfrm>
                <a:off x="213990" y="40992"/>
                <a:ext cx="695" cy="69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64" name="Freeform 350"/>
              <p:cNvSpPr/>
              <p:nvPr/>
            </p:nvSpPr>
            <p:spPr bwMode="auto">
              <a:xfrm>
                <a:off x="207041" y="34739"/>
                <a:ext cx="2084" cy="1390"/>
              </a:xfrm>
              <a:custGeom>
                <a:avLst/>
                <a:gdLst>
                  <a:gd name="T0" fmla="*/ 0 w 3"/>
                  <a:gd name="T1" fmla="*/ 0 h 2"/>
                  <a:gd name="T2" fmla="*/ 0 w 3"/>
                  <a:gd name="T3" fmla="*/ 2 h 2"/>
                  <a:gd name="T4" fmla="*/ 3 w 3"/>
                  <a:gd name="T5" fmla="*/ 2 h 2"/>
                  <a:gd name="T6" fmla="*/ 0 w 3"/>
                  <a:gd name="T7" fmla="*/ 0 h 2"/>
                </a:gdLst>
                <a:ahLst/>
                <a:cxnLst>
                  <a:cxn ang="0">
                    <a:pos x="T0" y="T1"/>
                  </a:cxn>
                  <a:cxn ang="0">
                    <a:pos x="T2" y="T3"/>
                  </a:cxn>
                  <a:cxn ang="0">
                    <a:pos x="T4" y="T5"/>
                  </a:cxn>
                  <a:cxn ang="0">
                    <a:pos x="T6" y="T7"/>
                  </a:cxn>
                </a:cxnLst>
                <a:rect l="0" t="0" r="r" b="b"/>
                <a:pathLst>
                  <a:path w="3" h="2">
                    <a:moveTo>
                      <a:pt x="0" y="0"/>
                    </a:moveTo>
                    <a:lnTo>
                      <a:pt x="0" y="2"/>
                    </a:lnTo>
                    <a:lnTo>
                      <a:pt x="3"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65" name="Freeform 351"/>
              <p:cNvSpPr/>
              <p:nvPr/>
            </p:nvSpPr>
            <p:spPr bwMode="auto">
              <a:xfrm>
                <a:off x="205652" y="0"/>
                <a:ext cx="77119" cy="24316"/>
              </a:xfrm>
              <a:custGeom>
                <a:avLst/>
                <a:gdLst>
                  <a:gd name="T0" fmla="*/ 27 w 47"/>
                  <a:gd name="T1" fmla="*/ 0 h 15"/>
                  <a:gd name="T2" fmla="*/ 22 w 47"/>
                  <a:gd name="T3" fmla="*/ 0 h 15"/>
                  <a:gd name="T4" fmla="*/ 0 w 47"/>
                  <a:gd name="T5" fmla="*/ 15 h 15"/>
                  <a:gd name="T6" fmla="*/ 47 w 47"/>
                  <a:gd name="T7" fmla="*/ 15 h 15"/>
                  <a:gd name="T8" fmla="*/ 27 w 47"/>
                  <a:gd name="T9" fmla="*/ 0 h 15"/>
                </a:gdLst>
                <a:ahLst/>
                <a:cxnLst>
                  <a:cxn ang="0">
                    <a:pos x="T0" y="T1"/>
                  </a:cxn>
                  <a:cxn ang="0">
                    <a:pos x="T2" y="T3"/>
                  </a:cxn>
                  <a:cxn ang="0">
                    <a:pos x="T4" y="T5"/>
                  </a:cxn>
                  <a:cxn ang="0">
                    <a:pos x="T6" y="T7"/>
                  </a:cxn>
                  <a:cxn ang="0">
                    <a:pos x="T8" y="T9"/>
                  </a:cxn>
                </a:cxnLst>
                <a:rect l="0" t="0" r="r" b="b"/>
                <a:pathLst>
                  <a:path w="47" h="15">
                    <a:moveTo>
                      <a:pt x="27" y="0"/>
                    </a:moveTo>
                    <a:cubicBezTo>
                      <a:pt x="26" y="0"/>
                      <a:pt x="23" y="0"/>
                      <a:pt x="22" y="0"/>
                    </a:cubicBezTo>
                    <a:cubicBezTo>
                      <a:pt x="12" y="0"/>
                      <a:pt x="4" y="7"/>
                      <a:pt x="0" y="15"/>
                    </a:cubicBezTo>
                    <a:cubicBezTo>
                      <a:pt x="47" y="15"/>
                      <a:pt x="47" y="15"/>
                      <a:pt x="47" y="15"/>
                    </a:cubicBezTo>
                    <a:cubicBezTo>
                      <a:pt x="43" y="7"/>
                      <a:pt x="37" y="0"/>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04" name="组合 504"/>
            <p:cNvGrpSpPr/>
            <p:nvPr/>
          </p:nvGrpSpPr>
          <p:grpSpPr bwMode="auto">
            <a:xfrm>
              <a:off x="10460038" y="3919538"/>
              <a:ext cx="327025" cy="307975"/>
              <a:chOff x="0" y="0"/>
              <a:chExt cx="294583" cy="276519"/>
            </a:xfrm>
            <a:grpFill/>
          </p:grpSpPr>
          <p:sp>
            <p:nvSpPr>
              <p:cNvPr id="144" name="Freeform 352"/>
              <p:cNvSpPr>
                <a:spLocks noEditPoints="1"/>
              </p:cNvSpPr>
              <p:nvPr/>
            </p:nvSpPr>
            <p:spPr bwMode="auto">
              <a:xfrm>
                <a:off x="100743" y="16675"/>
                <a:ext cx="175778" cy="221632"/>
              </a:xfrm>
              <a:custGeom>
                <a:avLst/>
                <a:gdLst>
                  <a:gd name="T0" fmla="*/ 97 w 107"/>
                  <a:gd name="T1" fmla="*/ 14 h 135"/>
                  <a:gd name="T2" fmla="*/ 97 w 107"/>
                  <a:gd name="T3" fmla="*/ 135 h 135"/>
                  <a:gd name="T4" fmla="*/ 99 w 107"/>
                  <a:gd name="T5" fmla="*/ 135 h 135"/>
                  <a:gd name="T6" fmla="*/ 107 w 107"/>
                  <a:gd name="T7" fmla="*/ 130 h 135"/>
                  <a:gd name="T8" fmla="*/ 107 w 107"/>
                  <a:gd name="T9" fmla="*/ 8 h 135"/>
                  <a:gd name="T10" fmla="*/ 105 w 107"/>
                  <a:gd name="T11" fmla="*/ 3 h 135"/>
                  <a:gd name="T12" fmla="*/ 99 w 107"/>
                  <a:gd name="T13" fmla="*/ 0 h 135"/>
                  <a:gd name="T14" fmla="*/ 8 w 107"/>
                  <a:gd name="T15" fmla="*/ 0 h 135"/>
                  <a:gd name="T16" fmla="*/ 7 w 107"/>
                  <a:gd name="T17" fmla="*/ 0 h 135"/>
                  <a:gd name="T18" fmla="*/ 0 w 107"/>
                  <a:gd name="T19" fmla="*/ 8 h 135"/>
                  <a:gd name="T20" fmla="*/ 0 w 107"/>
                  <a:gd name="T21" fmla="*/ 11 h 135"/>
                  <a:gd name="T22" fmla="*/ 94 w 107"/>
                  <a:gd name="T23" fmla="*/ 11 h 135"/>
                  <a:gd name="T24" fmla="*/ 97 w 107"/>
                  <a:gd name="T25" fmla="*/ 14 h 135"/>
                  <a:gd name="T26" fmla="*/ 8 w 107"/>
                  <a:gd name="T27" fmla="*/ 5 h 135"/>
                  <a:gd name="T28" fmla="*/ 99 w 107"/>
                  <a:gd name="T29" fmla="*/ 5 h 135"/>
                  <a:gd name="T30" fmla="*/ 102 w 107"/>
                  <a:gd name="T31" fmla="*/ 6 h 135"/>
                  <a:gd name="T32" fmla="*/ 102 w 107"/>
                  <a:gd name="T33" fmla="*/ 8 h 135"/>
                  <a:gd name="T34" fmla="*/ 102 w 107"/>
                  <a:gd name="T35" fmla="*/ 129 h 135"/>
                  <a:gd name="T36" fmla="*/ 102 w 107"/>
                  <a:gd name="T37" fmla="*/ 130 h 135"/>
                  <a:gd name="T38" fmla="*/ 102 w 107"/>
                  <a:gd name="T39" fmla="*/ 14 h 135"/>
                  <a:gd name="T40" fmla="*/ 94 w 107"/>
                  <a:gd name="T41" fmla="*/ 6 h 135"/>
                  <a:gd name="T42" fmla="*/ 6 w 107"/>
                  <a:gd name="T43" fmla="*/ 6 h 135"/>
                  <a:gd name="T44" fmla="*/ 8 w 107"/>
                  <a:gd name="T45" fmla="*/ 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7" h="135">
                    <a:moveTo>
                      <a:pt x="97" y="14"/>
                    </a:moveTo>
                    <a:cubicBezTo>
                      <a:pt x="97" y="135"/>
                      <a:pt x="97" y="135"/>
                      <a:pt x="97" y="135"/>
                    </a:cubicBezTo>
                    <a:cubicBezTo>
                      <a:pt x="99" y="135"/>
                      <a:pt x="99" y="135"/>
                      <a:pt x="99" y="135"/>
                    </a:cubicBezTo>
                    <a:cubicBezTo>
                      <a:pt x="104" y="135"/>
                      <a:pt x="107" y="132"/>
                      <a:pt x="107" y="130"/>
                    </a:cubicBezTo>
                    <a:cubicBezTo>
                      <a:pt x="107" y="8"/>
                      <a:pt x="107" y="8"/>
                      <a:pt x="107" y="8"/>
                    </a:cubicBezTo>
                    <a:cubicBezTo>
                      <a:pt x="107" y="8"/>
                      <a:pt x="107" y="5"/>
                      <a:pt x="105" y="3"/>
                    </a:cubicBezTo>
                    <a:cubicBezTo>
                      <a:pt x="104" y="2"/>
                      <a:pt x="102" y="0"/>
                      <a:pt x="99" y="0"/>
                    </a:cubicBezTo>
                    <a:cubicBezTo>
                      <a:pt x="8" y="0"/>
                      <a:pt x="8" y="0"/>
                      <a:pt x="8" y="0"/>
                    </a:cubicBezTo>
                    <a:cubicBezTo>
                      <a:pt x="7" y="0"/>
                      <a:pt x="7" y="0"/>
                      <a:pt x="7" y="0"/>
                    </a:cubicBezTo>
                    <a:cubicBezTo>
                      <a:pt x="6" y="1"/>
                      <a:pt x="0" y="3"/>
                      <a:pt x="0" y="8"/>
                    </a:cubicBezTo>
                    <a:cubicBezTo>
                      <a:pt x="0" y="11"/>
                      <a:pt x="0" y="11"/>
                      <a:pt x="0" y="11"/>
                    </a:cubicBezTo>
                    <a:cubicBezTo>
                      <a:pt x="94" y="11"/>
                      <a:pt x="94" y="11"/>
                      <a:pt x="94" y="11"/>
                    </a:cubicBezTo>
                    <a:cubicBezTo>
                      <a:pt x="96" y="11"/>
                      <a:pt x="97" y="12"/>
                      <a:pt x="97" y="14"/>
                    </a:cubicBezTo>
                    <a:close/>
                    <a:moveTo>
                      <a:pt x="8" y="5"/>
                    </a:moveTo>
                    <a:cubicBezTo>
                      <a:pt x="99" y="5"/>
                      <a:pt x="99" y="5"/>
                      <a:pt x="99" y="5"/>
                    </a:cubicBezTo>
                    <a:cubicBezTo>
                      <a:pt x="100" y="5"/>
                      <a:pt x="101" y="5"/>
                      <a:pt x="102" y="6"/>
                    </a:cubicBezTo>
                    <a:cubicBezTo>
                      <a:pt x="102" y="7"/>
                      <a:pt x="102" y="8"/>
                      <a:pt x="102" y="8"/>
                    </a:cubicBezTo>
                    <a:cubicBezTo>
                      <a:pt x="102" y="129"/>
                      <a:pt x="102" y="129"/>
                      <a:pt x="102" y="129"/>
                    </a:cubicBezTo>
                    <a:cubicBezTo>
                      <a:pt x="102" y="129"/>
                      <a:pt x="102" y="129"/>
                      <a:pt x="102" y="130"/>
                    </a:cubicBezTo>
                    <a:cubicBezTo>
                      <a:pt x="102" y="14"/>
                      <a:pt x="102" y="14"/>
                      <a:pt x="102" y="14"/>
                    </a:cubicBezTo>
                    <a:cubicBezTo>
                      <a:pt x="102" y="9"/>
                      <a:pt x="98" y="6"/>
                      <a:pt x="94" y="6"/>
                    </a:cubicBezTo>
                    <a:cubicBezTo>
                      <a:pt x="6" y="6"/>
                      <a:pt x="6" y="6"/>
                      <a:pt x="6" y="6"/>
                    </a:cubicBezTo>
                    <a:cubicBezTo>
                      <a:pt x="7" y="6"/>
                      <a:pt x="7" y="5"/>
                      <a:pt x="8"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45" name="Freeform 353"/>
              <p:cNvSpPr/>
              <p:nvPr/>
            </p:nvSpPr>
            <p:spPr bwMode="auto">
              <a:xfrm>
                <a:off x="82678" y="0"/>
                <a:ext cx="211905" cy="254982"/>
              </a:xfrm>
              <a:custGeom>
                <a:avLst/>
                <a:gdLst>
                  <a:gd name="T0" fmla="*/ 129 w 129"/>
                  <a:gd name="T1" fmla="*/ 142 h 155"/>
                  <a:gd name="T2" fmla="*/ 129 w 129"/>
                  <a:gd name="T3" fmla="*/ 7 h 155"/>
                  <a:gd name="T4" fmla="*/ 121 w 129"/>
                  <a:gd name="T5" fmla="*/ 0 h 155"/>
                  <a:gd name="T6" fmla="*/ 17 w 129"/>
                  <a:gd name="T7" fmla="*/ 0 h 155"/>
                  <a:gd name="T8" fmla="*/ 0 w 129"/>
                  <a:gd name="T9" fmla="*/ 18 h 155"/>
                  <a:gd name="T10" fmla="*/ 0 w 129"/>
                  <a:gd name="T11" fmla="*/ 119 h 155"/>
                  <a:gd name="T12" fmla="*/ 5 w 129"/>
                  <a:gd name="T13" fmla="*/ 119 h 155"/>
                  <a:gd name="T14" fmla="*/ 5 w 129"/>
                  <a:gd name="T15" fmla="*/ 18 h 155"/>
                  <a:gd name="T16" fmla="*/ 17 w 129"/>
                  <a:gd name="T17" fmla="*/ 4 h 155"/>
                  <a:gd name="T18" fmla="*/ 121 w 129"/>
                  <a:gd name="T19" fmla="*/ 4 h 155"/>
                  <a:gd name="T20" fmla="*/ 124 w 129"/>
                  <a:gd name="T21" fmla="*/ 7 h 155"/>
                  <a:gd name="T22" fmla="*/ 124 w 129"/>
                  <a:gd name="T23" fmla="*/ 142 h 155"/>
                  <a:gd name="T24" fmla="*/ 123 w 129"/>
                  <a:gd name="T25" fmla="*/ 144 h 155"/>
                  <a:gd name="T26" fmla="*/ 121 w 129"/>
                  <a:gd name="T27" fmla="*/ 145 h 155"/>
                  <a:gd name="T28" fmla="*/ 108 w 129"/>
                  <a:gd name="T29" fmla="*/ 145 h 155"/>
                  <a:gd name="T30" fmla="*/ 108 w 129"/>
                  <a:gd name="T31" fmla="*/ 148 h 155"/>
                  <a:gd name="T32" fmla="*/ 105 w 129"/>
                  <a:gd name="T33" fmla="*/ 151 h 155"/>
                  <a:gd name="T34" fmla="*/ 38 w 129"/>
                  <a:gd name="T35" fmla="*/ 151 h 155"/>
                  <a:gd name="T36" fmla="*/ 38 w 129"/>
                  <a:gd name="T37" fmla="*/ 155 h 155"/>
                  <a:gd name="T38" fmla="*/ 105 w 129"/>
                  <a:gd name="T39" fmla="*/ 155 h 155"/>
                  <a:gd name="T40" fmla="*/ 112 w 129"/>
                  <a:gd name="T41" fmla="*/ 150 h 155"/>
                  <a:gd name="T42" fmla="*/ 121 w 129"/>
                  <a:gd name="T43" fmla="*/ 150 h 155"/>
                  <a:gd name="T44" fmla="*/ 127 w 129"/>
                  <a:gd name="T45" fmla="*/ 148 h 155"/>
                  <a:gd name="T46" fmla="*/ 129 w 129"/>
                  <a:gd name="T47" fmla="*/ 14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9" h="155">
                    <a:moveTo>
                      <a:pt x="129" y="142"/>
                    </a:moveTo>
                    <a:cubicBezTo>
                      <a:pt x="129" y="7"/>
                      <a:pt x="129" y="7"/>
                      <a:pt x="129" y="7"/>
                    </a:cubicBezTo>
                    <a:cubicBezTo>
                      <a:pt x="129" y="2"/>
                      <a:pt x="124" y="0"/>
                      <a:pt x="121" y="0"/>
                    </a:cubicBezTo>
                    <a:cubicBezTo>
                      <a:pt x="17" y="0"/>
                      <a:pt x="17" y="0"/>
                      <a:pt x="17" y="0"/>
                    </a:cubicBezTo>
                    <a:cubicBezTo>
                      <a:pt x="4" y="0"/>
                      <a:pt x="0" y="12"/>
                      <a:pt x="0" y="18"/>
                    </a:cubicBezTo>
                    <a:cubicBezTo>
                      <a:pt x="0" y="119"/>
                      <a:pt x="0" y="119"/>
                      <a:pt x="0" y="119"/>
                    </a:cubicBezTo>
                    <a:cubicBezTo>
                      <a:pt x="5" y="119"/>
                      <a:pt x="5" y="119"/>
                      <a:pt x="5" y="119"/>
                    </a:cubicBezTo>
                    <a:cubicBezTo>
                      <a:pt x="5" y="18"/>
                      <a:pt x="5" y="18"/>
                      <a:pt x="5" y="18"/>
                    </a:cubicBezTo>
                    <a:cubicBezTo>
                      <a:pt x="5" y="18"/>
                      <a:pt x="5" y="4"/>
                      <a:pt x="17" y="4"/>
                    </a:cubicBezTo>
                    <a:cubicBezTo>
                      <a:pt x="121" y="4"/>
                      <a:pt x="121" y="4"/>
                      <a:pt x="121" y="4"/>
                    </a:cubicBezTo>
                    <a:cubicBezTo>
                      <a:pt x="121" y="4"/>
                      <a:pt x="124" y="5"/>
                      <a:pt x="124" y="7"/>
                    </a:cubicBezTo>
                    <a:cubicBezTo>
                      <a:pt x="124" y="142"/>
                      <a:pt x="124" y="142"/>
                      <a:pt x="124" y="142"/>
                    </a:cubicBezTo>
                    <a:cubicBezTo>
                      <a:pt x="124" y="142"/>
                      <a:pt x="124" y="144"/>
                      <a:pt x="123" y="144"/>
                    </a:cubicBezTo>
                    <a:cubicBezTo>
                      <a:pt x="123" y="145"/>
                      <a:pt x="122" y="145"/>
                      <a:pt x="121" y="145"/>
                    </a:cubicBezTo>
                    <a:cubicBezTo>
                      <a:pt x="108" y="145"/>
                      <a:pt x="108" y="145"/>
                      <a:pt x="108" y="145"/>
                    </a:cubicBezTo>
                    <a:cubicBezTo>
                      <a:pt x="108" y="148"/>
                      <a:pt x="108" y="148"/>
                      <a:pt x="108" y="148"/>
                    </a:cubicBezTo>
                    <a:cubicBezTo>
                      <a:pt x="108" y="149"/>
                      <a:pt x="107" y="151"/>
                      <a:pt x="105" y="151"/>
                    </a:cubicBezTo>
                    <a:cubicBezTo>
                      <a:pt x="38" y="151"/>
                      <a:pt x="38" y="151"/>
                      <a:pt x="38" y="151"/>
                    </a:cubicBezTo>
                    <a:cubicBezTo>
                      <a:pt x="38" y="155"/>
                      <a:pt x="38" y="155"/>
                      <a:pt x="38" y="155"/>
                    </a:cubicBezTo>
                    <a:cubicBezTo>
                      <a:pt x="105" y="155"/>
                      <a:pt x="105" y="155"/>
                      <a:pt x="105" y="155"/>
                    </a:cubicBezTo>
                    <a:cubicBezTo>
                      <a:pt x="108" y="155"/>
                      <a:pt x="111" y="153"/>
                      <a:pt x="112" y="150"/>
                    </a:cubicBezTo>
                    <a:cubicBezTo>
                      <a:pt x="121" y="150"/>
                      <a:pt x="121" y="150"/>
                      <a:pt x="121" y="150"/>
                    </a:cubicBezTo>
                    <a:cubicBezTo>
                      <a:pt x="124" y="150"/>
                      <a:pt x="126" y="149"/>
                      <a:pt x="127" y="148"/>
                    </a:cubicBezTo>
                    <a:cubicBezTo>
                      <a:pt x="129" y="145"/>
                      <a:pt x="129" y="142"/>
                      <a:pt x="129" y="1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46" name="Freeform 354"/>
              <p:cNvSpPr>
                <a:spLocks noEditPoints="1"/>
              </p:cNvSpPr>
              <p:nvPr/>
            </p:nvSpPr>
            <p:spPr bwMode="auto">
              <a:xfrm>
                <a:off x="121585" y="67393"/>
                <a:ext cx="110469" cy="120196"/>
              </a:xfrm>
              <a:custGeom>
                <a:avLst/>
                <a:gdLst>
                  <a:gd name="T0" fmla="*/ 29 w 67"/>
                  <a:gd name="T1" fmla="*/ 73 h 73"/>
                  <a:gd name="T2" fmla="*/ 34 w 67"/>
                  <a:gd name="T3" fmla="*/ 73 h 73"/>
                  <a:gd name="T4" fmla="*/ 36 w 67"/>
                  <a:gd name="T5" fmla="*/ 73 h 73"/>
                  <a:gd name="T6" fmla="*/ 37 w 67"/>
                  <a:gd name="T7" fmla="*/ 73 h 73"/>
                  <a:gd name="T8" fmla="*/ 37 w 67"/>
                  <a:gd name="T9" fmla="*/ 73 h 73"/>
                  <a:gd name="T10" fmla="*/ 66 w 67"/>
                  <a:gd name="T11" fmla="*/ 36 h 73"/>
                  <a:gd name="T12" fmla="*/ 61 w 67"/>
                  <a:gd name="T13" fmla="*/ 22 h 73"/>
                  <a:gd name="T14" fmla="*/ 45 w 67"/>
                  <a:gd name="T15" fmla="*/ 15 h 73"/>
                  <a:gd name="T16" fmla="*/ 48 w 67"/>
                  <a:gd name="T17" fmla="*/ 14 h 73"/>
                  <a:gd name="T18" fmla="*/ 54 w 67"/>
                  <a:gd name="T19" fmla="*/ 10 h 73"/>
                  <a:gd name="T20" fmla="*/ 59 w 67"/>
                  <a:gd name="T21" fmla="*/ 3 h 73"/>
                  <a:gd name="T22" fmla="*/ 50 w 67"/>
                  <a:gd name="T23" fmla="*/ 2 h 73"/>
                  <a:gd name="T24" fmla="*/ 44 w 67"/>
                  <a:gd name="T25" fmla="*/ 4 h 73"/>
                  <a:gd name="T26" fmla="*/ 38 w 67"/>
                  <a:gd name="T27" fmla="*/ 8 h 73"/>
                  <a:gd name="T28" fmla="*/ 33 w 67"/>
                  <a:gd name="T29" fmla="*/ 15 h 73"/>
                  <a:gd name="T30" fmla="*/ 28 w 67"/>
                  <a:gd name="T31" fmla="*/ 0 h 73"/>
                  <a:gd name="T32" fmla="*/ 25 w 67"/>
                  <a:gd name="T33" fmla="*/ 0 h 73"/>
                  <a:gd name="T34" fmla="*/ 30 w 67"/>
                  <a:gd name="T35" fmla="*/ 15 h 73"/>
                  <a:gd name="T36" fmla="*/ 25 w 67"/>
                  <a:gd name="T37" fmla="*/ 15 h 73"/>
                  <a:gd name="T38" fmla="*/ 5 w 67"/>
                  <a:gd name="T39" fmla="*/ 22 h 73"/>
                  <a:gd name="T40" fmla="*/ 1 w 67"/>
                  <a:gd name="T41" fmla="*/ 36 h 73"/>
                  <a:gd name="T42" fmla="*/ 28 w 67"/>
                  <a:gd name="T43" fmla="*/ 73 h 73"/>
                  <a:gd name="T44" fmla="*/ 29 w 67"/>
                  <a:gd name="T45" fmla="*/ 73 h 73"/>
                  <a:gd name="T46" fmla="*/ 35 w 67"/>
                  <a:gd name="T47" fmla="*/ 16 h 73"/>
                  <a:gd name="T48" fmla="*/ 34 w 67"/>
                  <a:gd name="T49" fmla="*/ 16 h 73"/>
                  <a:gd name="T50" fmla="*/ 34 w 67"/>
                  <a:gd name="T51" fmla="*/ 15 h 73"/>
                  <a:gd name="T52" fmla="*/ 35 w 67"/>
                  <a:gd name="T53" fmla="*/ 16 h 73"/>
                  <a:gd name="T54" fmla="*/ 3 w 67"/>
                  <a:gd name="T55" fmla="*/ 36 h 73"/>
                  <a:gd name="T56" fmla="*/ 7 w 67"/>
                  <a:gd name="T57" fmla="*/ 24 h 73"/>
                  <a:gd name="T58" fmla="*/ 25 w 67"/>
                  <a:gd name="T59" fmla="*/ 17 h 73"/>
                  <a:gd name="T60" fmla="*/ 31 w 67"/>
                  <a:gd name="T61" fmla="*/ 18 h 73"/>
                  <a:gd name="T62" fmla="*/ 32 w 67"/>
                  <a:gd name="T63" fmla="*/ 19 h 73"/>
                  <a:gd name="T64" fmla="*/ 33 w 67"/>
                  <a:gd name="T65" fmla="*/ 18 h 73"/>
                  <a:gd name="T66" fmla="*/ 34 w 67"/>
                  <a:gd name="T67" fmla="*/ 18 h 73"/>
                  <a:gd name="T68" fmla="*/ 42 w 67"/>
                  <a:gd name="T69" fmla="*/ 17 h 73"/>
                  <a:gd name="T70" fmla="*/ 60 w 67"/>
                  <a:gd name="T71" fmla="*/ 24 h 73"/>
                  <a:gd name="T72" fmla="*/ 64 w 67"/>
                  <a:gd name="T73" fmla="*/ 36 h 73"/>
                  <a:gd name="T74" fmla="*/ 37 w 67"/>
                  <a:gd name="T75" fmla="*/ 71 h 73"/>
                  <a:gd name="T76" fmla="*/ 34 w 67"/>
                  <a:gd name="T77" fmla="*/ 71 h 73"/>
                  <a:gd name="T78" fmla="*/ 29 w 67"/>
                  <a:gd name="T79" fmla="*/ 71 h 73"/>
                  <a:gd name="T80" fmla="*/ 28 w 67"/>
                  <a:gd name="T81" fmla="*/ 71 h 73"/>
                  <a:gd name="T82" fmla="*/ 3 w 67"/>
                  <a:gd name="T83" fmla="*/ 36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7" h="73">
                    <a:moveTo>
                      <a:pt x="29" y="73"/>
                    </a:moveTo>
                    <a:cubicBezTo>
                      <a:pt x="31" y="73"/>
                      <a:pt x="32" y="73"/>
                      <a:pt x="34" y="73"/>
                    </a:cubicBezTo>
                    <a:cubicBezTo>
                      <a:pt x="36" y="73"/>
                      <a:pt x="36" y="73"/>
                      <a:pt x="36" y="73"/>
                    </a:cubicBezTo>
                    <a:cubicBezTo>
                      <a:pt x="37" y="73"/>
                      <a:pt x="37" y="73"/>
                      <a:pt x="37" y="73"/>
                    </a:cubicBezTo>
                    <a:cubicBezTo>
                      <a:pt x="37" y="73"/>
                      <a:pt x="37" y="73"/>
                      <a:pt x="37" y="73"/>
                    </a:cubicBezTo>
                    <a:cubicBezTo>
                      <a:pt x="56" y="73"/>
                      <a:pt x="66" y="51"/>
                      <a:pt x="66" y="36"/>
                    </a:cubicBezTo>
                    <a:cubicBezTo>
                      <a:pt x="67" y="31"/>
                      <a:pt x="65" y="26"/>
                      <a:pt x="61" y="22"/>
                    </a:cubicBezTo>
                    <a:cubicBezTo>
                      <a:pt x="58" y="18"/>
                      <a:pt x="52" y="16"/>
                      <a:pt x="45" y="15"/>
                    </a:cubicBezTo>
                    <a:cubicBezTo>
                      <a:pt x="46" y="15"/>
                      <a:pt x="47" y="15"/>
                      <a:pt x="48" y="14"/>
                    </a:cubicBezTo>
                    <a:cubicBezTo>
                      <a:pt x="50" y="13"/>
                      <a:pt x="52" y="12"/>
                      <a:pt x="54" y="10"/>
                    </a:cubicBezTo>
                    <a:cubicBezTo>
                      <a:pt x="56" y="8"/>
                      <a:pt x="57" y="6"/>
                      <a:pt x="59" y="3"/>
                    </a:cubicBezTo>
                    <a:cubicBezTo>
                      <a:pt x="55" y="2"/>
                      <a:pt x="53" y="2"/>
                      <a:pt x="50" y="2"/>
                    </a:cubicBezTo>
                    <a:cubicBezTo>
                      <a:pt x="48" y="3"/>
                      <a:pt x="46" y="3"/>
                      <a:pt x="44" y="4"/>
                    </a:cubicBezTo>
                    <a:cubicBezTo>
                      <a:pt x="42" y="5"/>
                      <a:pt x="40" y="7"/>
                      <a:pt x="38" y="8"/>
                    </a:cubicBezTo>
                    <a:cubicBezTo>
                      <a:pt x="36" y="10"/>
                      <a:pt x="35" y="12"/>
                      <a:pt x="33" y="15"/>
                    </a:cubicBezTo>
                    <a:cubicBezTo>
                      <a:pt x="32" y="12"/>
                      <a:pt x="29" y="7"/>
                      <a:pt x="28" y="0"/>
                    </a:cubicBezTo>
                    <a:cubicBezTo>
                      <a:pt x="25" y="0"/>
                      <a:pt x="25" y="0"/>
                      <a:pt x="25" y="0"/>
                    </a:cubicBezTo>
                    <a:cubicBezTo>
                      <a:pt x="26" y="7"/>
                      <a:pt x="28" y="12"/>
                      <a:pt x="30" y="15"/>
                    </a:cubicBezTo>
                    <a:cubicBezTo>
                      <a:pt x="28" y="15"/>
                      <a:pt x="26" y="15"/>
                      <a:pt x="25" y="15"/>
                    </a:cubicBezTo>
                    <a:cubicBezTo>
                      <a:pt x="16" y="15"/>
                      <a:pt x="9" y="18"/>
                      <a:pt x="5" y="22"/>
                    </a:cubicBezTo>
                    <a:cubicBezTo>
                      <a:pt x="2" y="26"/>
                      <a:pt x="0" y="31"/>
                      <a:pt x="1" y="36"/>
                    </a:cubicBezTo>
                    <a:cubicBezTo>
                      <a:pt x="1" y="51"/>
                      <a:pt x="10" y="72"/>
                      <a:pt x="28" y="73"/>
                    </a:cubicBezTo>
                    <a:cubicBezTo>
                      <a:pt x="28" y="73"/>
                      <a:pt x="29" y="73"/>
                      <a:pt x="29" y="73"/>
                    </a:cubicBezTo>
                    <a:close/>
                    <a:moveTo>
                      <a:pt x="35" y="16"/>
                    </a:moveTo>
                    <a:cubicBezTo>
                      <a:pt x="35" y="16"/>
                      <a:pt x="34" y="16"/>
                      <a:pt x="34" y="16"/>
                    </a:cubicBezTo>
                    <a:cubicBezTo>
                      <a:pt x="34" y="15"/>
                      <a:pt x="34" y="15"/>
                      <a:pt x="34" y="15"/>
                    </a:cubicBezTo>
                    <a:cubicBezTo>
                      <a:pt x="34" y="15"/>
                      <a:pt x="35" y="16"/>
                      <a:pt x="35" y="16"/>
                    </a:cubicBezTo>
                    <a:close/>
                    <a:moveTo>
                      <a:pt x="3" y="36"/>
                    </a:moveTo>
                    <a:cubicBezTo>
                      <a:pt x="2" y="31"/>
                      <a:pt x="4" y="27"/>
                      <a:pt x="7" y="24"/>
                    </a:cubicBezTo>
                    <a:cubicBezTo>
                      <a:pt x="11" y="20"/>
                      <a:pt x="17" y="17"/>
                      <a:pt x="25" y="17"/>
                    </a:cubicBezTo>
                    <a:cubicBezTo>
                      <a:pt x="27" y="17"/>
                      <a:pt x="29" y="17"/>
                      <a:pt x="31" y="18"/>
                    </a:cubicBezTo>
                    <a:cubicBezTo>
                      <a:pt x="31" y="19"/>
                      <a:pt x="32" y="19"/>
                      <a:pt x="32" y="19"/>
                    </a:cubicBezTo>
                    <a:cubicBezTo>
                      <a:pt x="33" y="18"/>
                      <a:pt x="33" y="18"/>
                      <a:pt x="33" y="18"/>
                    </a:cubicBezTo>
                    <a:cubicBezTo>
                      <a:pt x="34" y="18"/>
                      <a:pt x="34" y="18"/>
                      <a:pt x="34" y="18"/>
                    </a:cubicBezTo>
                    <a:cubicBezTo>
                      <a:pt x="36" y="18"/>
                      <a:pt x="39" y="17"/>
                      <a:pt x="42" y="17"/>
                    </a:cubicBezTo>
                    <a:cubicBezTo>
                      <a:pt x="50" y="17"/>
                      <a:pt x="56" y="20"/>
                      <a:pt x="60" y="24"/>
                    </a:cubicBezTo>
                    <a:cubicBezTo>
                      <a:pt x="63" y="27"/>
                      <a:pt x="64" y="31"/>
                      <a:pt x="64" y="36"/>
                    </a:cubicBezTo>
                    <a:cubicBezTo>
                      <a:pt x="64" y="51"/>
                      <a:pt x="54" y="71"/>
                      <a:pt x="37" y="71"/>
                    </a:cubicBezTo>
                    <a:cubicBezTo>
                      <a:pt x="37" y="71"/>
                      <a:pt x="36" y="71"/>
                      <a:pt x="34" y="71"/>
                    </a:cubicBezTo>
                    <a:cubicBezTo>
                      <a:pt x="32" y="71"/>
                      <a:pt x="30" y="71"/>
                      <a:pt x="29" y="71"/>
                    </a:cubicBezTo>
                    <a:cubicBezTo>
                      <a:pt x="29" y="71"/>
                      <a:pt x="28" y="71"/>
                      <a:pt x="28" y="71"/>
                    </a:cubicBezTo>
                    <a:cubicBezTo>
                      <a:pt x="12" y="70"/>
                      <a:pt x="3" y="50"/>
                      <a:pt x="3"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47" name="Freeform 355"/>
              <p:cNvSpPr/>
              <p:nvPr/>
            </p:nvSpPr>
            <p:spPr bwMode="auto">
              <a:xfrm>
                <a:off x="182725" y="132006"/>
                <a:ext cx="13201" cy="18064"/>
              </a:xfrm>
              <a:custGeom>
                <a:avLst/>
                <a:gdLst>
                  <a:gd name="T0" fmla="*/ 5 w 8"/>
                  <a:gd name="T1" fmla="*/ 7 h 11"/>
                  <a:gd name="T2" fmla="*/ 7 w 8"/>
                  <a:gd name="T3" fmla="*/ 4 h 11"/>
                  <a:gd name="T4" fmla="*/ 8 w 8"/>
                  <a:gd name="T5" fmla="*/ 0 h 11"/>
                  <a:gd name="T6" fmla="*/ 5 w 8"/>
                  <a:gd name="T7" fmla="*/ 1 h 11"/>
                  <a:gd name="T8" fmla="*/ 2 w 8"/>
                  <a:gd name="T9" fmla="*/ 3 h 11"/>
                  <a:gd name="T10" fmla="*/ 1 w 8"/>
                  <a:gd name="T11" fmla="*/ 6 h 11"/>
                  <a:gd name="T12" fmla="*/ 0 w 8"/>
                  <a:gd name="T13" fmla="*/ 11 h 11"/>
                  <a:gd name="T14" fmla="*/ 3 w 8"/>
                  <a:gd name="T15" fmla="*/ 10 h 11"/>
                  <a:gd name="T16" fmla="*/ 5 w 8"/>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5" y="7"/>
                    </a:moveTo>
                    <a:cubicBezTo>
                      <a:pt x="6" y="6"/>
                      <a:pt x="6" y="5"/>
                      <a:pt x="7" y="4"/>
                    </a:cubicBezTo>
                    <a:cubicBezTo>
                      <a:pt x="7" y="3"/>
                      <a:pt x="7" y="2"/>
                      <a:pt x="8" y="0"/>
                    </a:cubicBezTo>
                    <a:cubicBezTo>
                      <a:pt x="6" y="0"/>
                      <a:pt x="5" y="0"/>
                      <a:pt x="5" y="1"/>
                    </a:cubicBezTo>
                    <a:cubicBezTo>
                      <a:pt x="4" y="1"/>
                      <a:pt x="3" y="2"/>
                      <a:pt x="2" y="3"/>
                    </a:cubicBezTo>
                    <a:cubicBezTo>
                      <a:pt x="2" y="4"/>
                      <a:pt x="1" y="5"/>
                      <a:pt x="1" y="6"/>
                    </a:cubicBezTo>
                    <a:cubicBezTo>
                      <a:pt x="1" y="8"/>
                      <a:pt x="0" y="9"/>
                      <a:pt x="0" y="11"/>
                    </a:cubicBezTo>
                    <a:cubicBezTo>
                      <a:pt x="1" y="11"/>
                      <a:pt x="2" y="10"/>
                      <a:pt x="3" y="10"/>
                    </a:cubicBezTo>
                    <a:cubicBezTo>
                      <a:pt x="4" y="9"/>
                      <a:pt x="5" y="8"/>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48" name="Freeform 356"/>
              <p:cNvSpPr/>
              <p:nvPr/>
            </p:nvSpPr>
            <p:spPr bwMode="auto">
              <a:xfrm>
                <a:off x="166051" y="129922"/>
                <a:ext cx="8337" cy="20149"/>
              </a:xfrm>
              <a:custGeom>
                <a:avLst/>
                <a:gdLst>
                  <a:gd name="T0" fmla="*/ 4 w 5"/>
                  <a:gd name="T1" fmla="*/ 12 h 12"/>
                  <a:gd name="T2" fmla="*/ 5 w 5"/>
                  <a:gd name="T3" fmla="*/ 9 h 12"/>
                  <a:gd name="T4" fmla="*/ 5 w 5"/>
                  <a:gd name="T5" fmla="*/ 6 h 12"/>
                  <a:gd name="T6" fmla="*/ 4 w 5"/>
                  <a:gd name="T7" fmla="*/ 3 h 12"/>
                  <a:gd name="T8" fmla="*/ 1 w 5"/>
                  <a:gd name="T9" fmla="*/ 0 h 12"/>
                  <a:gd name="T10" fmla="*/ 0 w 5"/>
                  <a:gd name="T11" fmla="*/ 3 h 12"/>
                  <a:gd name="T12" fmla="*/ 0 w 5"/>
                  <a:gd name="T13" fmla="*/ 6 h 12"/>
                  <a:gd name="T14" fmla="*/ 2 w 5"/>
                  <a:gd name="T15" fmla="*/ 9 h 12"/>
                  <a:gd name="T16" fmla="*/ 4 w 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12">
                    <a:moveTo>
                      <a:pt x="4" y="12"/>
                    </a:moveTo>
                    <a:cubicBezTo>
                      <a:pt x="5" y="11"/>
                      <a:pt x="5" y="10"/>
                      <a:pt x="5" y="9"/>
                    </a:cubicBezTo>
                    <a:cubicBezTo>
                      <a:pt x="5" y="8"/>
                      <a:pt x="5" y="7"/>
                      <a:pt x="5" y="6"/>
                    </a:cubicBezTo>
                    <a:cubicBezTo>
                      <a:pt x="5" y="5"/>
                      <a:pt x="4" y="4"/>
                      <a:pt x="4" y="3"/>
                    </a:cubicBezTo>
                    <a:cubicBezTo>
                      <a:pt x="3" y="2"/>
                      <a:pt x="2" y="1"/>
                      <a:pt x="1" y="0"/>
                    </a:cubicBezTo>
                    <a:cubicBezTo>
                      <a:pt x="1" y="1"/>
                      <a:pt x="0" y="2"/>
                      <a:pt x="0" y="3"/>
                    </a:cubicBezTo>
                    <a:cubicBezTo>
                      <a:pt x="0" y="4"/>
                      <a:pt x="0" y="5"/>
                      <a:pt x="0" y="6"/>
                    </a:cubicBezTo>
                    <a:cubicBezTo>
                      <a:pt x="1" y="7"/>
                      <a:pt x="1" y="8"/>
                      <a:pt x="2" y="9"/>
                    </a:cubicBezTo>
                    <a:cubicBezTo>
                      <a:pt x="2" y="10"/>
                      <a:pt x="3" y="11"/>
                      <a:pt x="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49" name="Freeform 357"/>
              <p:cNvSpPr/>
              <p:nvPr/>
            </p:nvSpPr>
            <p:spPr bwMode="auto">
              <a:xfrm>
                <a:off x="87541" y="248728"/>
                <a:ext cx="14590" cy="12506"/>
              </a:xfrm>
              <a:custGeom>
                <a:avLst/>
                <a:gdLst>
                  <a:gd name="T0" fmla="*/ 0 w 9"/>
                  <a:gd name="T1" fmla="*/ 5 h 8"/>
                  <a:gd name="T2" fmla="*/ 4 w 9"/>
                  <a:gd name="T3" fmla="*/ 8 h 8"/>
                  <a:gd name="T4" fmla="*/ 9 w 9"/>
                  <a:gd name="T5" fmla="*/ 5 h 8"/>
                  <a:gd name="T6" fmla="*/ 9 w 9"/>
                  <a:gd name="T7" fmla="*/ 4 h 8"/>
                  <a:gd name="T8" fmla="*/ 9 w 9"/>
                  <a:gd name="T9" fmla="*/ 0 h 8"/>
                  <a:gd name="T10" fmla="*/ 0 w 9"/>
                  <a:gd name="T11" fmla="*/ 5 h 8"/>
                </a:gdLst>
                <a:ahLst/>
                <a:cxnLst>
                  <a:cxn ang="0">
                    <a:pos x="T0" y="T1"/>
                  </a:cxn>
                  <a:cxn ang="0">
                    <a:pos x="T2" y="T3"/>
                  </a:cxn>
                  <a:cxn ang="0">
                    <a:pos x="T4" y="T5"/>
                  </a:cxn>
                  <a:cxn ang="0">
                    <a:pos x="T6" y="T7"/>
                  </a:cxn>
                  <a:cxn ang="0">
                    <a:pos x="T8" y="T9"/>
                  </a:cxn>
                  <a:cxn ang="0">
                    <a:pos x="T10" y="T11"/>
                  </a:cxn>
                </a:cxnLst>
                <a:rect l="0" t="0" r="r" b="b"/>
                <a:pathLst>
                  <a:path w="9" h="8">
                    <a:moveTo>
                      <a:pt x="0" y="5"/>
                    </a:moveTo>
                    <a:cubicBezTo>
                      <a:pt x="0" y="7"/>
                      <a:pt x="2" y="8"/>
                      <a:pt x="4" y="8"/>
                    </a:cubicBezTo>
                    <a:cubicBezTo>
                      <a:pt x="6" y="8"/>
                      <a:pt x="8" y="7"/>
                      <a:pt x="9" y="5"/>
                    </a:cubicBezTo>
                    <a:cubicBezTo>
                      <a:pt x="9" y="5"/>
                      <a:pt x="9" y="4"/>
                      <a:pt x="9" y="4"/>
                    </a:cubicBezTo>
                    <a:cubicBezTo>
                      <a:pt x="9" y="0"/>
                      <a:pt x="9" y="0"/>
                      <a:pt x="9" y="0"/>
                    </a:cubicBezTo>
                    <a:cubicBezTo>
                      <a:pt x="5" y="0"/>
                      <a:pt x="0" y="1"/>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50" name="Freeform 358"/>
              <p:cNvSpPr>
                <a:spLocks noEditPoints="1"/>
              </p:cNvSpPr>
              <p:nvPr/>
            </p:nvSpPr>
            <p:spPr bwMode="auto">
              <a:xfrm>
                <a:off x="0" y="200789"/>
                <a:ext cx="141734" cy="75730"/>
              </a:xfrm>
              <a:custGeom>
                <a:avLst/>
                <a:gdLst>
                  <a:gd name="T0" fmla="*/ 0 w 86"/>
                  <a:gd name="T1" fmla="*/ 0 h 46"/>
                  <a:gd name="T2" fmla="*/ 0 w 86"/>
                  <a:gd name="T3" fmla="*/ 46 h 46"/>
                  <a:gd name="T4" fmla="*/ 86 w 86"/>
                  <a:gd name="T5" fmla="*/ 46 h 46"/>
                  <a:gd name="T6" fmla="*/ 86 w 86"/>
                  <a:gd name="T7" fmla="*/ 0 h 46"/>
                  <a:gd name="T8" fmla="*/ 0 w 86"/>
                  <a:gd name="T9" fmla="*/ 0 h 46"/>
                  <a:gd name="T10" fmla="*/ 25 w 86"/>
                  <a:gd name="T11" fmla="*/ 40 h 46"/>
                  <a:gd name="T12" fmla="*/ 16 w 86"/>
                  <a:gd name="T13" fmla="*/ 26 h 46"/>
                  <a:gd name="T14" fmla="*/ 13 w 86"/>
                  <a:gd name="T15" fmla="*/ 29 h 46"/>
                  <a:gd name="T16" fmla="*/ 13 w 86"/>
                  <a:gd name="T17" fmla="*/ 40 h 46"/>
                  <a:gd name="T18" fmla="*/ 9 w 86"/>
                  <a:gd name="T19" fmla="*/ 40 h 46"/>
                  <a:gd name="T20" fmla="*/ 9 w 86"/>
                  <a:gd name="T21" fmla="*/ 11 h 46"/>
                  <a:gd name="T22" fmla="*/ 13 w 86"/>
                  <a:gd name="T23" fmla="*/ 11 h 46"/>
                  <a:gd name="T24" fmla="*/ 13 w 86"/>
                  <a:gd name="T25" fmla="*/ 25 h 46"/>
                  <a:gd name="T26" fmla="*/ 13 w 86"/>
                  <a:gd name="T27" fmla="*/ 25 h 46"/>
                  <a:gd name="T28" fmla="*/ 15 w 86"/>
                  <a:gd name="T29" fmla="*/ 22 h 46"/>
                  <a:gd name="T30" fmla="*/ 24 w 86"/>
                  <a:gd name="T31" fmla="*/ 11 h 46"/>
                  <a:gd name="T32" fmla="*/ 29 w 86"/>
                  <a:gd name="T33" fmla="*/ 11 h 46"/>
                  <a:gd name="T34" fmla="*/ 18 w 86"/>
                  <a:gd name="T35" fmla="*/ 23 h 46"/>
                  <a:gd name="T36" fmla="*/ 29 w 86"/>
                  <a:gd name="T37" fmla="*/ 40 h 46"/>
                  <a:gd name="T38" fmla="*/ 25 w 86"/>
                  <a:gd name="T39" fmla="*/ 40 h 46"/>
                  <a:gd name="T40" fmla="*/ 41 w 86"/>
                  <a:gd name="T41" fmla="*/ 37 h 46"/>
                  <a:gd name="T42" fmla="*/ 46 w 86"/>
                  <a:gd name="T43" fmla="*/ 36 h 46"/>
                  <a:gd name="T44" fmla="*/ 47 w 86"/>
                  <a:gd name="T45" fmla="*/ 39 h 46"/>
                  <a:gd name="T46" fmla="*/ 41 w 86"/>
                  <a:gd name="T47" fmla="*/ 40 h 46"/>
                  <a:gd name="T48" fmla="*/ 31 w 86"/>
                  <a:gd name="T49" fmla="*/ 30 h 46"/>
                  <a:gd name="T50" fmla="*/ 42 w 86"/>
                  <a:gd name="T51" fmla="*/ 19 h 46"/>
                  <a:gd name="T52" fmla="*/ 47 w 86"/>
                  <a:gd name="T53" fmla="*/ 20 h 46"/>
                  <a:gd name="T54" fmla="*/ 46 w 86"/>
                  <a:gd name="T55" fmla="*/ 23 h 46"/>
                  <a:gd name="T56" fmla="*/ 42 w 86"/>
                  <a:gd name="T57" fmla="*/ 22 h 46"/>
                  <a:gd name="T58" fmla="*/ 34 w 86"/>
                  <a:gd name="T59" fmla="*/ 29 h 46"/>
                  <a:gd name="T60" fmla="*/ 41 w 86"/>
                  <a:gd name="T61" fmla="*/ 37 h 46"/>
                  <a:gd name="T62" fmla="*/ 62 w 86"/>
                  <a:gd name="T63" fmla="*/ 40 h 46"/>
                  <a:gd name="T64" fmla="*/ 62 w 86"/>
                  <a:gd name="T65" fmla="*/ 37 h 46"/>
                  <a:gd name="T66" fmla="*/ 62 w 86"/>
                  <a:gd name="T67" fmla="*/ 37 h 46"/>
                  <a:gd name="T68" fmla="*/ 56 w 86"/>
                  <a:gd name="T69" fmla="*/ 40 h 46"/>
                  <a:gd name="T70" fmla="*/ 49 w 86"/>
                  <a:gd name="T71" fmla="*/ 34 h 46"/>
                  <a:gd name="T72" fmla="*/ 62 w 86"/>
                  <a:gd name="T73" fmla="*/ 27 h 46"/>
                  <a:gd name="T74" fmla="*/ 62 w 86"/>
                  <a:gd name="T75" fmla="*/ 26 h 46"/>
                  <a:gd name="T76" fmla="*/ 57 w 86"/>
                  <a:gd name="T77" fmla="*/ 21 h 46"/>
                  <a:gd name="T78" fmla="*/ 52 w 86"/>
                  <a:gd name="T79" fmla="*/ 23 h 46"/>
                  <a:gd name="T80" fmla="*/ 51 w 86"/>
                  <a:gd name="T81" fmla="*/ 21 h 46"/>
                  <a:gd name="T82" fmla="*/ 58 w 86"/>
                  <a:gd name="T83" fmla="*/ 19 h 46"/>
                  <a:gd name="T84" fmla="*/ 66 w 86"/>
                  <a:gd name="T85" fmla="*/ 27 h 46"/>
                  <a:gd name="T86" fmla="*/ 66 w 86"/>
                  <a:gd name="T87" fmla="*/ 35 h 46"/>
                  <a:gd name="T88" fmla="*/ 66 w 86"/>
                  <a:gd name="T89" fmla="*/ 40 h 46"/>
                  <a:gd name="T90" fmla="*/ 62 w 86"/>
                  <a:gd name="T91" fmla="*/ 40 h 46"/>
                  <a:gd name="T92" fmla="*/ 75 w 86"/>
                  <a:gd name="T93" fmla="*/ 40 h 46"/>
                  <a:gd name="T94" fmla="*/ 72 w 86"/>
                  <a:gd name="T95" fmla="*/ 40 h 46"/>
                  <a:gd name="T96" fmla="*/ 72 w 86"/>
                  <a:gd name="T97" fmla="*/ 10 h 46"/>
                  <a:gd name="T98" fmla="*/ 75 w 86"/>
                  <a:gd name="T99" fmla="*/ 10 h 46"/>
                  <a:gd name="T100" fmla="*/ 75 w 86"/>
                  <a:gd name="T10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46">
                    <a:moveTo>
                      <a:pt x="0" y="0"/>
                    </a:moveTo>
                    <a:cubicBezTo>
                      <a:pt x="0" y="46"/>
                      <a:pt x="0" y="46"/>
                      <a:pt x="0" y="46"/>
                    </a:cubicBezTo>
                    <a:cubicBezTo>
                      <a:pt x="86" y="46"/>
                      <a:pt x="86" y="46"/>
                      <a:pt x="86" y="46"/>
                    </a:cubicBezTo>
                    <a:cubicBezTo>
                      <a:pt x="86" y="0"/>
                      <a:pt x="86" y="0"/>
                      <a:pt x="86" y="0"/>
                    </a:cubicBezTo>
                    <a:lnTo>
                      <a:pt x="0" y="0"/>
                    </a:lnTo>
                    <a:close/>
                    <a:moveTo>
                      <a:pt x="25" y="40"/>
                    </a:moveTo>
                    <a:cubicBezTo>
                      <a:pt x="16" y="26"/>
                      <a:pt x="16" y="26"/>
                      <a:pt x="16" y="26"/>
                    </a:cubicBezTo>
                    <a:cubicBezTo>
                      <a:pt x="13" y="29"/>
                      <a:pt x="13" y="29"/>
                      <a:pt x="13" y="29"/>
                    </a:cubicBezTo>
                    <a:cubicBezTo>
                      <a:pt x="13" y="40"/>
                      <a:pt x="13" y="40"/>
                      <a:pt x="13" y="40"/>
                    </a:cubicBezTo>
                    <a:cubicBezTo>
                      <a:pt x="9" y="40"/>
                      <a:pt x="9" y="40"/>
                      <a:pt x="9" y="40"/>
                    </a:cubicBezTo>
                    <a:cubicBezTo>
                      <a:pt x="9" y="11"/>
                      <a:pt x="9" y="11"/>
                      <a:pt x="9" y="11"/>
                    </a:cubicBezTo>
                    <a:cubicBezTo>
                      <a:pt x="13" y="11"/>
                      <a:pt x="13" y="11"/>
                      <a:pt x="13" y="11"/>
                    </a:cubicBezTo>
                    <a:cubicBezTo>
                      <a:pt x="13" y="25"/>
                      <a:pt x="13" y="25"/>
                      <a:pt x="13" y="25"/>
                    </a:cubicBezTo>
                    <a:cubicBezTo>
                      <a:pt x="13" y="25"/>
                      <a:pt x="13" y="25"/>
                      <a:pt x="13" y="25"/>
                    </a:cubicBezTo>
                    <a:cubicBezTo>
                      <a:pt x="14" y="24"/>
                      <a:pt x="14" y="23"/>
                      <a:pt x="15" y="22"/>
                    </a:cubicBezTo>
                    <a:cubicBezTo>
                      <a:pt x="24" y="11"/>
                      <a:pt x="24" y="11"/>
                      <a:pt x="24" y="11"/>
                    </a:cubicBezTo>
                    <a:cubicBezTo>
                      <a:pt x="29" y="11"/>
                      <a:pt x="29" y="11"/>
                      <a:pt x="29" y="11"/>
                    </a:cubicBezTo>
                    <a:cubicBezTo>
                      <a:pt x="18" y="23"/>
                      <a:pt x="18" y="23"/>
                      <a:pt x="18" y="23"/>
                    </a:cubicBezTo>
                    <a:cubicBezTo>
                      <a:pt x="29" y="40"/>
                      <a:pt x="29" y="40"/>
                      <a:pt x="29" y="40"/>
                    </a:cubicBezTo>
                    <a:lnTo>
                      <a:pt x="25" y="40"/>
                    </a:lnTo>
                    <a:close/>
                    <a:moveTo>
                      <a:pt x="41" y="37"/>
                    </a:moveTo>
                    <a:cubicBezTo>
                      <a:pt x="44" y="37"/>
                      <a:pt x="45" y="37"/>
                      <a:pt x="46" y="36"/>
                    </a:cubicBezTo>
                    <a:cubicBezTo>
                      <a:pt x="47" y="39"/>
                      <a:pt x="47" y="39"/>
                      <a:pt x="47" y="39"/>
                    </a:cubicBezTo>
                    <a:cubicBezTo>
                      <a:pt x="46" y="39"/>
                      <a:pt x="44" y="40"/>
                      <a:pt x="41" y="40"/>
                    </a:cubicBezTo>
                    <a:cubicBezTo>
                      <a:pt x="35" y="40"/>
                      <a:pt x="31" y="36"/>
                      <a:pt x="31" y="30"/>
                    </a:cubicBezTo>
                    <a:cubicBezTo>
                      <a:pt x="31" y="23"/>
                      <a:pt x="35" y="19"/>
                      <a:pt x="42" y="19"/>
                    </a:cubicBezTo>
                    <a:cubicBezTo>
                      <a:pt x="44" y="19"/>
                      <a:pt x="46" y="19"/>
                      <a:pt x="47" y="20"/>
                    </a:cubicBezTo>
                    <a:cubicBezTo>
                      <a:pt x="46" y="23"/>
                      <a:pt x="46" y="23"/>
                      <a:pt x="46" y="23"/>
                    </a:cubicBezTo>
                    <a:cubicBezTo>
                      <a:pt x="45" y="22"/>
                      <a:pt x="44" y="22"/>
                      <a:pt x="42" y="22"/>
                    </a:cubicBezTo>
                    <a:cubicBezTo>
                      <a:pt x="37" y="22"/>
                      <a:pt x="34" y="25"/>
                      <a:pt x="34" y="29"/>
                    </a:cubicBezTo>
                    <a:cubicBezTo>
                      <a:pt x="34" y="34"/>
                      <a:pt x="37" y="37"/>
                      <a:pt x="41" y="37"/>
                    </a:cubicBezTo>
                    <a:close/>
                    <a:moveTo>
                      <a:pt x="62" y="40"/>
                    </a:moveTo>
                    <a:cubicBezTo>
                      <a:pt x="62" y="37"/>
                      <a:pt x="62" y="37"/>
                      <a:pt x="62" y="37"/>
                    </a:cubicBezTo>
                    <a:cubicBezTo>
                      <a:pt x="62" y="37"/>
                      <a:pt x="62" y="37"/>
                      <a:pt x="62" y="37"/>
                    </a:cubicBezTo>
                    <a:cubicBezTo>
                      <a:pt x="61" y="39"/>
                      <a:pt x="59" y="40"/>
                      <a:pt x="56" y="40"/>
                    </a:cubicBezTo>
                    <a:cubicBezTo>
                      <a:pt x="52" y="40"/>
                      <a:pt x="49" y="37"/>
                      <a:pt x="49" y="34"/>
                    </a:cubicBezTo>
                    <a:cubicBezTo>
                      <a:pt x="49" y="29"/>
                      <a:pt x="54" y="27"/>
                      <a:pt x="62" y="27"/>
                    </a:cubicBezTo>
                    <a:cubicBezTo>
                      <a:pt x="62" y="26"/>
                      <a:pt x="62" y="26"/>
                      <a:pt x="62" y="26"/>
                    </a:cubicBezTo>
                    <a:cubicBezTo>
                      <a:pt x="62" y="25"/>
                      <a:pt x="61" y="21"/>
                      <a:pt x="57" y="21"/>
                    </a:cubicBezTo>
                    <a:cubicBezTo>
                      <a:pt x="55" y="21"/>
                      <a:pt x="53" y="22"/>
                      <a:pt x="52" y="23"/>
                    </a:cubicBezTo>
                    <a:cubicBezTo>
                      <a:pt x="51" y="21"/>
                      <a:pt x="51" y="21"/>
                      <a:pt x="51" y="21"/>
                    </a:cubicBezTo>
                    <a:cubicBezTo>
                      <a:pt x="53" y="19"/>
                      <a:pt x="55" y="19"/>
                      <a:pt x="58" y="19"/>
                    </a:cubicBezTo>
                    <a:cubicBezTo>
                      <a:pt x="64" y="19"/>
                      <a:pt x="66" y="23"/>
                      <a:pt x="66" y="27"/>
                    </a:cubicBezTo>
                    <a:cubicBezTo>
                      <a:pt x="66" y="35"/>
                      <a:pt x="66" y="35"/>
                      <a:pt x="66" y="35"/>
                    </a:cubicBezTo>
                    <a:cubicBezTo>
                      <a:pt x="66" y="37"/>
                      <a:pt x="66" y="38"/>
                      <a:pt x="66" y="40"/>
                    </a:cubicBezTo>
                    <a:lnTo>
                      <a:pt x="62" y="40"/>
                    </a:lnTo>
                    <a:close/>
                    <a:moveTo>
                      <a:pt x="75" y="40"/>
                    </a:moveTo>
                    <a:cubicBezTo>
                      <a:pt x="72" y="40"/>
                      <a:pt x="72" y="40"/>
                      <a:pt x="72" y="40"/>
                    </a:cubicBezTo>
                    <a:cubicBezTo>
                      <a:pt x="72" y="10"/>
                      <a:pt x="72" y="10"/>
                      <a:pt x="72" y="10"/>
                    </a:cubicBezTo>
                    <a:cubicBezTo>
                      <a:pt x="75" y="10"/>
                      <a:pt x="75" y="10"/>
                      <a:pt x="75" y="10"/>
                    </a:cubicBezTo>
                    <a:lnTo>
                      <a:pt x="7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05" name="组合 510"/>
            <p:cNvGrpSpPr/>
            <p:nvPr/>
          </p:nvGrpSpPr>
          <p:grpSpPr bwMode="auto">
            <a:xfrm>
              <a:off x="11050588" y="6013450"/>
              <a:ext cx="330200" cy="320675"/>
              <a:chOff x="0" y="0"/>
              <a:chExt cx="297363" cy="289026"/>
            </a:xfrm>
            <a:grpFill/>
          </p:grpSpPr>
          <p:sp>
            <p:nvSpPr>
              <p:cNvPr id="140" name="Oval 359"/>
              <p:cNvSpPr>
                <a:spLocks noChangeArrowheads="1"/>
              </p:cNvSpPr>
              <p:nvPr/>
            </p:nvSpPr>
            <p:spPr bwMode="auto">
              <a:xfrm>
                <a:off x="128533" y="0"/>
                <a:ext cx="50718" cy="507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41" name="Rectangle 360"/>
              <p:cNvSpPr>
                <a:spLocks noChangeArrowheads="1"/>
              </p:cNvSpPr>
              <p:nvPr/>
            </p:nvSpPr>
            <p:spPr bwMode="auto">
              <a:xfrm>
                <a:off x="0" y="190368"/>
                <a:ext cx="27791" cy="9379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42" name="Freeform 361"/>
              <p:cNvSpPr>
                <a:spLocks noEditPoints="1"/>
              </p:cNvSpPr>
              <p:nvPr/>
            </p:nvSpPr>
            <p:spPr bwMode="auto">
              <a:xfrm>
                <a:off x="34739" y="14591"/>
                <a:ext cx="226496" cy="274435"/>
              </a:xfrm>
              <a:custGeom>
                <a:avLst/>
                <a:gdLst>
                  <a:gd name="T0" fmla="*/ 121 w 138"/>
                  <a:gd name="T1" fmla="*/ 104 h 167"/>
                  <a:gd name="T2" fmla="*/ 121 w 138"/>
                  <a:gd name="T3" fmla="*/ 127 h 167"/>
                  <a:gd name="T4" fmla="*/ 91 w 138"/>
                  <a:gd name="T5" fmla="*/ 128 h 167"/>
                  <a:gd name="T6" fmla="*/ 91 w 138"/>
                  <a:gd name="T7" fmla="*/ 51 h 167"/>
                  <a:gd name="T8" fmla="*/ 129 w 138"/>
                  <a:gd name="T9" fmla="*/ 11 h 167"/>
                  <a:gd name="T10" fmla="*/ 129 w 138"/>
                  <a:gd name="T11" fmla="*/ 11 h 167"/>
                  <a:gd name="T12" fmla="*/ 129 w 138"/>
                  <a:gd name="T13" fmla="*/ 2 h 167"/>
                  <a:gd name="T14" fmla="*/ 120 w 138"/>
                  <a:gd name="T15" fmla="*/ 2 h 167"/>
                  <a:gd name="T16" fmla="*/ 120 w 138"/>
                  <a:gd name="T17" fmla="*/ 2 h 167"/>
                  <a:gd name="T18" fmla="*/ 95 w 138"/>
                  <a:gd name="T19" fmla="*/ 27 h 167"/>
                  <a:gd name="T20" fmla="*/ 95 w 138"/>
                  <a:gd name="T21" fmla="*/ 27 h 167"/>
                  <a:gd name="T22" fmla="*/ 95 w 138"/>
                  <a:gd name="T23" fmla="*/ 27 h 167"/>
                  <a:gd name="T24" fmla="*/ 47 w 138"/>
                  <a:gd name="T25" fmla="*/ 27 h 167"/>
                  <a:gd name="T26" fmla="*/ 23 w 138"/>
                  <a:gd name="T27" fmla="*/ 2 h 167"/>
                  <a:gd name="T28" fmla="*/ 23 w 138"/>
                  <a:gd name="T29" fmla="*/ 2 h 167"/>
                  <a:gd name="T30" fmla="*/ 14 w 138"/>
                  <a:gd name="T31" fmla="*/ 2 h 167"/>
                  <a:gd name="T32" fmla="*/ 14 w 138"/>
                  <a:gd name="T33" fmla="*/ 11 h 167"/>
                  <a:gd name="T34" fmla="*/ 14 w 138"/>
                  <a:gd name="T35" fmla="*/ 11 h 167"/>
                  <a:gd name="T36" fmla="*/ 52 w 138"/>
                  <a:gd name="T37" fmla="*/ 50 h 167"/>
                  <a:gd name="T38" fmla="*/ 52 w 138"/>
                  <a:gd name="T39" fmla="*/ 128 h 167"/>
                  <a:gd name="T40" fmla="*/ 17 w 138"/>
                  <a:gd name="T41" fmla="*/ 128 h 167"/>
                  <a:gd name="T42" fmla="*/ 17 w 138"/>
                  <a:gd name="T43" fmla="*/ 107 h 167"/>
                  <a:gd name="T44" fmla="*/ 0 w 138"/>
                  <a:gd name="T45" fmla="*/ 107 h 167"/>
                  <a:gd name="T46" fmla="*/ 0 w 138"/>
                  <a:gd name="T47" fmla="*/ 164 h 167"/>
                  <a:gd name="T48" fmla="*/ 17 w 138"/>
                  <a:gd name="T49" fmla="*/ 164 h 167"/>
                  <a:gd name="T50" fmla="*/ 17 w 138"/>
                  <a:gd name="T51" fmla="*/ 138 h 167"/>
                  <a:gd name="T52" fmla="*/ 51 w 138"/>
                  <a:gd name="T53" fmla="*/ 138 h 167"/>
                  <a:gd name="T54" fmla="*/ 51 w 138"/>
                  <a:gd name="T55" fmla="*/ 158 h 167"/>
                  <a:gd name="T56" fmla="*/ 60 w 138"/>
                  <a:gd name="T57" fmla="*/ 167 h 167"/>
                  <a:gd name="T58" fmla="*/ 69 w 138"/>
                  <a:gd name="T59" fmla="*/ 158 h 167"/>
                  <a:gd name="T60" fmla="*/ 69 w 138"/>
                  <a:gd name="T61" fmla="*/ 138 h 167"/>
                  <a:gd name="T62" fmla="*/ 73 w 138"/>
                  <a:gd name="T63" fmla="*/ 138 h 167"/>
                  <a:gd name="T64" fmla="*/ 73 w 138"/>
                  <a:gd name="T65" fmla="*/ 158 h 167"/>
                  <a:gd name="T66" fmla="*/ 73 w 138"/>
                  <a:gd name="T67" fmla="*/ 158 h 167"/>
                  <a:gd name="T68" fmla="*/ 82 w 138"/>
                  <a:gd name="T69" fmla="*/ 167 h 167"/>
                  <a:gd name="T70" fmla="*/ 91 w 138"/>
                  <a:gd name="T71" fmla="*/ 158 h 167"/>
                  <a:gd name="T72" fmla="*/ 91 w 138"/>
                  <a:gd name="T73" fmla="*/ 137 h 167"/>
                  <a:gd name="T74" fmla="*/ 121 w 138"/>
                  <a:gd name="T75" fmla="*/ 137 h 167"/>
                  <a:gd name="T76" fmla="*/ 121 w 138"/>
                  <a:gd name="T77" fmla="*/ 161 h 167"/>
                  <a:gd name="T78" fmla="*/ 138 w 138"/>
                  <a:gd name="T79" fmla="*/ 161 h 167"/>
                  <a:gd name="T80" fmla="*/ 138 w 138"/>
                  <a:gd name="T81" fmla="*/ 104 h 167"/>
                  <a:gd name="T82" fmla="*/ 121 w 138"/>
                  <a:gd name="T83" fmla="*/ 104 h 167"/>
                  <a:gd name="T84" fmla="*/ 91 w 138"/>
                  <a:gd name="T85" fmla="*/ 46 h 167"/>
                  <a:gd name="T86" fmla="*/ 91 w 138"/>
                  <a:gd name="T87" fmla="*/ 46 h 167"/>
                  <a:gd name="T88" fmla="*/ 91 w 138"/>
                  <a:gd name="T89" fmla="*/ 47 h 167"/>
                  <a:gd name="T90" fmla="*/ 91 w 138"/>
                  <a:gd name="T91" fmla="*/ 46 h 167"/>
                  <a:gd name="T92" fmla="*/ 69 w 138"/>
                  <a:gd name="T93" fmla="*/ 128 h 167"/>
                  <a:gd name="T94" fmla="*/ 69 w 138"/>
                  <a:gd name="T95" fmla="*/ 86 h 167"/>
                  <a:gd name="T96" fmla="*/ 73 w 138"/>
                  <a:gd name="T97" fmla="*/ 86 h 167"/>
                  <a:gd name="T98" fmla="*/ 73 w 138"/>
                  <a:gd name="T99" fmla="*/ 128 h 167"/>
                  <a:gd name="T100" fmla="*/ 69 w 138"/>
                  <a:gd name="T101" fmla="*/ 12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8" h="167">
                    <a:moveTo>
                      <a:pt x="121" y="104"/>
                    </a:moveTo>
                    <a:cubicBezTo>
                      <a:pt x="121" y="127"/>
                      <a:pt x="121" y="127"/>
                      <a:pt x="121" y="127"/>
                    </a:cubicBezTo>
                    <a:cubicBezTo>
                      <a:pt x="91" y="128"/>
                      <a:pt x="91" y="128"/>
                      <a:pt x="91" y="128"/>
                    </a:cubicBezTo>
                    <a:cubicBezTo>
                      <a:pt x="91" y="51"/>
                      <a:pt x="91" y="51"/>
                      <a:pt x="91" y="51"/>
                    </a:cubicBezTo>
                    <a:cubicBezTo>
                      <a:pt x="129" y="11"/>
                      <a:pt x="129" y="11"/>
                      <a:pt x="129" y="11"/>
                    </a:cubicBezTo>
                    <a:cubicBezTo>
                      <a:pt x="129" y="11"/>
                      <a:pt x="129" y="11"/>
                      <a:pt x="129" y="11"/>
                    </a:cubicBezTo>
                    <a:cubicBezTo>
                      <a:pt x="132" y="9"/>
                      <a:pt x="132" y="5"/>
                      <a:pt x="129" y="2"/>
                    </a:cubicBezTo>
                    <a:cubicBezTo>
                      <a:pt x="126" y="0"/>
                      <a:pt x="122" y="0"/>
                      <a:pt x="120" y="2"/>
                    </a:cubicBezTo>
                    <a:cubicBezTo>
                      <a:pt x="120" y="2"/>
                      <a:pt x="120" y="2"/>
                      <a:pt x="120" y="2"/>
                    </a:cubicBezTo>
                    <a:cubicBezTo>
                      <a:pt x="95" y="27"/>
                      <a:pt x="95" y="27"/>
                      <a:pt x="95" y="27"/>
                    </a:cubicBezTo>
                    <a:cubicBezTo>
                      <a:pt x="95" y="27"/>
                      <a:pt x="95" y="27"/>
                      <a:pt x="95" y="27"/>
                    </a:cubicBezTo>
                    <a:cubicBezTo>
                      <a:pt x="95" y="27"/>
                      <a:pt x="95" y="27"/>
                      <a:pt x="95" y="27"/>
                    </a:cubicBezTo>
                    <a:cubicBezTo>
                      <a:pt x="47" y="27"/>
                      <a:pt x="47" y="27"/>
                      <a:pt x="47" y="27"/>
                    </a:cubicBezTo>
                    <a:cubicBezTo>
                      <a:pt x="23" y="2"/>
                      <a:pt x="23" y="2"/>
                      <a:pt x="23" y="2"/>
                    </a:cubicBezTo>
                    <a:cubicBezTo>
                      <a:pt x="23" y="2"/>
                      <a:pt x="23" y="2"/>
                      <a:pt x="23" y="2"/>
                    </a:cubicBezTo>
                    <a:cubicBezTo>
                      <a:pt x="20" y="0"/>
                      <a:pt x="16" y="0"/>
                      <a:pt x="14" y="2"/>
                    </a:cubicBezTo>
                    <a:cubicBezTo>
                      <a:pt x="11" y="5"/>
                      <a:pt x="11" y="9"/>
                      <a:pt x="14" y="11"/>
                    </a:cubicBezTo>
                    <a:cubicBezTo>
                      <a:pt x="14" y="11"/>
                      <a:pt x="14" y="11"/>
                      <a:pt x="14" y="11"/>
                    </a:cubicBezTo>
                    <a:cubicBezTo>
                      <a:pt x="52" y="50"/>
                      <a:pt x="52" y="50"/>
                      <a:pt x="52" y="50"/>
                    </a:cubicBezTo>
                    <a:cubicBezTo>
                      <a:pt x="52" y="128"/>
                      <a:pt x="52" y="128"/>
                      <a:pt x="52" y="128"/>
                    </a:cubicBezTo>
                    <a:cubicBezTo>
                      <a:pt x="17" y="128"/>
                      <a:pt x="17" y="128"/>
                      <a:pt x="17" y="128"/>
                    </a:cubicBezTo>
                    <a:cubicBezTo>
                      <a:pt x="17" y="107"/>
                      <a:pt x="17" y="107"/>
                      <a:pt x="17" y="107"/>
                    </a:cubicBezTo>
                    <a:cubicBezTo>
                      <a:pt x="0" y="107"/>
                      <a:pt x="0" y="107"/>
                      <a:pt x="0" y="107"/>
                    </a:cubicBezTo>
                    <a:cubicBezTo>
                      <a:pt x="0" y="164"/>
                      <a:pt x="0" y="164"/>
                      <a:pt x="0" y="164"/>
                    </a:cubicBezTo>
                    <a:cubicBezTo>
                      <a:pt x="17" y="164"/>
                      <a:pt x="17" y="164"/>
                      <a:pt x="17" y="164"/>
                    </a:cubicBezTo>
                    <a:cubicBezTo>
                      <a:pt x="17" y="138"/>
                      <a:pt x="17" y="138"/>
                      <a:pt x="17" y="138"/>
                    </a:cubicBezTo>
                    <a:cubicBezTo>
                      <a:pt x="51" y="138"/>
                      <a:pt x="51" y="138"/>
                      <a:pt x="51" y="138"/>
                    </a:cubicBezTo>
                    <a:cubicBezTo>
                      <a:pt x="51" y="158"/>
                      <a:pt x="51" y="158"/>
                      <a:pt x="51" y="158"/>
                    </a:cubicBezTo>
                    <a:cubicBezTo>
                      <a:pt x="51" y="163"/>
                      <a:pt x="55" y="167"/>
                      <a:pt x="60" y="167"/>
                    </a:cubicBezTo>
                    <a:cubicBezTo>
                      <a:pt x="65" y="167"/>
                      <a:pt x="69" y="163"/>
                      <a:pt x="69" y="158"/>
                    </a:cubicBezTo>
                    <a:cubicBezTo>
                      <a:pt x="69" y="138"/>
                      <a:pt x="69" y="138"/>
                      <a:pt x="69" y="138"/>
                    </a:cubicBezTo>
                    <a:cubicBezTo>
                      <a:pt x="73" y="138"/>
                      <a:pt x="73" y="138"/>
                      <a:pt x="73" y="138"/>
                    </a:cubicBezTo>
                    <a:cubicBezTo>
                      <a:pt x="73" y="158"/>
                      <a:pt x="73" y="158"/>
                      <a:pt x="73" y="158"/>
                    </a:cubicBezTo>
                    <a:cubicBezTo>
                      <a:pt x="73" y="158"/>
                      <a:pt x="73" y="158"/>
                      <a:pt x="73" y="158"/>
                    </a:cubicBezTo>
                    <a:cubicBezTo>
                      <a:pt x="73" y="163"/>
                      <a:pt x="77" y="167"/>
                      <a:pt x="82" y="167"/>
                    </a:cubicBezTo>
                    <a:cubicBezTo>
                      <a:pt x="87" y="167"/>
                      <a:pt x="91" y="163"/>
                      <a:pt x="91" y="158"/>
                    </a:cubicBezTo>
                    <a:cubicBezTo>
                      <a:pt x="91" y="137"/>
                      <a:pt x="91" y="137"/>
                      <a:pt x="91" y="137"/>
                    </a:cubicBezTo>
                    <a:cubicBezTo>
                      <a:pt x="121" y="137"/>
                      <a:pt x="121" y="137"/>
                      <a:pt x="121" y="137"/>
                    </a:cubicBezTo>
                    <a:cubicBezTo>
                      <a:pt x="121" y="161"/>
                      <a:pt x="121" y="161"/>
                      <a:pt x="121" y="161"/>
                    </a:cubicBezTo>
                    <a:cubicBezTo>
                      <a:pt x="138" y="161"/>
                      <a:pt x="138" y="161"/>
                      <a:pt x="138" y="161"/>
                    </a:cubicBezTo>
                    <a:cubicBezTo>
                      <a:pt x="138" y="104"/>
                      <a:pt x="138" y="104"/>
                      <a:pt x="138" y="104"/>
                    </a:cubicBezTo>
                    <a:lnTo>
                      <a:pt x="121" y="104"/>
                    </a:lnTo>
                    <a:close/>
                    <a:moveTo>
                      <a:pt x="91" y="46"/>
                    </a:moveTo>
                    <a:cubicBezTo>
                      <a:pt x="91" y="46"/>
                      <a:pt x="91" y="46"/>
                      <a:pt x="91" y="46"/>
                    </a:cubicBezTo>
                    <a:cubicBezTo>
                      <a:pt x="91" y="47"/>
                      <a:pt x="91" y="47"/>
                      <a:pt x="91" y="47"/>
                    </a:cubicBezTo>
                    <a:lnTo>
                      <a:pt x="91" y="46"/>
                    </a:lnTo>
                    <a:close/>
                    <a:moveTo>
                      <a:pt x="69" y="128"/>
                    </a:moveTo>
                    <a:cubicBezTo>
                      <a:pt x="69" y="86"/>
                      <a:pt x="69" y="86"/>
                      <a:pt x="69" y="86"/>
                    </a:cubicBezTo>
                    <a:cubicBezTo>
                      <a:pt x="73" y="86"/>
                      <a:pt x="73" y="86"/>
                      <a:pt x="73" y="86"/>
                    </a:cubicBezTo>
                    <a:cubicBezTo>
                      <a:pt x="73" y="128"/>
                      <a:pt x="73" y="128"/>
                      <a:pt x="73" y="128"/>
                    </a:cubicBezTo>
                    <a:lnTo>
                      <a:pt x="6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43" name="Freeform 362"/>
              <p:cNvSpPr/>
              <p:nvPr/>
            </p:nvSpPr>
            <p:spPr bwMode="auto">
              <a:xfrm>
                <a:off x="268183" y="184115"/>
                <a:ext cx="29180" cy="93794"/>
              </a:xfrm>
              <a:custGeom>
                <a:avLst/>
                <a:gdLst>
                  <a:gd name="T0" fmla="*/ 40 w 42"/>
                  <a:gd name="T1" fmla="*/ 0 h 135"/>
                  <a:gd name="T2" fmla="*/ 0 w 42"/>
                  <a:gd name="T3" fmla="*/ 2 h 135"/>
                  <a:gd name="T4" fmla="*/ 0 w 42"/>
                  <a:gd name="T5" fmla="*/ 135 h 135"/>
                  <a:gd name="T6" fmla="*/ 42 w 42"/>
                  <a:gd name="T7" fmla="*/ 135 h 135"/>
                  <a:gd name="T8" fmla="*/ 40 w 42"/>
                  <a:gd name="T9" fmla="*/ 0 h 135"/>
                </a:gdLst>
                <a:ahLst/>
                <a:cxnLst>
                  <a:cxn ang="0">
                    <a:pos x="T0" y="T1"/>
                  </a:cxn>
                  <a:cxn ang="0">
                    <a:pos x="T2" y="T3"/>
                  </a:cxn>
                  <a:cxn ang="0">
                    <a:pos x="T4" y="T5"/>
                  </a:cxn>
                  <a:cxn ang="0">
                    <a:pos x="T6" y="T7"/>
                  </a:cxn>
                  <a:cxn ang="0">
                    <a:pos x="T8" y="T9"/>
                  </a:cxn>
                </a:cxnLst>
                <a:rect l="0" t="0" r="r" b="b"/>
                <a:pathLst>
                  <a:path w="42" h="135">
                    <a:moveTo>
                      <a:pt x="40" y="0"/>
                    </a:moveTo>
                    <a:lnTo>
                      <a:pt x="0" y="2"/>
                    </a:lnTo>
                    <a:lnTo>
                      <a:pt x="0" y="135"/>
                    </a:lnTo>
                    <a:lnTo>
                      <a:pt x="42" y="135"/>
                    </a:lnTo>
                    <a:lnTo>
                      <a:pt x="4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06" name="组合 509"/>
            <p:cNvGrpSpPr/>
            <p:nvPr/>
          </p:nvGrpSpPr>
          <p:grpSpPr bwMode="auto">
            <a:xfrm>
              <a:off x="11063288" y="3886200"/>
              <a:ext cx="214312" cy="307975"/>
              <a:chOff x="0" y="0"/>
              <a:chExt cx="192452" cy="277214"/>
            </a:xfrm>
            <a:grpFill/>
          </p:grpSpPr>
          <p:sp>
            <p:nvSpPr>
              <p:cNvPr id="138" name="Freeform 363"/>
              <p:cNvSpPr/>
              <p:nvPr/>
            </p:nvSpPr>
            <p:spPr bwMode="auto">
              <a:xfrm>
                <a:off x="0" y="0"/>
                <a:ext cx="192452" cy="277214"/>
              </a:xfrm>
              <a:custGeom>
                <a:avLst/>
                <a:gdLst>
                  <a:gd name="T0" fmla="*/ 111 w 117"/>
                  <a:gd name="T1" fmla="*/ 0 h 169"/>
                  <a:gd name="T2" fmla="*/ 59 w 117"/>
                  <a:gd name="T3" fmla="*/ 149 h 169"/>
                  <a:gd name="T4" fmla="*/ 59 w 117"/>
                  <a:gd name="T5" fmla="*/ 149 h 169"/>
                  <a:gd name="T6" fmla="*/ 13 w 117"/>
                  <a:gd name="T7" fmla="*/ 149 h 169"/>
                  <a:gd name="T8" fmla="*/ 13 w 117"/>
                  <a:gd name="T9" fmla="*/ 168 h 169"/>
                  <a:gd name="T10" fmla="*/ 59 w 117"/>
                  <a:gd name="T11" fmla="*/ 168 h 169"/>
                  <a:gd name="T12" fmla="*/ 59 w 117"/>
                  <a:gd name="T13" fmla="*/ 167 h 169"/>
                  <a:gd name="T14" fmla="*/ 117 w 117"/>
                  <a:gd name="T15" fmla="*/ 2 h 169"/>
                  <a:gd name="T16" fmla="*/ 111 w 117"/>
                  <a:gd name="T17"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169">
                    <a:moveTo>
                      <a:pt x="111" y="0"/>
                    </a:moveTo>
                    <a:cubicBezTo>
                      <a:pt x="59" y="149"/>
                      <a:pt x="59" y="149"/>
                      <a:pt x="59" y="149"/>
                    </a:cubicBezTo>
                    <a:cubicBezTo>
                      <a:pt x="59" y="149"/>
                      <a:pt x="59" y="149"/>
                      <a:pt x="59" y="149"/>
                    </a:cubicBezTo>
                    <a:cubicBezTo>
                      <a:pt x="13" y="149"/>
                      <a:pt x="13" y="149"/>
                      <a:pt x="13" y="149"/>
                    </a:cubicBezTo>
                    <a:cubicBezTo>
                      <a:pt x="13" y="149"/>
                      <a:pt x="0" y="166"/>
                      <a:pt x="13" y="168"/>
                    </a:cubicBezTo>
                    <a:cubicBezTo>
                      <a:pt x="25" y="169"/>
                      <a:pt x="59" y="168"/>
                      <a:pt x="59" y="168"/>
                    </a:cubicBezTo>
                    <a:cubicBezTo>
                      <a:pt x="59" y="167"/>
                      <a:pt x="59" y="167"/>
                      <a:pt x="59" y="167"/>
                    </a:cubicBezTo>
                    <a:cubicBezTo>
                      <a:pt x="117" y="2"/>
                      <a:pt x="117" y="2"/>
                      <a:pt x="117" y="2"/>
                    </a:cubicBezTo>
                    <a:lnTo>
                      <a:pt x="11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39" name="Oval 364"/>
              <p:cNvSpPr>
                <a:spLocks noChangeArrowheads="1"/>
              </p:cNvSpPr>
              <p:nvPr/>
            </p:nvSpPr>
            <p:spPr bwMode="auto">
              <a:xfrm>
                <a:off x="34739" y="177168"/>
                <a:ext cx="37518" cy="375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grpSp>
        <p:sp>
          <p:nvSpPr>
            <p:cNvPr id="107" name="Freeform 367"/>
            <p:cNvSpPr/>
            <p:nvPr/>
          </p:nvSpPr>
          <p:spPr bwMode="auto">
            <a:xfrm>
              <a:off x="9871075" y="5314950"/>
              <a:ext cx="311150" cy="312738"/>
            </a:xfrm>
            <a:custGeom>
              <a:avLst/>
              <a:gdLst>
                <a:gd name="T0" fmla="*/ 157 w 171"/>
                <a:gd name="T1" fmla="*/ 117 h 172"/>
                <a:gd name="T2" fmla="*/ 111 w 171"/>
                <a:gd name="T3" fmla="*/ 112 h 172"/>
                <a:gd name="T4" fmla="*/ 86 w 171"/>
                <a:gd name="T5" fmla="*/ 87 h 172"/>
                <a:gd name="T6" fmla="*/ 171 w 171"/>
                <a:gd name="T7" fmla="*/ 2 h 172"/>
                <a:gd name="T8" fmla="*/ 163 w 171"/>
                <a:gd name="T9" fmla="*/ 5 h 172"/>
                <a:gd name="T10" fmla="*/ 82 w 171"/>
                <a:gd name="T11" fmla="*/ 83 h 172"/>
                <a:gd name="T12" fmla="*/ 0 w 171"/>
                <a:gd name="T13" fmla="*/ 0 h 172"/>
                <a:gd name="T14" fmla="*/ 2 w 171"/>
                <a:gd name="T15" fmla="*/ 8 h 172"/>
                <a:gd name="T16" fmla="*/ 78 w 171"/>
                <a:gd name="T17" fmla="*/ 87 h 172"/>
                <a:gd name="T18" fmla="*/ 55 w 171"/>
                <a:gd name="T19" fmla="*/ 109 h 172"/>
                <a:gd name="T20" fmla="*/ 9 w 171"/>
                <a:gd name="T21" fmla="*/ 115 h 172"/>
                <a:gd name="T22" fmla="*/ 26 w 171"/>
                <a:gd name="T23" fmla="*/ 132 h 172"/>
                <a:gd name="T24" fmla="*/ 0 w 171"/>
                <a:gd name="T25" fmla="*/ 159 h 172"/>
                <a:gd name="T26" fmla="*/ 11 w 171"/>
                <a:gd name="T27" fmla="*/ 170 h 172"/>
                <a:gd name="T28" fmla="*/ 38 w 171"/>
                <a:gd name="T29" fmla="*/ 143 h 172"/>
                <a:gd name="T30" fmla="*/ 55 w 171"/>
                <a:gd name="T31" fmla="*/ 160 h 172"/>
                <a:gd name="T32" fmla="*/ 60 w 171"/>
                <a:gd name="T33" fmla="*/ 114 h 172"/>
                <a:gd name="T34" fmla="*/ 82 w 171"/>
                <a:gd name="T35" fmla="*/ 91 h 172"/>
                <a:gd name="T36" fmla="*/ 106 w 171"/>
                <a:gd name="T37" fmla="*/ 117 h 172"/>
                <a:gd name="T38" fmla="*/ 112 w 171"/>
                <a:gd name="T39" fmla="*/ 162 h 172"/>
                <a:gd name="T40" fmla="*/ 129 w 171"/>
                <a:gd name="T41" fmla="*/ 145 h 172"/>
                <a:gd name="T42" fmla="*/ 156 w 171"/>
                <a:gd name="T43" fmla="*/ 172 h 172"/>
                <a:gd name="T44" fmla="*/ 167 w 171"/>
                <a:gd name="T45" fmla="*/ 161 h 172"/>
                <a:gd name="T46" fmla="*/ 140 w 171"/>
                <a:gd name="T47" fmla="*/ 134 h 172"/>
                <a:gd name="T48" fmla="*/ 157 w 171"/>
                <a:gd name="T49" fmla="*/ 11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1" h="172">
                  <a:moveTo>
                    <a:pt x="157" y="117"/>
                  </a:moveTo>
                  <a:cubicBezTo>
                    <a:pt x="144" y="104"/>
                    <a:pt x="124" y="102"/>
                    <a:pt x="111" y="112"/>
                  </a:cubicBezTo>
                  <a:cubicBezTo>
                    <a:pt x="86" y="87"/>
                    <a:pt x="86" y="87"/>
                    <a:pt x="86" y="87"/>
                  </a:cubicBezTo>
                  <a:cubicBezTo>
                    <a:pt x="171" y="2"/>
                    <a:pt x="171" y="2"/>
                    <a:pt x="171" y="2"/>
                  </a:cubicBezTo>
                  <a:cubicBezTo>
                    <a:pt x="163" y="5"/>
                    <a:pt x="163" y="5"/>
                    <a:pt x="163" y="5"/>
                  </a:cubicBezTo>
                  <a:cubicBezTo>
                    <a:pt x="82" y="83"/>
                    <a:pt x="82" y="83"/>
                    <a:pt x="82" y="83"/>
                  </a:cubicBezTo>
                  <a:cubicBezTo>
                    <a:pt x="0" y="0"/>
                    <a:pt x="0" y="0"/>
                    <a:pt x="0" y="0"/>
                  </a:cubicBezTo>
                  <a:cubicBezTo>
                    <a:pt x="2" y="8"/>
                    <a:pt x="2" y="8"/>
                    <a:pt x="2" y="8"/>
                  </a:cubicBezTo>
                  <a:cubicBezTo>
                    <a:pt x="78" y="87"/>
                    <a:pt x="78" y="87"/>
                    <a:pt x="78" y="87"/>
                  </a:cubicBezTo>
                  <a:cubicBezTo>
                    <a:pt x="55" y="109"/>
                    <a:pt x="55" y="109"/>
                    <a:pt x="55" y="109"/>
                  </a:cubicBezTo>
                  <a:cubicBezTo>
                    <a:pt x="42" y="100"/>
                    <a:pt x="22" y="102"/>
                    <a:pt x="9" y="115"/>
                  </a:cubicBezTo>
                  <a:cubicBezTo>
                    <a:pt x="26" y="132"/>
                    <a:pt x="26" y="132"/>
                    <a:pt x="26" y="132"/>
                  </a:cubicBezTo>
                  <a:cubicBezTo>
                    <a:pt x="0" y="159"/>
                    <a:pt x="0" y="159"/>
                    <a:pt x="0" y="159"/>
                  </a:cubicBezTo>
                  <a:cubicBezTo>
                    <a:pt x="11" y="170"/>
                    <a:pt x="11" y="170"/>
                    <a:pt x="11" y="170"/>
                  </a:cubicBezTo>
                  <a:cubicBezTo>
                    <a:pt x="38" y="143"/>
                    <a:pt x="38" y="143"/>
                    <a:pt x="38" y="143"/>
                  </a:cubicBezTo>
                  <a:cubicBezTo>
                    <a:pt x="55" y="160"/>
                    <a:pt x="55" y="160"/>
                    <a:pt x="55" y="160"/>
                  </a:cubicBezTo>
                  <a:cubicBezTo>
                    <a:pt x="68" y="147"/>
                    <a:pt x="70" y="127"/>
                    <a:pt x="60" y="114"/>
                  </a:cubicBezTo>
                  <a:cubicBezTo>
                    <a:pt x="82" y="91"/>
                    <a:pt x="82" y="91"/>
                    <a:pt x="82" y="91"/>
                  </a:cubicBezTo>
                  <a:cubicBezTo>
                    <a:pt x="106" y="117"/>
                    <a:pt x="106" y="117"/>
                    <a:pt x="106" y="117"/>
                  </a:cubicBezTo>
                  <a:cubicBezTo>
                    <a:pt x="97" y="130"/>
                    <a:pt x="99" y="149"/>
                    <a:pt x="112" y="162"/>
                  </a:cubicBezTo>
                  <a:cubicBezTo>
                    <a:pt x="129" y="145"/>
                    <a:pt x="129" y="145"/>
                    <a:pt x="129" y="145"/>
                  </a:cubicBezTo>
                  <a:cubicBezTo>
                    <a:pt x="156" y="172"/>
                    <a:pt x="156" y="172"/>
                    <a:pt x="156" y="172"/>
                  </a:cubicBezTo>
                  <a:cubicBezTo>
                    <a:pt x="167" y="161"/>
                    <a:pt x="167" y="161"/>
                    <a:pt x="167" y="161"/>
                  </a:cubicBezTo>
                  <a:cubicBezTo>
                    <a:pt x="140" y="134"/>
                    <a:pt x="140" y="134"/>
                    <a:pt x="140" y="134"/>
                  </a:cubicBezTo>
                  <a:lnTo>
                    <a:pt x="157" y="1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108" name="组合 485"/>
            <p:cNvGrpSpPr/>
            <p:nvPr/>
          </p:nvGrpSpPr>
          <p:grpSpPr bwMode="auto">
            <a:xfrm>
              <a:off x="8193088" y="4487863"/>
              <a:ext cx="301625" cy="406400"/>
              <a:chOff x="0" y="0"/>
              <a:chExt cx="270961" cy="366146"/>
            </a:xfrm>
            <a:grpFill/>
          </p:grpSpPr>
          <p:sp>
            <p:nvSpPr>
              <p:cNvPr id="136" name="Freeform 368"/>
              <p:cNvSpPr/>
              <p:nvPr/>
            </p:nvSpPr>
            <p:spPr bwMode="auto">
              <a:xfrm>
                <a:off x="113248" y="0"/>
                <a:ext cx="157713" cy="325153"/>
              </a:xfrm>
              <a:custGeom>
                <a:avLst/>
                <a:gdLst>
                  <a:gd name="T0" fmla="*/ 51 w 96"/>
                  <a:gd name="T1" fmla="*/ 93 h 198"/>
                  <a:gd name="T2" fmla="*/ 51 w 96"/>
                  <a:gd name="T3" fmla="*/ 0 h 198"/>
                  <a:gd name="T4" fmla="*/ 35 w 96"/>
                  <a:gd name="T5" fmla="*/ 0 h 198"/>
                  <a:gd name="T6" fmla="*/ 35 w 96"/>
                  <a:gd name="T7" fmla="*/ 93 h 198"/>
                  <a:gd name="T8" fmla="*/ 0 w 96"/>
                  <a:gd name="T9" fmla="*/ 114 h 198"/>
                  <a:gd name="T10" fmla="*/ 16 w 96"/>
                  <a:gd name="T11" fmla="*/ 120 h 198"/>
                  <a:gd name="T12" fmla="*/ 43 w 96"/>
                  <a:gd name="T13" fmla="*/ 108 h 198"/>
                  <a:gd name="T14" fmla="*/ 80 w 96"/>
                  <a:gd name="T15" fmla="*/ 145 h 198"/>
                  <a:gd name="T16" fmla="*/ 43 w 96"/>
                  <a:gd name="T17" fmla="*/ 183 h 198"/>
                  <a:gd name="T18" fmla="*/ 40 w 96"/>
                  <a:gd name="T19" fmla="*/ 182 h 198"/>
                  <a:gd name="T20" fmla="*/ 33 w 96"/>
                  <a:gd name="T21" fmla="*/ 197 h 198"/>
                  <a:gd name="T22" fmla="*/ 43 w 96"/>
                  <a:gd name="T23" fmla="*/ 198 h 198"/>
                  <a:gd name="T24" fmla="*/ 96 w 96"/>
                  <a:gd name="T25" fmla="*/ 145 h 198"/>
                  <a:gd name="T26" fmla="*/ 51 w 96"/>
                  <a:gd name="T27" fmla="*/ 93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198">
                    <a:moveTo>
                      <a:pt x="51" y="93"/>
                    </a:moveTo>
                    <a:cubicBezTo>
                      <a:pt x="51" y="0"/>
                      <a:pt x="51" y="0"/>
                      <a:pt x="51" y="0"/>
                    </a:cubicBezTo>
                    <a:cubicBezTo>
                      <a:pt x="35" y="0"/>
                      <a:pt x="35" y="0"/>
                      <a:pt x="35" y="0"/>
                    </a:cubicBezTo>
                    <a:cubicBezTo>
                      <a:pt x="35" y="93"/>
                      <a:pt x="35" y="93"/>
                      <a:pt x="35" y="93"/>
                    </a:cubicBezTo>
                    <a:cubicBezTo>
                      <a:pt x="21" y="95"/>
                      <a:pt x="8" y="103"/>
                      <a:pt x="0" y="114"/>
                    </a:cubicBezTo>
                    <a:cubicBezTo>
                      <a:pt x="6" y="115"/>
                      <a:pt x="11" y="117"/>
                      <a:pt x="16" y="120"/>
                    </a:cubicBezTo>
                    <a:cubicBezTo>
                      <a:pt x="23" y="112"/>
                      <a:pt x="32" y="108"/>
                      <a:pt x="43" y="108"/>
                    </a:cubicBezTo>
                    <a:cubicBezTo>
                      <a:pt x="64" y="108"/>
                      <a:pt x="80" y="125"/>
                      <a:pt x="80" y="145"/>
                    </a:cubicBezTo>
                    <a:cubicBezTo>
                      <a:pt x="80" y="166"/>
                      <a:pt x="64" y="183"/>
                      <a:pt x="43" y="183"/>
                    </a:cubicBezTo>
                    <a:cubicBezTo>
                      <a:pt x="42" y="183"/>
                      <a:pt x="41" y="183"/>
                      <a:pt x="40" y="182"/>
                    </a:cubicBezTo>
                    <a:cubicBezTo>
                      <a:pt x="39" y="188"/>
                      <a:pt x="36" y="193"/>
                      <a:pt x="33" y="197"/>
                    </a:cubicBezTo>
                    <a:cubicBezTo>
                      <a:pt x="36" y="198"/>
                      <a:pt x="39" y="198"/>
                      <a:pt x="43" y="198"/>
                    </a:cubicBezTo>
                    <a:cubicBezTo>
                      <a:pt x="72" y="198"/>
                      <a:pt x="96" y="174"/>
                      <a:pt x="96" y="145"/>
                    </a:cubicBezTo>
                    <a:cubicBezTo>
                      <a:pt x="96" y="119"/>
                      <a:pt x="76" y="97"/>
                      <a:pt x="51"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37" name="Freeform 369"/>
              <p:cNvSpPr>
                <a:spLocks noEditPoints="1"/>
              </p:cNvSpPr>
              <p:nvPr/>
            </p:nvSpPr>
            <p:spPr bwMode="auto">
              <a:xfrm>
                <a:off x="0" y="40993"/>
                <a:ext cx="173693" cy="325153"/>
              </a:xfrm>
              <a:custGeom>
                <a:avLst/>
                <a:gdLst>
                  <a:gd name="T0" fmla="*/ 61 w 106"/>
                  <a:gd name="T1" fmla="*/ 93 h 198"/>
                  <a:gd name="T2" fmla="*/ 61 w 106"/>
                  <a:gd name="T3" fmla="*/ 0 h 198"/>
                  <a:gd name="T4" fmla="*/ 45 w 106"/>
                  <a:gd name="T5" fmla="*/ 0 h 198"/>
                  <a:gd name="T6" fmla="*/ 45 w 106"/>
                  <a:gd name="T7" fmla="*/ 93 h 198"/>
                  <a:gd name="T8" fmla="*/ 0 w 106"/>
                  <a:gd name="T9" fmla="*/ 145 h 198"/>
                  <a:gd name="T10" fmla="*/ 53 w 106"/>
                  <a:gd name="T11" fmla="*/ 198 h 198"/>
                  <a:gd name="T12" fmla="*/ 106 w 106"/>
                  <a:gd name="T13" fmla="*/ 145 h 198"/>
                  <a:gd name="T14" fmla="*/ 61 w 106"/>
                  <a:gd name="T15" fmla="*/ 93 h 198"/>
                  <a:gd name="T16" fmla="*/ 53 w 106"/>
                  <a:gd name="T17" fmla="*/ 182 h 198"/>
                  <a:gd name="T18" fmla="*/ 15 w 106"/>
                  <a:gd name="T19" fmla="*/ 145 h 198"/>
                  <a:gd name="T20" fmla="*/ 53 w 106"/>
                  <a:gd name="T21" fmla="*/ 108 h 198"/>
                  <a:gd name="T22" fmla="*/ 90 w 106"/>
                  <a:gd name="T23" fmla="*/ 145 h 198"/>
                  <a:gd name="T24" fmla="*/ 53 w 106"/>
                  <a:gd name="T25" fmla="*/ 18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98">
                    <a:moveTo>
                      <a:pt x="61" y="93"/>
                    </a:moveTo>
                    <a:cubicBezTo>
                      <a:pt x="61" y="0"/>
                      <a:pt x="61" y="0"/>
                      <a:pt x="61" y="0"/>
                    </a:cubicBezTo>
                    <a:cubicBezTo>
                      <a:pt x="45" y="0"/>
                      <a:pt x="45" y="0"/>
                      <a:pt x="45" y="0"/>
                    </a:cubicBezTo>
                    <a:cubicBezTo>
                      <a:pt x="45" y="93"/>
                      <a:pt x="45" y="93"/>
                      <a:pt x="45" y="93"/>
                    </a:cubicBezTo>
                    <a:cubicBezTo>
                      <a:pt x="20" y="96"/>
                      <a:pt x="0" y="118"/>
                      <a:pt x="0" y="145"/>
                    </a:cubicBezTo>
                    <a:cubicBezTo>
                      <a:pt x="0" y="174"/>
                      <a:pt x="24" y="198"/>
                      <a:pt x="53" y="198"/>
                    </a:cubicBezTo>
                    <a:cubicBezTo>
                      <a:pt x="82" y="198"/>
                      <a:pt x="106" y="174"/>
                      <a:pt x="106" y="145"/>
                    </a:cubicBezTo>
                    <a:cubicBezTo>
                      <a:pt x="106" y="118"/>
                      <a:pt x="86" y="96"/>
                      <a:pt x="61" y="93"/>
                    </a:cubicBezTo>
                    <a:close/>
                    <a:moveTo>
                      <a:pt x="53" y="182"/>
                    </a:moveTo>
                    <a:cubicBezTo>
                      <a:pt x="32" y="182"/>
                      <a:pt x="15" y="166"/>
                      <a:pt x="15" y="145"/>
                    </a:cubicBezTo>
                    <a:cubicBezTo>
                      <a:pt x="15" y="124"/>
                      <a:pt x="32" y="108"/>
                      <a:pt x="53" y="108"/>
                    </a:cubicBezTo>
                    <a:cubicBezTo>
                      <a:pt x="73" y="108"/>
                      <a:pt x="90" y="124"/>
                      <a:pt x="90" y="145"/>
                    </a:cubicBezTo>
                    <a:cubicBezTo>
                      <a:pt x="90" y="166"/>
                      <a:pt x="73" y="182"/>
                      <a:pt x="53" y="1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09" name="组合 489"/>
            <p:cNvGrpSpPr/>
            <p:nvPr/>
          </p:nvGrpSpPr>
          <p:grpSpPr bwMode="auto">
            <a:xfrm>
              <a:off x="8829675" y="4537075"/>
              <a:ext cx="284163" cy="307975"/>
              <a:chOff x="0" y="0"/>
              <a:chExt cx="256371" cy="277214"/>
            </a:xfrm>
            <a:grpFill/>
          </p:grpSpPr>
          <p:sp>
            <p:nvSpPr>
              <p:cNvPr id="131" name="Freeform 370"/>
              <p:cNvSpPr/>
              <p:nvPr/>
            </p:nvSpPr>
            <p:spPr bwMode="auto">
              <a:xfrm>
                <a:off x="36129" y="83373"/>
                <a:ext cx="102131" cy="88931"/>
              </a:xfrm>
              <a:custGeom>
                <a:avLst/>
                <a:gdLst>
                  <a:gd name="T0" fmla="*/ 47 w 62"/>
                  <a:gd name="T1" fmla="*/ 0 h 54"/>
                  <a:gd name="T2" fmla="*/ 31 w 62"/>
                  <a:gd name="T3" fmla="*/ 12 h 54"/>
                  <a:gd name="T4" fmla="*/ 15 w 62"/>
                  <a:gd name="T5" fmla="*/ 0 h 54"/>
                  <a:gd name="T6" fmla="*/ 2 w 62"/>
                  <a:gd name="T7" fmla="*/ 17 h 54"/>
                  <a:gd name="T8" fmla="*/ 31 w 62"/>
                  <a:gd name="T9" fmla="*/ 54 h 54"/>
                  <a:gd name="T10" fmla="*/ 60 w 62"/>
                  <a:gd name="T11" fmla="*/ 17 h 54"/>
                  <a:gd name="T12" fmla="*/ 47 w 62"/>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62" h="54">
                    <a:moveTo>
                      <a:pt x="47" y="0"/>
                    </a:moveTo>
                    <a:cubicBezTo>
                      <a:pt x="41" y="0"/>
                      <a:pt x="32" y="3"/>
                      <a:pt x="31" y="12"/>
                    </a:cubicBezTo>
                    <a:cubicBezTo>
                      <a:pt x="29" y="3"/>
                      <a:pt x="20" y="0"/>
                      <a:pt x="15" y="0"/>
                    </a:cubicBezTo>
                    <a:cubicBezTo>
                      <a:pt x="9" y="1"/>
                      <a:pt x="0" y="4"/>
                      <a:pt x="2" y="17"/>
                    </a:cubicBezTo>
                    <a:cubicBezTo>
                      <a:pt x="4" y="31"/>
                      <a:pt x="31" y="54"/>
                      <a:pt x="31" y="54"/>
                    </a:cubicBezTo>
                    <a:cubicBezTo>
                      <a:pt x="31" y="54"/>
                      <a:pt x="57" y="31"/>
                      <a:pt x="60" y="17"/>
                    </a:cubicBezTo>
                    <a:cubicBezTo>
                      <a:pt x="62" y="4"/>
                      <a:pt x="53" y="1"/>
                      <a:pt x="4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32" name="Freeform 371"/>
              <p:cNvSpPr>
                <a:spLocks noEditPoints="1"/>
              </p:cNvSpPr>
              <p:nvPr/>
            </p:nvSpPr>
            <p:spPr bwMode="auto">
              <a:xfrm>
                <a:off x="0" y="0"/>
                <a:ext cx="256371" cy="277214"/>
              </a:xfrm>
              <a:custGeom>
                <a:avLst/>
                <a:gdLst>
                  <a:gd name="T0" fmla="*/ 106 w 156"/>
                  <a:gd name="T1" fmla="*/ 13 h 169"/>
                  <a:gd name="T2" fmla="*/ 106 w 156"/>
                  <a:gd name="T3" fmla="*/ 0 h 169"/>
                  <a:gd name="T4" fmla="*/ 0 w 156"/>
                  <a:gd name="T5" fmla="*/ 0 h 169"/>
                  <a:gd name="T6" fmla="*/ 0 w 156"/>
                  <a:gd name="T7" fmla="*/ 156 h 169"/>
                  <a:gd name="T8" fmla="*/ 50 w 156"/>
                  <a:gd name="T9" fmla="*/ 156 h 169"/>
                  <a:gd name="T10" fmla="*/ 50 w 156"/>
                  <a:gd name="T11" fmla="*/ 169 h 169"/>
                  <a:gd name="T12" fmla="*/ 156 w 156"/>
                  <a:gd name="T13" fmla="*/ 169 h 169"/>
                  <a:gd name="T14" fmla="*/ 156 w 156"/>
                  <a:gd name="T15" fmla="*/ 13 h 169"/>
                  <a:gd name="T16" fmla="*/ 106 w 156"/>
                  <a:gd name="T17" fmla="*/ 13 h 169"/>
                  <a:gd name="T18" fmla="*/ 5 w 156"/>
                  <a:gd name="T19" fmla="*/ 151 h 169"/>
                  <a:gd name="T20" fmla="*/ 5 w 156"/>
                  <a:gd name="T21" fmla="*/ 5 h 169"/>
                  <a:gd name="T22" fmla="*/ 100 w 156"/>
                  <a:gd name="T23" fmla="*/ 5 h 169"/>
                  <a:gd name="T24" fmla="*/ 100 w 156"/>
                  <a:gd name="T25" fmla="*/ 67 h 169"/>
                  <a:gd name="T26" fmla="*/ 100 w 156"/>
                  <a:gd name="T27" fmla="*/ 112 h 169"/>
                  <a:gd name="T28" fmla="*/ 100 w 156"/>
                  <a:gd name="T29" fmla="*/ 151 h 169"/>
                  <a:gd name="T30" fmla="*/ 5 w 156"/>
                  <a:gd name="T31" fmla="*/ 151 h 169"/>
                  <a:gd name="T32" fmla="*/ 151 w 156"/>
                  <a:gd name="T33" fmla="*/ 164 h 169"/>
                  <a:gd name="T34" fmla="*/ 55 w 156"/>
                  <a:gd name="T35" fmla="*/ 164 h 169"/>
                  <a:gd name="T36" fmla="*/ 55 w 156"/>
                  <a:gd name="T37" fmla="*/ 156 h 169"/>
                  <a:gd name="T38" fmla="*/ 106 w 156"/>
                  <a:gd name="T39" fmla="*/ 156 h 169"/>
                  <a:gd name="T40" fmla="*/ 106 w 156"/>
                  <a:gd name="T41" fmla="*/ 117 h 169"/>
                  <a:gd name="T42" fmla="*/ 106 w 156"/>
                  <a:gd name="T43" fmla="*/ 118 h 169"/>
                  <a:gd name="T44" fmla="*/ 135 w 156"/>
                  <a:gd name="T45" fmla="*/ 81 h 169"/>
                  <a:gd name="T46" fmla="*/ 122 w 156"/>
                  <a:gd name="T47" fmla="*/ 64 h 169"/>
                  <a:gd name="T48" fmla="*/ 106 w 156"/>
                  <a:gd name="T49" fmla="*/ 76 h 169"/>
                  <a:gd name="T50" fmla="*/ 106 w 156"/>
                  <a:gd name="T51" fmla="*/ 74 h 169"/>
                  <a:gd name="T52" fmla="*/ 106 w 156"/>
                  <a:gd name="T53" fmla="*/ 18 h 169"/>
                  <a:gd name="T54" fmla="*/ 151 w 156"/>
                  <a:gd name="T55" fmla="*/ 18 h 169"/>
                  <a:gd name="T56" fmla="*/ 151 w 156"/>
                  <a:gd name="T57" fmla="*/ 164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6" h="169">
                    <a:moveTo>
                      <a:pt x="106" y="13"/>
                    </a:moveTo>
                    <a:cubicBezTo>
                      <a:pt x="106" y="0"/>
                      <a:pt x="106" y="0"/>
                      <a:pt x="106" y="0"/>
                    </a:cubicBezTo>
                    <a:cubicBezTo>
                      <a:pt x="0" y="0"/>
                      <a:pt x="0" y="0"/>
                      <a:pt x="0" y="0"/>
                    </a:cubicBezTo>
                    <a:cubicBezTo>
                      <a:pt x="0" y="156"/>
                      <a:pt x="0" y="156"/>
                      <a:pt x="0" y="156"/>
                    </a:cubicBezTo>
                    <a:cubicBezTo>
                      <a:pt x="50" y="156"/>
                      <a:pt x="50" y="156"/>
                      <a:pt x="50" y="156"/>
                    </a:cubicBezTo>
                    <a:cubicBezTo>
                      <a:pt x="50" y="169"/>
                      <a:pt x="50" y="169"/>
                      <a:pt x="50" y="169"/>
                    </a:cubicBezTo>
                    <a:cubicBezTo>
                      <a:pt x="156" y="169"/>
                      <a:pt x="156" y="169"/>
                      <a:pt x="156" y="169"/>
                    </a:cubicBezTo>
                    <a:cubicBezTo>
                      <a:pt x="156" y="13"/>
                      <a:pt x="156" y="13"/>
                      <a:pt x="156" y="13"/>
                    </a:cubicBezTo>
                    <a:lnTo>
                      <a:pt x="106" y="13"/>
                    </a:lnTo>
                    <a:close/>
                    <a:moveTo>
                      <a:pt x="5" y="151"/>
                    </a:moveTo>
                    <a:cubicBezTo>
                      <a:pt x="5" y="5"/>
                      <a:pt x="5" y="5"/>
                      <a:pt x="5" y="5"/>
                    </a:cubicBezTo>
                    <a:cubicBezTo>
                      <a:pt x="100" y="5"/>
                      <a:pt x="100" y="5"/>
                      <a:pt x="100" y="5"/>
                    </a:cubicBezTo>
                    <a:cubicBezTo>
                      <a:pt x="100" y="67"/>
                      <a:pt x="100" y="67"/>
                      <a:pt x="100" y="67"/>
                    </a:cubicBezTo>
                    <a:cubicBezTo>
                      <a:pt x="100" y="112"/>
                      <a:pt x="100" y="112"/>
                      <a:pt x="100" y="112"/>
                    </a:cubicBezTo>
                    <a:cubicBezTo>
                      <a:pt x="100" y="151"/>
                      <a:pt x="100" y="151"/>
                      <a:pt x="100" y="151"/>
                    </a:cubicBezTo>
                    <a:lnTo>
                      <a:pt x="5" y="151"/>
                    </a:lnTo>
                    <a:close/>
                    <a:moveTo>
                      <a:pt x="151" y="164"/>
                    </a:moveTo>
                    <a:cubicBezTo>
                      <a:pt x="55" y="164"/>
                      <a:pt x="55" y="164"/>
                      <a:pt x="55" y="164"/>
                    </a:cubicBezTo>
                    <a:cubicBezTo>
                      <a:pt x="55" y="156"/>
                      <a:pt x="55" y="156"/>
                      <a:pt x="55" y="156"/>
                    </a:cubicBezTo>
                    <a:cubicBezTo>
                      <a:pt x="106" y="156"/>
                      <a:pt x="106" y="156"/>
                      <a:pt x="106" y="156"/>
                    </a:cubicBezTo>
                    <a:cubicBezTo>
                      <a:pt x="106" y="117"/>
                      <a:pt x="106" y="117"/>
                      <a:pt x="106" y="117"/>
                    </a:cubicBezTo>
                    <a:cubicBezTo>
                      <a:pt x="106" y="117"/>
                      <a:pt x="106" y="118"/>
                      <a:pt x="106" y="118"/>
                    </a:cubicBezTo>
                    <a:cubicBezTo>
                      <a:pt x="106" y="118"/>
                      <a:pt x="133" y="95"/>
                      <a:pt x="135" y="81"/>
                    </a:cubicBezTo>
                    <a:cubicBezTo>
                      <a:pt x="137" y="68"/>
                      <a:pt x="129" y="65"/>
                      <a:pt x="122" y="64"/>
                    </a:cubicBezTo>
                    <a:cubicBezTo>
                      <a:pt x="117" y="64"/>
                      <a:pt x="108" y="67"/>
                      <a:pt x="106" y="76"/>
                    </a:cubicBezTo>
                    <a:cubicBezTo>
                      <a:pt x="106" y="75"/>
                      <a:pt x="106" y="74"/>
                      <a:pt x="106" y="74"/>
                    </a:cubicBezTo>
                    <a:cubicBezTo>
                      <a:pt x="106" y="18"/>
                      <a:pt x="106" y="18"/>
                      <a:pt x="106" y="18"/>
                    </a:cubicBezTo>
                    <a:cubicBezTo>
                      <a:pt x="151" y="18"/>
                      <a:pt x="151" y="18"/>
                      <a:pt x="151" y="18"/>
                    </a:cubicBezTo>
                    <a:lnTo>
                      <a:pt x="151" y="1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33" name="Freeform 372"/>
              <p:cNvSpPr/>
              <p:nvPr/>
            </p:nvSpPr>
            <p:spPr bwMode="auto">
              <a:xfrm>
                <a:off x="22927" y="14590"/>
                <a:ext cx="22927" cy="37518"/>
              </a:xfrm>
              <a:custGeom>
                <a:avLst/>
                <a:gdLst>
                  <a:gd name="T0" fmla="*/ 14 w 14"/>
                  <a:gd name="T1" fmla="*/ 20 h 23"/>
                  <a:gd name="T2" fmla="*/ 4 w 14"/>
                  <a:gd name="T3" fmla="*/ 20 h 23"/>
                  <a:gd name="T4" fmla="*/ 4 w 14"/>
                  <a:gd name="T5" fmla="*/ 20 h 23"/>
                  <a:gd name="T6" fmla="*/ 6 w 14"/>
                  <a:gd name="T7" fmla="*/ 18 h 23"/>
                  <a:gd name="T8" fmla="*/ 14 w 14"/>
                  <a:gd name="T9" fmla="*/ 6 h 23"/>
                  <a:gd name="T10" fmla="*/ 7 w 14"/>
                  <a:gd name="T11" fmla="*/ 0 h 23"/>
                  <a:gd name="T12" fmla="*/ 1 w 14"/>
                  <a:gd name="T13" fmla="*/ 2 h 23"/>
                  <a:gd name="T14" fmla="*/ 2 w 14"/>
                  <a:gd name="T15" fmla="*/ 4 h 23"/>
                  <a:gd name="T16" fmla="*/ 6 w 14"/>
                  <a:gd name="T17" fmla="*/ 2 h 23"/>
                  <a:gd name="T18" fmla="*/ 11 w 14"/>
                  <a:gd name="T19" fmla="*/ 7 h 23"/>
                  <a:gd name="T20" fmla="*/ 3 w 14"/>
                  <a:gd name="T21" fmla="*/ 18 h 23"/>
                  <a:gd name="T22" fmla="*/ 0 w 14"/>
                  <a:gd name="T23" fmla="*/ 21 h 23"/>
                  <a:gd name="T24" fmla="*/ 0 w 14"/>
                  <a:gd name="T25" fmla="*/ 23 h 23"/>
                  <a:gd name="T26" fmla="*/ 14 w 14"/>
                  <a:gd name="T27" fmla="*/ 23 h 23"/>
                  <a:gd name="T28" fmla="*/ 14 w 14"/>
                  <a:gd name="T29"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3">
                    <a:moveTo>
                      <a:pt x="14" y="20"/>
                    </a:moveTo>
                    <a:cubicBezTo>
                      <a:pt x="4" y="20"/>
                      <a:pt x="4" y="20"/>
                      <a:pt x="4" y="20"/>
                    </a:cubicBezTo>
                    <a:cubicBezTo>
                      <a:pt x="4" y="20"/>
                      <a:pt x="4" y="20"/>
                      <a:pt x="4" y="20"/>
                    </a:cubicBezTo>
                    <a:cubicBezTo>
                      <a:pt x="6" y="18"/>
                      <a:pt x="6" y="18"/>
                      <a:pt x="6" y="18"/>
                    </a:cubicBezTo>
                    <a:cubicBezTo>
                      <a:pt x="11" y="14"/>
                      <a:pt x="14" y="10"/>
                      <a:pt x="14" y="6"/>
                    </a:cubicBezTo>
                    <a:cubicBezTo>
                      <a:pt x="14" y="3"/>
                      <a:pt x="12" y="0"/>
                      <a:pt x="7" y="0"/>
                    </a:cubicBezTo>
                    <a:cubicBezTo>
                      <a:pt x="5" y="0"/>
                      <a:pt x="2" y="1"/>
                      <a:pt x="1" y="2"/>
                    </a:cubicBezTo>
                    <a:cubicBezTo>
                      <a:pt x="2" y="4"/>
                      <a:pt x="2" y="4"/>
                      <a:pt x="2" y="4"/>
                    </a:cubicBezTo>
                    <a:cubicBezTo>
                      <a:pt x="3" y="3"/>
                      <a:pt x="4" y="2"/>
                      <a:pt x="6" y="2"/>
                    </a:cubicBezTo>
                    <a:cubicBezTo>
                      <a:pt x="10" y="2"/>
                      <a:pt x="11" y="4"/>
                      <a:pt x="11" y="7"/>
                    </a:cubicBezTo>
                    <a:cubicBezTo>
                      <a:pt x="11" y="10"/>
                      <a:pt x="8" y="13"/>
                      <a:pt x="3" y="18"/>
                    </a:cubicBezTo>
                    <a:cubicBezTo>
                      <a:pt x="0" y="21"/>
                      <a:pt x="0" y="21"/>
                      <a:pt x="0" y="21"/>
                    </a:cubicBezTo>
                    <a:cubicBezTo>
                      <a:pt x="0" y="23"/>
                      <a:pt x="0" y="23"/>
                      <a:pt x="0" y="23"/>
                    </a:cubicBezTo>
                    <a:cubicBezTo>
                      <a:pt x="14" y="23"/>
                      <a:pt x="14" y="23"/>
                      <a:pt x="14" y="23"/>
                    </a:cubicBezTo>
                    <a:lnTo>
                      <a:pt x="14"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34" name="Freeform 373"/>
              <p:cNvSpPr/>
              <p:nvPr/>
            </p:nvSpPr>
            <p:spPr bwMode="auto">
              <a:xfrm>
                <a:off x="121585" y="196621"/>
                <a:ext cx="22927" cy="38212"/>
              </a:xfrm>
              <a:custGeom>
                <a:avLst/>
                <a:gdLst>
                  <a:gd name="T0" fmla="*/ 4 w 14"/>
                  <a:gd name="T1" fmla="*/ 20 h 23"/>
                  <a:gd name="T2" fmla="*/ 6 w 14"/>
                  <a:gd name="T3" fmla="*/ 19 h 23"/>
                  <a:gd name="T4" fmla="*/ 14 w 14"/>
                  <a:gd name="T5" fmla="*/ 7 h 23"/>
                  <a:gd name="T6" fmla="*/ 7 w 14"/>
                  <a:gd name="T7" fmla="*/ 0 h 23"/>
                  <a:gd name="T8" fmla="*/ 1 w 14"/>
                  <a:gd name="T9" fmla="*/ 3 h 23"/>
                  <a:gd name="T10" fmla="*/ 2 w 14"/>
                  <a:gd name="T11" fmla="*/ 5 h 23"/>
                  <a:gd name="T12" fmla="*/ 6 w 14"/>
                  <a:gd name="T13" fmla="*/ 3 h 23"/>
                  <a:gd name="T14" fmla="*/ 11 w 14"/>
                  <a:gd name="T15" fmla="*/ 7 h 23"/>
                  <a:gd name="T16" fmla="*/ 3 w 14"/>
                  <a:gd name="T17" fmla="*/ 19 h 23"/>
                  <a:gd name="T18" fmla="*/ 0 w 14"/>
                  <a:gd name="T19" fmla="*/ 21 h 23"/>
                  <a:gd name="T20" fmla="*/ 0 w 14"/>
                  <a:gd name="T21" fmla="*/ 23 h 23"/>
                  <a:gd name="T22" fmla="*/ 14 w 14"/>
                  <a:gd name="T23" fmla="*/ 23 h 23"/>
                  <a:gd name="T24" fmla="*/ 14 w 14"/>
                  <a:gd name="T25" fmla="*/ 21 h 23"/>
                  <a:gd name="T26" fmla="*/ 4 w 14"/>
                  <a:gd name="T27" fmla="*/ 21 h 23"/>
                  <a:gd name="T28" fmla="*/ 4 w 14"/>
                  <a:gd name="T29" fmla="*/ 2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3">
                    <a:moveTo>
                      <a:pt x="4" y="20"/>
                    </a:moveTo>
                    <a:cubicBezTo>
                      <a:pt x="6" y="19"/>
                      <a:pt x="6" y="19"/>
                      <a:pt x="6" y="19"/>
                    </a:cubicBezTo>
                    <a:cubicBezTo>
                      <a:pt x="11" y="14"/>
                      <a:pt x="14" y="11"/>
                      <a:pt x="14" y="7"/>
                    </a:cubicBezTo>
                    <a:cubicBezTo>
                      <a:pt x="14" y="4"/>
                      <a:pt x="12" y="0"/>
                      <a:pt x="7" y="0"/>
                    </a:cubicBezTo>
                    <a:cubicBezTo>
                      <a:pt x="5" y="0"/>
                      <a:pt x="2" y="1"/>
                      <a:pt x="1" y="3"/>
                    </a:cubicBezTo>
                    <a:cubicBezTo>
                      <a:pt x="2" y="5"/>
                      <a:pt x="2" y="5"/>
                      <a:pt x="2" y="5"/>
                    </a:cubicBezTo>
                    <a:cubicBezTo>
                      <a:pt x="3" y="4"/>
                      <a:pt x="4" y="3"/>
                      <a:pt x="6" y="3"/>
                    </a:cubicBezTo>
                    <a:cubicBezTo>
                      <a:pt x="10" y="3"/>
                      <a:pt x="11" y="5"/>
                      <a:pt x="11" y="7"/>
                    </a:cubicBezTo>
                    <a:cubicBezTo>
                      <a:pt x="11" y="11"/>
                      <a:pt x="8" y="13"/>
                      <a:pt x="3" y="19"/>
                    </a:cubicBezTo>
                    <a:cubicBezTo>
                      <a:pt x="0" y="21"/>
                      <a:pt x="0" y="21"/>
                      <a:pt x="0" y="21"/>
                    </a:cubicBezTo>
                    <a:cubicBezTo>
                      <a:pt x="0" y="23"/>
                      <a:pt x="0" y="23"/>
                      <a:pt x="0" y="23"/>
                    </a:cubicBezTo>
                    <a:cubicBezTo>
                      <a:pt x="14" y="23"/>
                      <a:pt x="14" y="23"/>
                      <a:pt x="14" y="23"/>
                    </a:cubicBezTo>
                    <a:cubicBezTo>
                      <a:pt x="14" y="21"/>
                      <a:pt x="14" y="21"/>
                      <a:pt x="14" y="21"/>
                    </a:cubicBezTo>
                    <a:cubicBezTo>
                      <a:pt x="4" y="21"/>
                      <a:pt x="4" y="21"/>
                      <a:pt x="4" y="21"/>
                    </a:cubicBezTo>
                    <a:lnTo>
                      <a:pt x="4" y="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35" name="Freeform 374"/>
              <p:cNvSpPr/>
              <p:nvPr/>
            </p:nvSpPr>
            <p:spPr bwMode="auto">
              <a:xfrm>
                <a:off x="213296" y="223023"/>
                <a:ext cx="22927" cy="38212"/>
              </a:xfrm>
              <a:custGeom>
                <a:avLst/>
                <a:gdLst>
                  <a:gd name="T0" fmla="*/ 1 w 14"/>
                  <a:gd name="T1" fmla="*/ 4 h 23"/>
                  <a:gd name="T2" fmla="*/ 6 w 14"/>
                  <a:gd name="T3" fmla="*/ 2 h 23"/>
                  <a:gd name="T4" fmla="*/ 10 w 14"/>
                  <a:gd name="T5" fmla="*/ 7 h 23"/>
                  <a:gd name="T6" fmla="*/ 2 w 14"/>
                  <a:gd name="T7" fmla="*/ 19 h 23"/>
                  <a:gd name="T8" fmla="*/ 0 w 14"/>
                  <a:gd name="T9" fmla="*/ 21 h 23"/>
                  <a:gd name="T10" fmla="*/ 0 w 14"/>
                  <a:gd name="T11" fmla="*/ 23 h 23"/>
                  <a:gd name="T12" fmla="*/ 14 w 14"/>
                  <a:gd name="T13" fmla="*/ 23 h 23"/>
                  <a:gd name="T14" fmla="*/ 14 w 14"/>
                  <a:gd name="T15" fmla="*/ 20 h 23"/>
                  <a:gd name="T16" fmla="*/ 4 w 14"/>
                  <a:gd name="T17" fmla="*/ 20 h 23"/>
                  <a:gd name="T18" fmla="*/ 4 w 14"/>
                  <a:gd name="T19" fmla="*/ 20 h 23"/>
                  <a:gd name="T20" fmla="*/ 6 w 14"/>
                  <a:gd name="T21" fmla="*/ 18 h 23"/>
                  <a:gd name="T22" fmla="*/ 13 w 14"/>
                  <a:gd name="T23" fmla="*/ 6 h 23"/>
                  <a:gd name="T24" fmla="*/ 6 w 14"/>
                  <a:gd name="T25" fmla="*/ 0 h 23"/>
                  <a:gd name="T26" fmla="*/ 0 w 14"/>
                  <a:gd name="T27" fmla="*/ 2 h 23"/>
                  <a:gd name="T28" fmla="*/ 1 w 14"/>
                  <a:gd name="T2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23">
                    <a:moveTo>
                      <a:pt x="1" y="4"/>
                    </a:moveTo>
                    <a:cubicBezTo>
                      <a:pt x="2" y="3"/>
                      <a:pt x="4" y="2"/>
                      <a:pt x="6" y="2"/>
                    </a:cubicBezTo>
                    <a:cubicBezTo>
                      <a:pt x="9" y="2"/>
                      <a:pt x="10" y="5"/>
                      <a:pt x="10" y="7"/>
                    </a:cubicBezTo>
                    <a:cubicBezTo>
                      <a:pt x="10" y="10"/>
                      <a:pt x="8" y="13"/>
                      <a:pt x="2" y="19"/>
                    </a:cubicBezTo>
                    <a:cubicBezTo>
                      <a:pt x="0" y="21"/>
                      <a:pt x="0" y="21"/>
                      <a:pt x="0" y="21"/>
                    </a:cubicBezTo>
                    <a:cubicBezTo>
                      <a:pt x="0" y="23"/>
                      <a:pt x="0" y="23"/>
                      <a:pt x="0" y="23"/>
                    </a:cubicBezTo>
                    <a:cubicBezTo>
                      <a:pt x="14" y="23"/>
                      <a:pt x="14" y="23"/>
                      <a:pt x="14" y="23"/>
                    </a:cubicBezTo>
                    <a:cubicBezTo>
                      <a:pt x="14" y="20"/>
                      <a:pt x="14" y="20"/>
                      <a:pt x="14" y="20"/>
                    </a:cubicBezTo>
                    <a:cubicBezTo>
                      <a:pt x="4" y="20"/>
                      <a:pt x="4" y="20"/>
                      <a:pt x="4" y="20"/>
                    </a:cubicBezTo>
                    <a:cubicBezTo>
                      <a:pt x="4" y="20"/>
                      <a:pt x="4" y="20"/>
                      <a:pt x="4" y="20"/>
                    </a:cubicBezTo>
                    <a:cubicBezTo>
                      <a:pt x="6" y="18"/>
                      <a:pt x="6" y="18"/>
                      <a:pt x="6" y="18"/>
                    </a:cubicBezTo>
                    <a:cubicBezTo>
                      <a:pt x="10" y="14"/>
                      <a:pt x="13" y="11"/>
                      <a:pt x="13" y="6"/>
                    </a:cubicBezTo>
                    <a:cubicBezTo>
                      <a:pt x="13" y="3"/>
                      <a:pt x="11" y="0"/>
                      <a:pt x="6" y="0"/>
                    </a:cubicBezTo>
                    <a:cubicBezTo>
                      <a:pt x="4" y="0"/>
                      <a:pt x="2" y="1"/>
                      <a:pt x="0" y="2"/>
                    </a:cubicBezTo>
                    <a:lnTo>
                      <a:pt x="1"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110" name="Freeform 375"/>
            <p:cNvSpPr>
              <a:spLocks noEditPoints="1"/>
            </p:cNvSpPr>
            <p:nvPr/>
          </p:nvSpPr>
          <p:spPr bwMode="auto">
            <a:xfrm>
              <a:off x="10471150" y="5432425"/>
              <a:ext cx="330200" cy="217488"/>
            </a:xfrm>
            <a:custGeom>
              <a:avLst/>
              <a:gdLst>
                <a:gd name="T0" fmla="*/ 144 w 181"/>
                <a:gd name="T1" fmla="*/ 34 h 120"/>
                <a:gd name="T2" fmla="*/ 135 w 181"/>
                <a:gd name="T3" fmla="*/ 34 h 120"/>
                <a:gd name="T4" fmla="*/ 116 w 181"/>
                <a:gd name="T5" fmla="*/ 0 h 120"/>
                <a:gd name="T6" fmla="*/ 116 w 181"/>
                <a:gd name="T7" fmla="*/ 1 h 120"/>
                <a:gd name="T8" fmla="*/ 116 w 181"/>
                <a:gd name="T9" fmla="*/ 0 h 120"/>
                <a:gd name="T10" fmla="*/ 51 w 181"/>
                <a:gd name="T11" fmla="*/ 0 h 120"/>
                <a:gd name="T12" fmla="*/ 51 w 181"/>
                <a:gd name="T13" fmla="*/ 19 h 120"/>
                <a:gd name="T14" fmla="*/ 105 w 181"/>
                <a:gd name="T15" fmla="*/ 19 h 120"/>
                <a:gd name="T16" fmla="*/ 113 w 181"/>
                <a:gd name="T17" fmla="*/ 34 h 120"/>
                <a:gd name="T18" fmla="*/ 37 w 181"/>
                <a:gd name="T19" fmla="*/ 34 h 120"/>
                <a:gd name="T20" fmla="*/ 0 w 181"/>
                <a:gd name="T21" fmla="*/ 71 h 120"/>
                <a:gd name="T22" fmla="*/ 0 w 181"/>
                <a:gd name="T23" fmla="*/ 83 h 120"/>
                <a:gd name="T24" fmla="*/ 37 w 181"/>
                <a:gd name="T25" fmla="*/ 120 h 120"/>
                <a:gd name="T26" fmla="*/ 144 w 181"/>
                <a:gd name="T27" fmla="*/ 120 h 120"/>
                <a:gd name="T28" fmla="*/ 181 w 181"/>
                <a:gd name="T29" fmla="*/ 83 h 120"/>
                <a:gd name="T30" fmla="*/ 181 w 181"/>
                <a:gd name="T31" fmla="*/ 71 h 120"/>
                <a:gd name="T32" fmla="*/ 144 w 181"/>
                <a:gd name="T33" fmla="*/ 34 h 120"/>
                <a:gd name="T34" fmla="*/ 37 w 181"/>
                <a:gd name="T35" fmla="*/ 50 h 120"/>
                <a:gd name="T36" fmla="*/ 113 w 181"/>
                <a:gd name="T37" fmla="*/ 50 h 120"/>
                <a:gd name="T38" fmla="*/ 140 w 181"/>
                <a:gd name="T39" fmla="*/ 50 h 120"/>
                <a:gd name="T40" fmla="*/ 144 w 181"/>
                <a:gd name="T41" fmla="*/ 50 h 120"/>
                <a:gd name="T42" fmla="*/ 165 w 181"/>
                <a:gd name="T43" fmla="*/ 67 h 120"/>
                <a:gd name="T44" fmla="*/ 16 w 181"/>
                <a:gd name="T45" fmla="*/ 67 h 120"/>
                <a:gd name="T46" fmla="*/ 37 w 181"/>
                <a:gd name="T47" fmla="*/ 50 h 120"/>
                <a:gd name="T48" fmla="*/ 144 w 181"/>
                <a:gd name="T49" fmla="*/ 104 h 120"/>
                <a:gd name="T50" fmla="*/ 37 w 181"/>
                <a:gd name="T51" fmla="*/ 104 h 120"/>
                <a:gd name="T52" fmla="*/ 17 w 181"/>
                <a:gd name="T53" fmla="*/ 89 h 120"/>
                <a:gd name="T54" fmla="*/ 164 w 181"/>
                <a:gd name="T55" fmla="*/ 89 h 120"/>
                <a:gd name="T56" fmla="*/ 144 w 181"/>
                <a:gd name="T57" fmla="*/ 10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1" h="120">
                  <a:moveTo>
                    <a:pt x="144" y="34"/>
                  </a:moveTo>
                  <a:cubicBezTo>
                    <a:pt x="135" y="34"/>
                    <a:pt x="135" y="34"/>
                    <a:pt x="135" y="34"/>
                  </a:cubicBezTo>
                  <a:cubicBezTo>
                    <a:pt x="116" y="0"/>
                    <a:pt x="116" y="0"/>
                    <a:pt x="116" y="0"/>
                  </a:cubicBezTo>
                  <a:cubicBezTo>
                    <a:pt x="116" y="1"/>
                    <a:pt x="116" y="1"/>
                    <a:pt x="116" y="1"/>
                  </a:cubicBezTo>
                  <a:cubicBezTo>
                    <a:pt x="116" y="0"/>
                    <a:pt x="116" y="0"/>
                    <a:pt x="116" y="0"/>
                  </a:cubicBezTo>
                  <a:cubicBezTo>
                    <a:pt x="51" y="0"/>
                    <a:pt x="51" y="0"/>
                    <a:pt x="51" y="0"/>
                  </a:cubicBezTo>
                  <a:cubicBezTo>
                    <a:pt x="51" y="19"/>
                    <a:pt x="51" y="19"/>
                    <a:pt x="51" y="19"/>
                  </a:cubicBezTo>
                  <a:cubicBezTo>
                    <a:pt x="105" y="19"/>
                    <a:pt x="105" y="19"/>
                    <a:pt x="105" y="19"/>
                  </a:cubicBezTo>
                  <a:cubicBezTo>
                    <a:pt x="113" y="34"/>
                    <a:pt x="113" y="34"/>
                    <a:pt x="113" y="34"/>
                  </a:cubicBezTo>
                  <a:cubicBezTo>
                    <a:pt x="37" y="34"/>
                    <a:pt x="37" y="34"/>
                    <a:pt x="37" y="34"/>
                  </a:cubicBezTo>
                  <a:cubicBezTo>
                    <a:pt x="17" y="34"/>
                    <a:pt x="0" y="51"/>
                    <a:pt x="0" y="71"/>
                  </a:cubicBezTo>
                  <a:cubicBezTo>
                    <a:pt x="0" y="83"/>
                    <a:pt x="0" y="83"/>
                    <a:pt x="0" y="83"/>
                  </a:cubicBezTo>
                  <a:cubicBezTo>
                    <a:pt x="0" y="104"/>
                    <a:pt x="17" y="120"/>
                    <a:pt x="37" y="120"/>
                  </a:cubicBezTo>
                  <a:cubicBezTo>
                    <a:pt x="144" y="120"/>
                    <a:pt x="144" y="120"/>
                    <a:pt x="144" y="120"/>
                  </a:cubicBezTo>
                  <a:cubicBezTo>
                    <a:pt x="165" y="120"/>
                    <a:pt x="181" y="104"/>
                    <a:pt x="181" y="83"/>
                  </a:cubicBezTo>
                  <a:cubicBezTo>
                    <a:pt x="181" y="71"/>
                    <a:pt x="181" y="71"/>
                    <a:pt x="181" y="71"/>
                  </a:cubicBezTo>
                  <a:cubicBezTo>
                    <a:pt x="181" y="51"/>
                    <a:pt x="165" y="34"/>
                    <a:pt x="144" y="34"/>
                  </a:cubicBezTo>
                  <a:close/>
                  <a:moveTo>
                    <a:pt x="37" y="50"/>
                  </a:moveTo>
                  <a:cubicBezTo>
                    <a:pt x="113" y="50"/>
                    <a:pt x="113" y="50"/>
                    <a:pt x="113" y="50"/>
                  </a:cubicBezTo>
                  <a:cubicBezTo>
                    <a:pt x="140" y="50"/>
                    <a:pt x="140" y="50"/>
                    <a:pt x="140" y="50"/>
                  </a:cubicBezTo>
                  <a:cubicBezTo>
                    <a:pt x="144" y="50"/>
                    <a:pt x="144" y="50"/>
                    <a:pt x="144" y="50"/>
                  </a:cubicBezTo>
                  <a:cubicBezTo>
                    <a:pt x="155" y="50"/>
                    <a:pt x="163" y="58"/>
                    <a:pt x="165" y="67"/>
                  </a:cubicBezTo>
                  <a:cubicBezTo>
                    <a:pt x="16" y="67"/>
                    <a:pt x="16" y="67"/>
                    <a:pt x="16" y="67"/>
                  </a:cubicBezTo>
                  <a:cubicBezTo>
                    <a:pt x="18" y="58"/>
                    <a:pt x="27" y="50"/>
                    <a:pt x="37" y="50"/>
                  </a:cubicBezTo>
                  <a:close/>
                  <a:moveTo>
                    <a:pt x="144" y="104"/>
                  </a:moveTo>
                  <a:cubicBezTo>
                    <a:pt x="37" y="104"/>
                    <a:pt x="37" y="104"/>
                    <a:pt x="37" y="104"/>
                  </a:cubicBezTo>
                  <a:cubicBezTo>
                    <a:pt x="27" y="104"/>
                    <a:pt x="20" y="98"/>
                    <a:pt x="17" y="89"/>
                  </a:cubicBezTo>
                  <a:cubicBezTo>
                    <a:pt x="164" y="89"/>
                    <a:pt x="164" y="89"/>
                    <a:pt x="164" y="89"/>
                  </a:cubicBezTo>
                  <a:cubicBezTo>
                    <a:pt x="162" y="98"/>
                    <a:pt x="154" y="104"/>
                    <a:pt x="144"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11" name="Freeform 376"/>
            <p:cNvSpPr/>
            <p:nvPr/>
          </p:nvSpPr>
          <p:spPr bwMode="auto">
            <a:xfrm>
              <a:off x="11088688" y="5419725"/>
              <a:ext cx="254000" cy="260350"/>
            </a:xfrm>
            <a:custGeom>
              <a:avLst/>
              <a:gdLst>
                <a:gd name="T0" fmla="*/ 109 w 140"/>
                <a:gd name="T1" fmla="*/ 85 h 143"/>
                <a:gd name="T2" fmla="*/ 89 w 140"/>
                <a:gd name="T3" fmla="*/ 86 h 143"/>
                <a:gd name="T4" fmla="*/ 75 w 140"/>
                <a:gd name="T5" fmla="*/ 72 h 143"/>
                <a:gd name="T6" fmla="*/ 138 w 140"/>
                <a:gd name="T7" fmla="*/ 5 h 143"/>
                <a:gd name="T8" fmla="*/ 132 w 140"/>
                <a:gd name="T9" fmla="*/ 0 h 143"/>
                <a:gd name="T10" fmla="*/ 70 w 140"/>
                <a:gd name="T11" fmla="*/ 66 h 143"/>
                <a:gd name="T12" fmla="*/ 8 w 140"/>
                <a:gd name="T13" fmla="*/ 0 h 143"/>
                <a:gd name="T14" fmla="*/ 2 w 140"/>
                <a:gd name="T15" fmla="*/ 5 h 143"/>
                <a:gd name="T16" fmla="*/ 65 w 140"/>
                <a:gd name="T17" fmla="*/ 72 h 143"/>
                <a:gd name="T18" fmla="*/ 51 w 140"/>
                <a:gd name="T19" fmla="*/ 86 h 143"/>
                <a:gd name="T20" fmla="*/ 31 w 140"/>
                <a:gd name="T21" fmla="*/ 85 h 143"/>
                <a:gd name="T22" fmla="*/ 6 w 140"/>
                <a:gd name="T23" fmla="*/ 111 h 143"/>
                <a:gd name="T24" fmla="*/ 9 w 140"/>
                <a:gd name="T25" fmla="*/ 134 h 143"/>
                <a:gd name="T26" fmla="*/ 33 w 140"/>
                <a:gd name="T27" fmla="*/ 138 h 143"/>
                <a:gd name="T28" fmla="*/ 58 w 140"/>
                <a:gd name="T29" fmla="*/ 112 h 143"/>
                <a:gd name="T30" fmla="*/ 57 w 140"/>
                <a:gd name="T31" fmla="*/ 91 h 143"/>
                <a:gd name="T32" fmla="*/ 70 w 140"/>
                <a:gd name="T33" fmla="*/ 77 h 143"/>
                <a:gd name="T34" fmla="*/ 83 w 140"/>
                <a:gd name="T35" fmla="*/ 91 h 143"/>
                <a:gd name="T36" fmla="*/ 82 w 140"/>
                <a:gd name="T37" fmla="*/ 112 h 143"/>
                <a:gd name="T38" fmla="*/ 107 w 140"/>
                <a:gd name="T39" fmla="*/ 138 h 143"/>
                <a:gd name="T40" fmla="*/ 131 w 140"/>
                <a:gd name="T41" fmla="*/ 134 h 143"/>
                <a:gd name="T42" fmla="*/ 134 w 140"/>
                <a:gd name="T43" fmla="*/ 111 h 143"/>
                <a:gd name="T44" fmla="*/ 109 w 140"/>
                <a:gd name="T45" fmla="*/ 85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0" h="143">
                  <a:moveTo>
                    <a:pt x="109" y="85"/>
                  </a:moveTo>
                  <a:cubicBezTo>
                    <a:pt x="104" y="81"/>
                    <a:pt x="96" y="81"/>
                    <a:pt x="89" y="86"/>
                  </a:cubicBezTo>
                  <a:cubicBezTo>
                    <a:pt x="75" y="72"/>
                    <a:pt x="75" y="72"/>
                    <a:pt x="75" y="72"/>
                  </a:cubicBezTo>
                  <a:cubicBezTo>
                    <a:pt x="138" y="5"/>
                    <a:pt x="138" y="5"/>
                    <a:pt x="138" y="5"/>
                  </a:cubicBezTo>
                  <a:cubicBezTo>
                    <a:pt x="132" y="0"/>
                    <a:pt x="132" y="0"/>
                    <a:pt x="132" y="0"/>
                  </a:cubicBezTo>
                  <a:cubicBezTo>
                    <a:pt x="70" y="66"/>
                    <a:pt x="70" y="66"/>
                    <a:pt x="70" y="66"/>
                  </a:cubicBezTo>
                  <a:cubicBezTo>
                    <a:pt x="8" y="0"/>
                    <a:pt x="8" y="0"/>
                    <a:pt x="8" y="0"/>
                  </a:cubicBezTo>
                  <a:cubicBezTo>
                    <a:pt x="2" y="5"/>
                    <a:pt x="2" y="5"/>
                    <a:pt x="2" y="5"/>
                  </a:cubicBezTo>
                  <a:cubicBezTo>
                    <a:pt x="65" y="72"/>
                    <a:pt x="65" y="72"/>
                    <a:pt x="65" y="72"/>
                  </a:cubicBezTo>
                  <a:cubicBezTo>
                    <a:pt x="51" y="86"/>
                    <a:pt x="51" y="86"/>
                    <a:pt x="51" y="86"/>
                  </a:cubicBezTo>
                  <a:cubicBezTo>
                    <a:pt x="44" y="81"/>
                    <a:pt x="36" y="81"/>
                    <a:pt x="31" y="85"/>
                  </a:cubicBezTo>
                  <a:cubicBezTo>
                    <a:pt x="6" y="111"/>
                    <a:pt x="6" y="111"/>
                    <a:pt x="6" y="111"/>
                  </a:cubicBezTo>
                  <a:cubicBezTo>
                    <a:pt x="0" y="116"/>
                    <a:pt x="2" y="127"/>
                    <a:pt x="9" y="134"/>
                  </a:cubicBezTo>
                  <a:cubicBezTo>
                    <a:pt x="17" y="142"/>
                    <a:pt x="27" y="143"/>
                    <a:pt x="33" y="138"/>
                  </a:cubicBezTo>
                  <a:cubicBezTo>
                    <a:pt x="58" y="112"/>
                    <a:pt x="58" y="112"/>
                    <a:pt x="58" y="112"/>
                  </a:cubicBezTo>
                  <a:cubicBezTo>
                    <a:pt x="63" y="107"/>
                    <a:pt x="62" y="98"/>
                    <a:pt x="57" y="91"/>
                  </a:cubicBezTo>
                  <a:cubicBezTo>
                    <a:pt x="70" y="77"/>
                    <a:pt x="70" y="77"/>
                    <a:pt x="70" y="77"/>
                  </a:cubicBezTo>
                  <a:cubicBezTo>
                    <a:pt x="83" y="91"/>
                    <a:pt x="83" y="91"/>
                    <a:pt x="83" y="91"/>
                  </a:cubicBezTo>
                  <a:cubicBezTo>
                    <a:pt x="78" y="98"/>
                    <a:pt x="77" y="107"/>
                    <a:pt x="82" y="112"/>
                  </a:cubicBezTo>
                  <a:cubicBezTo>
                    <a:pt x="107" y="138"/>
                    <a:pt x="107" y="138"/>
                    <a:pt x="107" y="138"/>
                  </a:cubicBezTo>
                  <a:cubicBezTo>
                    <a:pt x="113" y="143"/>
                    <a:pt x="123" y="142"/>
                    <a:pt x="131" y="134"/>
                  </a:cubicBezTo>
                  <a:cubicBezTo>
                    <a:pt x="138" y="127"/>
                    <a:pt x="140" y="116"/>
                    <a:pt x="134" y="111"/>
                  </a:cubicBezTo>
                  <a:lnTo>
                    <a:pt x="109" y="8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112" name="组合 495"/>
            <p:cNvGrpSpPr/>
            <p:nvPr/>
          </p:nvGrpSpPr>
          <p:grpSpPr bwMode="auto">
            <a:xfrm>
              <a:off x="9383713" y="4491038"/>
              <a:ext cx="314325" cy="336550"/>
              <a:chOff x="0" y="0"/>
              <a:chExt cx="282773" cy="302921"/>
            </a:xfrm>
            <a:grpFill/>
          </p:grpSpPr>
          <p:sp>
            <p:nvSpPr>
              <p:cNvPr id="129" name="Freeform 377"/>
              <p:cNvSpPr/>
              <p:nvPr/>
            </p:nvSpPr>
            <p:spPr bwMode="auto">
              <a:xfrm>
                <a:off x="0" y="0"/>
                <a:ext cx="282773" cy="302921"/>
              </a:xfrm>
              <a:custGeom>
                <a:avLst/>
                <a:gdLst>
                  <a:gd name="T0" fmla="*/ 305 w 407"/>
                  <a:gd name="T1" fmla="*/ 331 h 436"/>
                  <a:gd name="T2" fmla="*/ 305 w 407"/>
                  <a:gd name="T3" fmla="*/ 0 h 436"/>
                  <a:gd name="T4" fmla="*/ 279 w 407"/>
                  <a:gd name="T5" fmla="*/ 0 h 436"/>
                  <a:gd name="T6" fmla="*/ 279 w 407"/>
                  <a:gd name="T7" fmla="*/ 331 h 436"/>
                  <a:gd name="T8" fmla="*/ 0 w 407"/>
                  <a:gd name="T9" fmla="*/ 331 h 436"/>
                  <a:gd name="T10" fmla="*/ 64 w 407"/>
                  <a:gd name="T11" fmla="*/ 436 h 436"/>
                  <a:gd name="T12" fmla="*/ 343 w 407"/>
                  <a:gd name="T13" fmla="*/ 436 h 436"/>
                  <a:gd name="T14" fmla="*/ 407 w 407"/>
                  <a:gd name="T15" fmla="*/ 331 h 436"/>
                  <a:gd name="T16" fmla="*/ 305 w 407"/>
                  <a:gd name="T17" fmla="*/ 331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36">
                    <a:moveTo>
                      <a:pt x="305" y="331"/>
                    </a:moveTo>
                    <a:lnTo>
                      <a:pt x="305" y="0"/>
                    </a:lnTo>
                    <a:lnTo>
                      <a:pt x="279" y="0"/>
                    </a:lnTo>
                    <a:lnTo>
                      <a:pt x="279" y="331"/>
                    </a:lnTo>
                    <a:lnTo>
                      <a:pt x="0" y="331"/>
                    </a:lnTo>
                    <a:lnTo>
                      <a:pt x="64" y="436"/>
                    </a:lnTo>
                    <a:lnTo>
                      <a:pt x="343" y="436"/>
                    </a:lnTo>
                    <a:lnTo>
                      <a:pt x="407" y="331"/>
                    </a:lnTo>
                    <a:lnTo>
                      <a:pt x="305" y="3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30" name="Freeform 378"/>
              <p:cNvSpPr/>
              <p:nvPr/>
            </p:nvSpPr>
            <p:spPr bwMode="auto">
              <a:xfrm>
                <a:off x="0" y="3474"/>
                <a:ext cx="175778" cy="211905"/>
              </a:xfrm>
              <a:custGeom>
                <a:avLst/>
                <a:gdLst>
                  <a:gd name="T0" fmla="*/ 253 w 253"/>
                  <a:gd name="T1" fmla="*/ 0 h 305"/>
                  <a:gd name="T2" fmla="*/ 0 w 253"/>
                  <a:gd name="T3" fmla="*/ 305 h 305"/>
                  <a:gd name="T4" fmla="*/ 253 w 253"/>
                  <a:gd name="T5" fmla="*/ 305 h 305"/>
                  <a:gd name="T6" fmla="*/ 253 w 253"/>
                  <a:gd name="T7" fmla="*/ 0 h 305"/>
                </a:gdLst>
                <a:ahLst/>
                <a:cxnLst>
                  <a:cxn ang="0">
                    <a:pos x="T0" y="T1"/>
                  </a:cxn>
                  <a:cxn ang="0">
                    <a:pos x="T2" y="T3"/>
                  </a:cxn>
                  <a:cxn ang="0">
                    <a:pos x="T4" y="T5"/>
                  </a:cxn>
                  <a:cxn ang="0">
                    <a:pos x="T6" y="T7"/>
                  </a:cxn>
                </a:cxnLst>
                <a:rect l="0" t="0" r="r" b="b"/>
                <a:pathLst>
                  <a:path w="253" h="305">
                    <a:moveTo>
                      <a:pt x="253" y="0"/>
                    </a:moveTo>
                    <a:lnTo>
                      <a:pt x="0" y="305"/>
                    </a:lnTo>
                    <a:lnTo>
                      <a:pt x="253" y="305"/>
                    </a:lnTo>
                    <a:lnTo>
                      <a:pt x="2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13" name="组合 501"/>
            <p:cNvGrpSpPr/>
            <p:nvPr/>
          </p:nvGrpSpPr>
          <p:grpSpPr bwMode="auto">
            <a:xfrm>
              <a:off x="9915525" y="4500563"/>
              <a:ext cx="352425" cy="336550"/>
              <a:chOff x="0" y="0"/>
              <a:chExt cx="317511" cy="304311"/>
            </a:xfrm>
            <a:grpFill/>
          </p:grpSpPr>
          <p:sp>
            <p:nvSpPr>
              <p:cNvPr id="126" name="Freeform 379"/>
              <p:cNvSpPr/>
              <p:nvPr/>
            </p:nvSpPr>
            <p:spPr bwMode="auto">
              <a:xfrm>
                <a:off x="26402" y="0"/>
                <a:ext cx="282773" cy="304311"/>
              </a:xfrm>
              <a:custGeom>
                <a:avLst/>
                <a:gdLst>
                  <a:gd name="T0" fmla="*/ 253 w 407"/>
                  <a:gd name="T1" fmla="*/ 0 h 438"/>
                  <a:gd name="T2" fmla="*/ 225 w 407"/>
                  <a:gd name="T3" fmla="*/ 0 h 438"/>
                  <a:gd name="T4" fmla="*/ 225 w 407"/>
                  <a:gd name="T5" fmla="*/ 334 h 438"/>
                  <a:gd name="T6" fmla="*/ 0 w 407"/>
                  <a:gd name="T7" fmla="*/ 334 h 438"/>
                  <a:gd name="T8" fmla="*/ 64 w 407"/>
                  <a:gd name="T9" fmla="*/ 438 h 438"/>
                  <a:gd name="T10" fmla="*/ 343 w 407"/>
                  <a:gd name="T11" fmla="*/ 438 h 438"/>
                  <a:gd name="T12" fmla="*/ 407 w 407"/>
                  <a:gd name="T13" fmla="*/ 334 h 438"/>
                  <a:gd name="T14" fmla="*/ 253 w 407"/>
                  <a:gd name="T15" fmla="*/ 334 h 438"/>
                  <a:gd name="T16" fmla="*/ 253 w 407"/>
                  <a:gd name="T17"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7" h="438">
                    <a:moveTo>
                      <a:pt x="253" y="0"/>
                    </a:moveTo>
                    <a:lnTo>
                      <a:pt x="225" y="0"/>
                    </a:lnTo>
                    <a:lnTo>
                      <a:pt x="225" y="334"/>
                    </a:lnTo>
                    <a:lnTo>
                      <a:pt x="0" y="334"/>
                    </a:lnTo>
                    <a:lnTo>
                      <a:pt x="64" y="438"/>
                    </a:lnTo>
                    <a:lnTo>
                      <a:pt x="343" y="438"/>
                    </a:lnTo>
                    <a:lnTo>
                      <a:pt x="407" y="334"/>
                    </a:lnTo>
                    <a:lnTo>
                      <a:pt x="253" y="334"/>
                    </a:lnTo>
                    <a:lnTo>
                      <a:pt x="25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27" name="Freeform 380"/>
              <p:cNvSpPr/>
              <p:nvPr/>
            </p:nvSpPr>
            <p:spPr bwMode="auto">
              <a:xfrm>
                <a:off x="0" y="11811"/>
                <a:ext cx="168135" cy="200095"/>
              </a:xfrm>
              <a:custGeom>
                <a:avLst/>
                <a:gdLst>
                  <a:gd name="T0" fmla="*/ 242 w 242"/>
                  <a:gd name="T1" fmla="*/ 0 h 288"/>
                  <a:gd name="T2" fmla="*/ 0 w 242"/>
                  <a:gd name="T3" fmla="*/ 288 h 288"/>
                  <a:gd name="T4" fmla="*/ 242 w 242"/>
                  <a:gd name="T5" fmla="*/ 288 h 288"/>
                  <a:gd name="T6" fmla="*/ 242 w 242"/>
                  <a:gd name="T7" fmla="*/ 0 h 288"/>
                </a:gdLst>
                <a:ahLst/>
                <a:cxnLst>
                  <a:cxn ang="0">
                    <a:pos x="T0" y="T1"/>
                  </a:cxn>
                  <a:cxn ang="0">
                    <a:pos x="T2" y="T3"/>
                  </a:cxn>
                  <a:cxn ang="0">
                    <a:pos x="T4" y="T5"/>
                  </a:cxn>
                  <a:cxn ang="0">
                    <a:pos x="T6" y="T7"/>
                  </a:cxn>
                </a:cxnLst>
                <a:rect l="0" t="0" r="r" b="b"/>
                <a:pathLst>
                  <a:path w="242" h="288">
                    <a:moveTo>
                      <a:pt x="242" y="0"/>
                    </a:moveTo>
                    <a:lnTo>
                      <a:pt x="0" y="288"/>
                    </a:lnTo>
                    <a:lnTo>
                      <a:pt x="242" y="288"/>
                    </a:lnTo>
                    <a:lnTo>
                      <a:pt x="24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28" name="Freeform 381"/>
              <p:cNvSpPr/>
              <p:nvPr/>
            </p:nvSpPr>
            <p:spPr bwMode="auto">
              <a:xfrm>
                <a:off x="218854" y="92405"/>
                <a:ext cx="98657" cy="118111"/>
              </a:xfrm>
              <a:custGeom>
                <a:avLst/>
                <a:gdLst>
                  <a:gd name="T0" fmla="*/ 0 w 142"/>
                  <a:gd name="T1" fmla="*/ 0 h 170"/>
                  <a:gd name="T2" fmla="*/ 0 w 142"/>
                  <a:gd name="T3" fmla="*/ 170 h 170"/>
                  <a:gd name="T4" fmla="*/ 142 w 142"/>
                  <a:gd name="T5" fmla="*/ 170 h 170"/>
                  <a:gd name="T6" fmla="*/ 0 w 142"/>
                  <a:gd name="T7" fmla="*/ 0 h 170"/>
                </a:gdLst>
                <a:ahLst/>
                <a:cxnLst>
                  <a:cxn ang="0">
                    <a:pos x="T0" y="T1"/>
                  </a:cxn>
                  <a:cxn ang="0">
                    <a:pos x="T2" y="T3"/>
                  </a:cxn>
                  <a:cxn ang="0">
                    <a:pos x="T4" y="T5"/>
                  </a:cxn>
                  <a:cxn ang="0">
                    <a:pos x="T6" y="T7"/>
                  </a:cxn>
                </a:cxnLst>
                <a:rect l="0" t="0" r="r" b="b"/>
                <a:pathLst>
                  <a:path w="142" h="170">
                    <a:moveTo>
                      <a:pt x="0" y="0"/>
                    </a:moveTo>
                    <a:lnTo>
                      <a:pt x="0" y="170"/>
                    </a:lnTo>
                    <a:lnTo>
                      <a:pt x="142" y="17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sp>
          <p:nvSpPr>
            <p:cNvPr id="114" name="Freeform 382"/>
            <p:cNvSpPr/>
            <p:nvPr/>
          </p:nvSpPr>
          <p:spPr bwMode="auto">
            <a:xfrm>
              <a:off x="10294938" y="4603750"/>
              <a:ext cx="544512" cy="254000"/>
            </a:xfrm>
            <a:custGeom>
              <a:avLst/>
              <a:gdLst>
                <a:gd name="T0" fmla="*/ 248 w 299"/>
                <a:gd name="T1" fmla="*/ 126 h 140"/>
                <a:gd name="T2" fmla="*/ 123 w 299"/>
                <a:gd name="T3" fmla="*/ 15 h 140"/>
                <a:gd name="T4" fmla="*/ 233 w 299"/>
                <a:gd name="T5" fmla="*/ 126 h 140"/>
                <a:gd name="T6" fmla="*/ 232 w 299"/>
                <a:gd name="T7" fmla="*/ 126 h 140"/>
                <a:gd name="T8" fmla="*/ 214 w 299"/>
                <a:gd name="T9" fmla="*/ 126 h 140"/>
                <a:gd name="T10" fmla="*/ 99 w 299"/>
                <a:gd name="T11" fmla="*/ 126 h 140"/>
                <a:gd name="T12" fmla="*/ 142 w 299"/>
                <a:gd name="T13" fmla="*/ 138 h 140"/>
                <a:gd name="T14" fmla="*/ 248 w 299"/>
                <a:gd name="T15" fmla="*/ 138 h 140"/>
                <a:gd name="T16" fmla="*/ 248 w 299"/>
                <a:gd name="T17" fmla="*/ 138 h 140"/>
                <a:gd name="T18" fmla="*/ 248 w 299"/>
                <a:gd name="T19" fmla="*/ 138 h 140"/>
                <a:gd name="T20" fmla="*/ 256 w 299"/>
                <a:gd name="T21" fmla="*/ 138 h 140"/>
                <a:gd name="T22" fmla="*/ 299 w 299"/>
                <a:gd name="T23" fmla="*/ 126 h 140"/>
                <a:gd name="T24" fmla="*/ 248 w 299"/>
                <a:gd name="T25" fmla="*/ 126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140">
                  <a:moveTo>
                    <a:pt x="248" y="126"/>
                  </a:moveTo>
                  <a:cubicBezTo>
                    <a:pt x="245" y="97"/>
                    <a:pt x="228" y="27"/>
                    <a:pt x="123" y="15"/>
                  </a:cubicBezTo>
                  <a:cubicBezTo>
                    <a:pt x="0" y="0"/>
                    <a:pt x="153" y="64"/>
                    <a:pt x="233" y="126"/>
                  </a:cubicBezTo>
                  <a:cubicBezTo>
                    <a:pt x="232" y="126"/>
                    <a:pt x="232" y="126"/>
                    <a:pt x="232" y="126"/>
                  </a:cubicBezTo>
                  <a:cubicBezTo>
                    <a:pt x="214" y="126"/>
                    <a:pt x="214" y="126"/>
                    <a:pt x="214" y="126"/>
                  </a:cubicBezTo>
                  <a:cubicBezTo>
                    <a:pt x="99" y="126"/>
                    <a:pt x="99" y="126"/>
                    <a:pt x="99" y="126"/>
                  </a:cubicBezTo>
                  <a:cubicBezTo>
                    <a:pt x="99" y="126"/>
                    <a:pt x="109" y="138"/>
                    <a:pt x="142" y="138"/>
                  </a:cubicBezTo>
                  <a:cubicBezTo>
                    <a:pt x="169" y="138"/>
                    <a:pt x="227" y="138"/>
                    <a:pt x="248" y="138"/>
                  </a:cubicBezTo>
                  <a:cubicBezTo>
                    <a:pt x="248" y="138"/>
                    <a:pt x="248" y="138"/>
                    <a:pt x="248" y="138"/>
                  </a:cubicBezTo>
                  <a:cubicBezTo>
                    <a:pt x="248" y="138"/>
                    <a:pt x="248" y="138"/>
                    <a:pt x="248" y="138"/>
                  </a:cubicBezTo>
                  <a:cubicBezTo>
                    <a:pt x="253" y="138"/>
                    <a:pt x="256" y="138"/>
                    <a:pt x="256" y="138"/>
                  </a:cubicBezTo>
                  <a:cubicBezTo>
                    <a:pt x="291" y="140"/>
                    <a:pt x="299" y="126"/>
                    <a:pt x="299" y="126"/>
                  </a:cubicBezTo>
                  <a:lnTo>
                    <a:pt x="248"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nvGrpSpPr>
            <p:cNvPr id="115" name="组合 508"/>
            <p:cNvGrpSpPr/>
            <p:nvPr/>
          </p:nvGrpSpPr>
          <p:grpSpPr bwMode="auto">
            <a:xfrm>
              <a:off x="11012488" y="4594225"/>
              <a:ext cx="344487" cy="263525"/>
              <a:chOff x="0" y="0"/>
              <a:chExt cx="310564" cy="238307"/>
            </a:xfrm>
            <a:grpFill/>
          </p:grpSpPr>
          <p:sp>
            <p:nvSpPr>
              <p:cNvPr id="123" name="Freeform 383"/>
              <p:cNvSpPr>
                <a:spLocks noEditPoints="1"/>
              </p:cNvSpPr>
              <p:nvPr/>
            </p:nvSpPr>
            <p:spPr bwMode="auto">
              <a:xfrm>
                <a:off x="0" y="0"/>
                <a:ext cx="310564" cy="238307"/>
              </a:xfrm>
              <a:custGeom>
                <a:avLst/>
                <a:gdLst>
                  <a:gd name="T0" fmla="*/ 131 w 189"/>
                  <a:gd name="T1" fmla="*/ 3 h 145"/>
                  <a:gd name="T2" fmla="*/ 37 w 189"/>
                  <a:gd name="T3" fmla="*/ 0 h 145"/>
                  <a:gd name="T4" fmla="*/ 0 w 189"/>
                  <a:gd name="T5" fmla="*/ 40 h 145"/>
                  <a:gd name="T6" fmla="*/ 37 w 189"/>
                  <a:gd name="T7" fmla="*/ 145 h 145"/>
                  <a:gd name="T8" fmla="*/ 189 w 189"/>
                  <a:gd name="T9" fmla="*/ 107 h 145"/>
                  <a:gd name="T10" fmla="*/ 151 w 189"/>
                  <a:gd name="T11" fmla="*/ 3 h 145"/>
                  <a:gd name="T12" fmla="*/ 93 w 189"/>
                  <a:gd name="T13" fmla="*/ 24 h 145"/>
                  <a:gd name="T14" fmla="*/ 100 w 189"/>
                  <a:gd name="T15" fmla="*/ 20 h 145"/>
                  <a:gd name="T16" fmla="*/ 108 w 189"/>
                  <a:gd name="T17" fmla="*/ 37 h 145"/>
                  <a:gd name="T18" fmla="*/ 105 w 189"/>
                  <a:gd name="T19" fmla="*/ 43 h 145"/>
                  <a:gd name="T20" fmla="*/ 105 w 189"/>
                  <a:gd name="T21" fmla="*/ 40 h 145"/>
                  <a:gd name="T22" fmla="*/ 91 w 189"/>
                  <a:gd name="T23" fmla="*/ 37 h 145"/>
                  <a:gd name="T24" fmla="*/ 104 w 189"/>
                  <a:gd name="T25" fmla="*/ 28 h 145"/>
                  <a:gd name="T26" fmla="*/ 82 w 189"/>
                  <a:gd name="T27" fmla="*/ 40 h 145"/>
                  <a:gd name="T28" fmla="*/ 88 w 189"/>
                  <a:gd name="T29" fmla="*/ 42 h 145"/>
                  <a:gd name="T30" fmla="*/ 70 w 189"/>
                  <a:gd name="T31" fmla="*/ 32 h 145"/>
                  <a:gd name="T32" fmla="*/ 88 w 189"/>
                  <a:gd name="T33" fmla="*/ 21 h 145"/>
                  <a:gd name="T34" fmla="*/ 82 w 189"/>
                  <a:gd name="T35" fmla="*/ 23 h 145"/>
                  <a:gd name="T36" fmla="*/ 82 w 189"/>
                  <a:gd name="T37" fmla="*/ 40 h 145"/>
                  <a:gd name="T38" fmla="*/ 64 w 189"/>
                  <a:gd name="T39" fmla="*/ 43 h 145"/>
                  <a:gd name="T40" fmla="*/ 51 w 189"/>
                  <a:gd name="T41" fmla="*/ 31 h 145"/>
                  <a:gd name="T42" fmla="*/ 47 w 189"/>
                  <a:gd name="T43" fmla="*/ 43 h 145"/>
                  <a:gd name="T44" fmla="*/ 51 w 189"/>
                  <a:gd name="T45" fmla="*/ 14 h 145"/>
                  <a:gd name="T46" fmla="*/ 51 w 189"/>
                  <a:gd name="T47" fmla="*/ 26 h 145"/>
                  <a:gd name="T48" fmla="*/ 61 w 189"/>
                  <a:gd name="T49" fmla="*/ 14 h 145"/>
                  <a:gd name="T50" fmla="*/ 57 w 189"/>
                  <a:gd name="T51" fmla="*/ 25 h 145"/>
                  <a:gd name="T52" fmla="*/ 115 w 189"/>
                  <a:gd name="T53" fmla="*/ 14 h 145"/>
                  <a:gd name="T54" fmla="*/ 119 w 189"/>
                  <a:gd name="T55" fmla="*/ 43 h 145"/>
                  <a:gd name="T56" fmla="*/ 115 w 189"/>
                  <a:gd name="T57" fmla="*/ 14 h 145"/>
                  <a:gd name="T58" fmla="*/ 151 w 189"/>
                  <a:gd name="T59" fmla="*/ 134 h 145"/>
                  <a:gd name="T60" fmla="*/ 109 w 189"/>
                  <a:gd name="T61" fmla="*/ 131 h 145"/>
                  <a:gd name="T62" fmla="*/ 139 w 189"/>
                  <a:gd name="T63" fmla="*/ 103 h 145"/>
                  <a:gd name="T64" fmla="*/ 90 w 189"/>
                  <a:gd name="T65" fmla="*/ 131 h 145"/>
                  <a:gd name="T66" fmla="*/ 89 w 189"/>
                  <a:gd name="T67" fmla="*/ 134 h 145"/>
                  <a:gd name="T68" fmla="*/ 10 w 189"/>
                  <a:gd name="T69" fmla="*/ 107 h 145"/>
                  <a:gd name="T70" fmla="*/ 37 w 189"/>
                  <a:gd name="T71" fmla="*/ 14 h 145"/>
                  <a:gd name="T72" fmla="*/ 131 w 189"/>
                  <a:gd name="T73" fmla="*/ 49 h 145"/>
                  <a:gd name="T74" fmla="*/ 151 w 189"/>
                  <a:gd name="T75" fmla="*/ 14 h 145"/>
                  <a:gd name="T76" fmla="*/ 178 w 189"/>
                  <a:gd name="T77" fmla="*/ 107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89" h="145">
                    <a:moveTo>
                      <a:pt x="151" y="3"/>
                    </a:moveTo>
                    <a:cubicBezTo>
                      <a:pt x="131" y="3"/>
                      <a:pt x="131" y="3"/>
                      <a:pt x="131" y="3"/>
                    </a:cubicBezTo>
                    <a:cubicBezTo>
                      <a:pt x="131" y="0"/>
                      <a:pt x="131" y="0"/>
                      <a:pt x="131" y="0"/>
                    </a:cubicBezTo>
                    <a:cubicBezTo>
                      <a:pt x="37" y="0"/>
                      <a:pt x="37" y="0"/>
                      <a:pt x="37" y="0"/>
                    </a:cubicBezTo>
                    <a:cubicBezTo>
                      <a:pt x="37" y="3"/>
                      <a:pt x="37" y="3"/>
                      <a:pt x="37" y="3"/>
                    </a:cubicBezTo>
                    <a:cubicBezTo>
                      <a:pt x="16" y="3"/>
                      <a:pt x="0" y="20"/>
                      <a:pt x="0" y="40"/>
                    </a:cubicBezTo>
                    <a:cubicBezTo>
                      <a:pt x="0" y="107"/>
                      <a:pt x="0" y="107"/>
                      <a:pt x="0" y="107"/>
                    </a:cubicBezTo>
                    <a:cubicBezTo>
                      <a:pt x="0" y="128"/>
                      <a:pt x="16" y="145"/>
                      <a:pt x="37" y="145"/>
                    </a:cubicBezTo>
                    <a:cubicBezTo>
                      <a:pt x="151" y="145"/>
                      <a:pt x="151" y="145"/>
                      <a:pt x="151" y="145"/>
                    </a:cubicBezTo>
                    <a:cubicBezTo>
                      <a:pt x="172" y="145"/>
                      <a:pt x="189" y="128"/>
                      <a:pt x="189" y="107"/>
                    </a:cubicBezTo>
                    <a:cubicBezTo>
                      <a:pt x="189" y="40"/>
                      <a:pt x="189" y="40"/>
                      <a:pt x="189" y="40"/>
                    </a:cubicBezTo>
                    <a:cubicBezTo>
                      <a:pt x="189" y="20"/>
                      <a:pt x="172" y="3"/>
                      <a:pt x="151" y="3"/>
                    </a:cubicBezTo>
                    <a:close/>
                    <a:moveTo>
                      <a:pt x="99" y="23"/>
                    </a:moveTo>
                    <a:cubicBezTo>
                      <a:pt x="97" y="23"/>
                      <a:pt x="95" y="23"/>
                      <a:pt x="93" y="24"/>
                    </a:cubicBezTo>
                    <a:cubicBezTo>
                      <a:pt x="92" y="22"/>
                      <a:pt x="92" y="22"/>
                      <a:pt x="92" y="22"/>
                    </a:cubicBezTo>
                    <a:cubicBezTo>
                      <a:pt x="94" y="21"/>
                      <a:pt x="97" y="20"/>
                      <a:pt x="100" y="20"/>
                    </a:cubicBezTo>
                    <a:cubicBezTo>
                      <a:pt x="107" y="20"/>
                      <a:pt x="108" y="24"/>
                      <a:pt x="108" y="29"/>
                    </a:cubicBezTo>
                    <a:cubicBezTo>
                      <a:pt x="108" y="37"/>
                      <a:pt x="108" y="37"/>
                      <a:pt x="108" y="37"/>
                    </a:cubicBezTo>
                    <a:cubicBezTo>
                      <a:pt x="108" y="39"/>
                      <a:pt x="109" y="41"/>
                      <a:pt x="109" y="43"/>
                    </a:cubicBezTo>
                    <a:cubicBezTo>
                      <a:pt x="105" y="43"/>
                      <a:pt x="105" y="43"/>
                      <a:pt x="105" y="43"/>
                    </a:cubicBezTo>
                    <a:cubicBezTo>
                      <a:pt x="105" y="40"/>
                      <a:pt x="105" y="40"/>
                      <a:pt x="105" y="40"/>
                    </a:cubicBezTo>
                    <a:cubicBezTo>
                      <a:pt x="105" y="40"/>
                      <a:pt x="105" y="40"/>
                      <a:pt x="105" y="40"/>
                    </a:cubicBezTo>
                    <a:cubicBezTo>
                      <a:pt x="103" y="42"/>
                      <a:pt x="101" y="43"/>
                      <a:pt x="98" y="43"/>
                    </a:cubicBezTo>
                    <a:cubicBezTo>
                      <a:pt x="93" y="43"/>
                      <a:pt x="91" y="40"/>
                      <a:pt x="91" y="37"/>
                    </a:cubicBezTo>
                    <a:cubicBezTo>
                      <a:pt x="91" y="31"/>
                      <a:pt x="96" y="28"/>
                      <a:pt x="104" y="28"/>
                    </a:cubicBezTo>
                    <a:cubicBezTo>
                      <a:pt x="104" y="28"/>
                      <a:pt x="104" y="28"/>
                      <a:pt x="104" y="28"/>
                    </a:cubicBezTo>
                    <a:cubicBezTo>
                      <a:pt x="104" y="26"/>
                      <a:pt x="104" y="23"/>
                      <a:pt x="99" y="23"/>
                    </a:cubicBezTo>
                    <a:close/>
                    <a:moveTo>
                      <a:pt x="82" y="40"/>
                    </a:moveTo>
                    <a:cubicBezTo>
                      <a:pt x="84" y="40"/>
                      <a:pt x="86" y="39"/>
                      <a:pt x="87" y="39"/>
                    </a:cubicBezTo>
                    <a:cubicBezTo>
                      <a:pt x="88" y="42"/>
                      <a:pt x="88" y="42"/>
                      <a:pt x="88" y="42"/>
                    </a:cubicBezTo>
                    <a:cubicBezTo>
                      <a:pt x="87" y="42"/>
                      <a:pt x="84" y="43"/>
                      <a:pt x="81" y="43"/>
                    </a:cubicBezTo>
                    <a:cubicBezTo>
                      <a:pt x="75" y="43"/>
                      <a:pt x="70" y="39"/>
                      <a:pt x="70" y="32"/>
                    </a:cubicBezTo>
                    <a:cubicBezTo>
                      <a:pt x="70" y="25"/>
                      <a:pt x="75" y="20"/>
                      <a:pt x="82" y="20"/>
                    </a:cubicBezTo>
                    <a:cubicBezTo>
                      <a:pt x="85" y="20"/>
                      <a:pt x="87" y="20"/>
                      <a:pt x="88" y="21"/>
                    </a:cubicBezTo>
                    <a:cubicBezTo>
                      <a:pt x="87" y="24"/>
                      <a:pt x="87" y="24"/>
                      <a:pt x="87" y="24"/>
                    </a:cubicBezTo>
                    <a:cubicBezTo>
                      <a:pt x="86" y="24"/>
                      <a:pt x="85" y="23"/>
                      <a:pt x="82" y="23"/>
                    </a:cubicBezTo>
                    <a:cubicBezTo>
                      <a:pt x="77" y="23"/>
                      <a:pt x="74" y="27"/>
                      <a:pt x="74" y="32"/>
                    </a:cubicBezTo>
                    <a:cubicBezTo>
                      <a:pt x="74" y="37"/>
                      <a:pt x="78" y="40"/>
                      <a:pt x="82" y="40"/>
                    </a:cubicBezTo>
                    <a:close/>
                    <a:moveTo>
                      <a:pt x="69" y="43"/>
                    </a:moveTo>
                    <a:cubicBezTo>
                      <a:pt x="64" y="43"/>
                      <a:pt x="64" y="43"/>
                      <a:pt x="64" y="43"/>
                    </a:cubicBezTo>
                    <a:cubicBezTo>
                      <a:pt x="54" y="27"/>
                      <a:pt x="54" y="27"/>
                      <a:pt x="54" y="27"/>
                    </a:cubicBezTo>
                    <a:cubicBezTo>
                      <a:pt x="51" y="31"/>
                      <a:pt x="51" y="31"/>
                      <a:pt x="51" y="31"/>
                    </a:cubicBezTo>
                    <a:cubicBezTo>
                      <a:pt x="51" y="43"/>
                      <a:pt x="51" y="43"/>
                      <a:pt x="51" y="43"/>
                    </a:cubicBezTo>
                    <a:cubicBezTo>
                      <a:pt x="47" y="43"/>
                      <a:pt x="47" y="43"/>
                      <a:pt x="47" y="43"/>
                    </a:cubicBezTo>
                    <a:cubicBezTo>
                      <a:pt x="47" y="14"/>
                      <a:pt x="47" y="14"/>
                      <a:pt x="47" y="14"/>
                    </a:cubicBezTo>
                    <a:cubicBezTo>
                      <a:pt x="51" y="14"/>
                      <a:pt x="51" y="14"/>
                      <a:pt x="51" y="14"/>
                    </a:cubicBezTo>
                    <a:cubicBezTo>
                      <a:pt x="51" y="26"/>
                      <a:pt x="51" y="26"/>
                      <a:pt x="51" y="26"/>
                    </a:cubicBezTo>
                    <a:cubicBezTo>
                      <a:pt x="51" y="26"/>
                      <a:pt x="51" y="26"/>
                      <a:pt x="51" y="26"/>
                    </a:cubicBezTo>
                    <a:cubicBezTo>
                      <a:pt x="52" y="25"/>
                      <a:pt x="53" y="24"/>
                      <a:pt x="53" y="23"/>
                    </a:cubicBezTo>
                    <a:cubicBezTo>
                      <a:pt x="61" y="14"/>
                      <a:pt x="61" y="14"/>
                      <a:pt x="61" y="14"/>
                    </a:cubicBezTo>
                    <a:cubicBezTo>
                      <a:pt x="66" y="14"/>
                      <a:pt x="66" y="14"/>
                      <a:pt x="66" y="14"/>
                    </a:cubicBezTo>
                    <a:cubicBezTo>
                      <a:pt x="57" y="25"/>
                      <a:pt x="57" y="25"/>
                      <a:pt x="57" y="25"/>
                    </a:cubicBezTo>
                    <a:lnTo>
                      <a:pt x="69" y="43"/>
                    </a:lnTo>
                    <a:close/>
                    <a:moveTo>
                      <a:pt x="115" y="14"/>
                    </a:moveTo>
                    <a:cubicBezTo>
                      <a:pt x="119" y="14"/>
                      <a:pt x="119" y="14"/>
                      <a:pt x="119" y="14"/>
                    </a:cubicBezTo>
                    <a:cubicBezTo>
                      <a:pt x="119" y="43"/>
                      <a:pt x="119" y="43"/>
                      <a:pt x="119" y="43"/>
                    </a:cubicBezTo>
                    <a:cubicBezTo>
                      <a:pt x="115" y="43"/>
                      <a:pt x="115" y="43"/>
                      <a:pt x="115" y="43"/>
                    </a:cubicBezTo>
                    <a:lnTo>
                      <a:pt x="115" y="14"/>
                    </a:lnTo>
                    <a:close/>
                    <a:moveTo>
                      <a:pt x="178" y="107"/>
                    </a:moveTo>
                    <a:cubicBezTo>
                      <a:pt x="178" y="122"/>
                      <a:pt x="166" y="134"/>
                      <a:pt x="151" y="134"/>
                    </a:cubicBezTo>
                    <a:cubicBezTo>
                      <a:pt x="109" y="134"/>
                      <a:pt x="109" y="134"/>
                      <a:pt x="109" y="134"/>
                    </a:cubicBezTo>
                    <a:cubicBezTo>
                      <a:pt x="109" y="131"/>
                      <a:pt x="109" y="131"/>
                      <a:pt x="109" y="131"/>
                    </a:cubicBezTo>
                    <a:cubicBezTo>
                      <a:pt x="108" y="131"/>
                      <a:pt x="108" y="131"/>
                      <a:pt x="108" y="131"/>
                    </a:cubicBezTo>
                    <a:cubicBezTo>
                      <a:pt x="126" y="128"/>
                      <a:pt x="139" y="117"/>
                      <a:pt x="139" y="103"/>
                    </a:cubicBezTo>
                    <a:cubicBezTo>
                      <a:pt x="59" y="103"/>
                      <a:pt x="59" y="103"/>
                      <a:pt x="59" y="103"/>
                    </a:cubicBezTo>
                    <a:cubicBezTo>
                      <a:pt x="59" y="117"/>
                      <a:pt x="72" y="128"/>
                      <a:pt x="90" y="131"/>
                    </a:cubicBezTo>
                    <a:cubicBezTo>
                      <a:pt x="89" y="131"/>
                      <a:pt x="89" y="131"/>
                      <a:pt x="89" y="131"/>
                    </a:cubicBezTo>
                    <a:cubicBezTo>
                      <a:pt x="89" y="134"/>
                      <a:pt x="89" y="134"/>
                      <a:pt x="89" y="134"/>
                    </a:cubicBezTo>
                    <a:cubicBezTo>
                      <a:pt x="37" y="134"/>
                      <a:pt x="37" y="134"/>
                      <a:pt x="37" y="134"/>
                    </a:cubicBezTo>
                    <a:cubicBezTo>
                      <a:pt x="22" y="134"/>
                      <a:pt x="10" y="122"/>
                      <a:pt x="10" y="107"/>
                    </a:cubicBezTo>
                    <a:cubicBezTo>
                      <a:pt x="10" y="40"/>
                      <a:pt x="10" y="40"/>
                      <a:pt x="10" y="40"/>
                    </a:cubicBezTo>
                    <a:cubicBezTo>
                      <a:pt x="10" y="26"/>
                      <a:pt x="22" y="14"/>
                      <a:pt x="37" y="14"/>
                    </a:cubicBezTo>
                    <a:cubicBezTo>
                      <a:pt x="37" y="49"/>
                      <a:pt x="37" y="49"/>
                      <a:pt x="37" y="49"/>
                    </a:cubicBezTo>
                    <a:cubicBezTo>
                      <a:pt x="131" y="49"/>
                      <a:pt x="131" y="49"/>
                      <a:pt x="131" y="49"/>
                    </a:cubicBezTo>
                    <a:cubicBezTo>
                      <a:pt x="131" y="14"/>
                      <a:pt x="131" y="14"/>
                      <a:pt x="131" y="14"/>
                    </a:cubicBezTo>
                    <a:cubicBezTo>
                      <a:pt x="151" y="14"/>
                      <a:pt x="151" y="14"/>
                      <a:pt x="151" y="14"/>
                    </a:cubicBezTo>
                    <a:cubicBezTo>
                      <a:pt x="166" y="14"/>
                      <a:pt x="178" y="26"/>
                      <a:pt x="178" y="40"/>
                    </a:cubicBezTo>
                    <a:lnTo>
                      <a:pt x="178" y="10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24" name="Freeform 384"/>
              <p:cNvSpPr/>
              <p:nvPr/>
            </p:nvSpPr>
            <p:spPr bwMode="auto">
              <a:xfrm>
                <a:off x="155629" y="51413"/>
                <a:ext cx="15285" cy="14590"/>
              </a:xfrm>
              <a:custGeom>
                <a:avLst/>
                <a:gdLst>
                  <a:gd name="T0" fmla="*/ 0 w 9"/>
                  <a:gd name="T1" fmla="*/ 5 h 9"/>
                  <a:gd name="T2" fmla="*/ 4 w 9"/>
                  <a:gd name="T3" fmla="*/ 9 h 9"/>
                  <a:gd name="T4" fmla="*/ 9 w 9"/>
                  <a:gd name="T5" fmla="*/ 5 h 9"/>
                  <a:gd name="T6" fmla="*/ 9 w 9"/>
                  <a:gd name="T7" fmla="*/ 4 h 9"/>
                  <a:gd name="T8" fmla="*/ 9 w 9"/>
                  <a:gd name="T9" fmla="*/ 0 h 9"/>
                  <a:gd name="T10" fmla="*/ 0 w 9"/>
                  <a:gd name="T11" fmla="*/ 5 h 9"/>
                </a:gdLst>
                <a:ahLst/>
                <a:cxnLst>
                  <a:cxn ang="0">
                    <a:pos x="T0" y="T1"/>
                  </a:cxn>
                  <a:cxn ang="0">
                    <a:pos x="T2" y="T3"/>
                  </a:cxn>
                  <a:cxn ang="0">
                    <a:pos x="T4" y="T5"/>
                  </a:cxn>
                  <a:cxn ang="0">
                    <a:pos x="T6" y="T7"/>
                  </a:cxn>
                  <a:cxn ang="0">
                    <a:pos x="T8" y="T9"/>
                  </a:cxn>
                  <a:cxn ang="0">
                    <a:pos x="T10" y="T11"/>
                  </a:cxn>
                </a:cxnLst>
                <a:rect l="0" t="0" r="r" b="b"/>
                <a:pathLst>
                  <a:path w="9" h="9">
                    <a:moveTo>
                      <a:pt x="0" y="5"/>
                    </a:moveTo>
                    <a:cubicBezTo>
                      <a:pt x="0" y="8"/>
                      <a:pt x="2" y="9"/>
                      <a:pt x="4" y="9"/>
                    </a:cubicBezTo>
                    <a:cubicBezTo>
                      <a:pt x="7" y="9"/>
                      <a:pt x="9" y="7"/>
                      <a:pt x="9" y="5"/>
                    </a:cubicBezTo>
                    <a:cubicBezTo>
                      <a:pt x="9" y="5"/>
                      <a:pt x="9" y="4"/>
                      <a:pt x="9" y="4"/>
                    </a:cubicBezTo>
                    <a:cubicBezTo>
                      <a:pt x="9" y="0"/>
                      <a:pt x="9" y="0"/>
                      <a:pt x="9" y="0"/>
                    </a:cubicBezTo>
                    <a:cubicBezTo>
                      <a:pt x="5" y="0"/>
                      <a:pt x="0" y="1"/>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25" name="Freeform 385"/>
              <p:cNvSpPr>
                <a:spLocks noEditPoints="1"/>
              </p:cNvSpPr>
              <p:nvPr/>
            </p:nvSpPr>
            <p:spPr bwMode="auto">
              <a:xfrm>
                <a:off x="96574" y="87541"/>
                <a:ext cx="149376" cy="80594"/>
              </a:xfrm>
              <a:custGeom>
                <a:avLst/>
                <a:gdLst>
                  <a:gd name="T0" fmla="*/ 78 w 91"/>
                  <a:gd name="T1" fmla="*/ 1 h 49"/>
                  <a:gd name="T2" fmla="*/ 55 w 91"/>
                  <a:gd name="T3" fmla="*/ 39 h 49"/>
                  <a:gd name="T4" fmla="*/ 50 w 91"/>
                  <a:gd name="T5" fmla="*/ 32 h 49"/>
                  <a:gd name="T6" fmla="*/ 50 w 91"/>
                  <a:gd name="T7" fmla="*/ 26 h 49"/>
                  <a:gd name="T8" fmla="*/ 43 w 91"/>
                  <a:gd name="T9" fmla="*/ 37 h 49"/>
                  <a:gd name="T10" fmla="*/ 41 w 91"/>
                  <a:gd name="T11" fmla="*/ 39 h 49"/>
                  <a:gd name="T12" fmla="*/ 41 w 91"/>
                  <a:gd name="T13" fmla="*/ 34 h 49"/>
                  <a:gd name="T14" fmla="*/ 29 w 91"/>
                  <a:gd name="T15" fmla="*/ 31 h 49"/>
                  <a:gd name="T16" fmla="*/ 17 w 91"/>
                  <a:gd name="T17" fmla="*/ 26 h 49"/>
                  <a:gd name="T18" fmla="*/ 23 w 91"/>
                  <a:gd name="T19" fmla="*/ 39 h 49"/>
                  <a:gd name="T20" fmla="*/ 0 w 91"/>
                  <a:gd name="T21" fmla="*/ 49 h 49"/>
                  <a:gd name="T22" fmla="*/ 80 w 91"/>
                  <a:gd name="T23" fmla="*/ 39 h 49"/>
                  <a:gd name="T24" fmla="*/ 91 w 91"/>
                  <a:gd name="T25" fmla="*/ 5 h 49"/>
                  <a:gd name="T26" fmla="*/ 60 w 91"/>
                  <a:gd name="T27" fmla="*/ 36 h 49"/>
                  <a:gd name="T28" fmla="*/ 49 w 91"/>
                  <a:gd name="T29" fmla="*/ 28 h 49"/>
                  <a:gd name="T30" fmla="*/ 49 w 91"/>
                  <a:gd name="T31" fmla="*/ 31 h 49"/>
                  <a:gd name="T32" fmla="*/ 45 w 91"/>
                  <a:gd name="T33" fmla="*/ 37 h 49"/>
                  <a:gd name="T34" fmla="*/ 45 w 91"/>
                  <a:gd name="T35" fmla="*/ 31 h 49"/>
                  <a:gd name="T36" fmla="*/ 32 w 91"/>
                  <a:gd name="T37" fmla="*/ 37 h 49"/>
                  <a:gd name="T38" fmla="*/ 29 w 91"/>
                  <a:gd name="T39" fmla="*/ 39 h 49"/>
                  <a:gd name="T40" fmla="*/ 38 w 91"/>
                  <a:gd name="T41" fmla="*/ 37 h 49"/>
                  <a:gd name="T42" fmla="*/ 37 w 91"/>
                  <a:gd name="T43" fmla="*/ 39 h 49"/>
                  <a:gd name="T44" fmla="*/ 34 w 91"/>
                  <a:gd name="T45" fmla="*/ 36 h 49"/>
                  <a:gd name="T46" fmla="*/ 39 w 91"/>
                  <a:gd name="T47" fmla="*/ 39 h 49"/>
                  <a:gd name="T48" fmla="*/ 39 w 91"/>
                  <a:gd name="T49" fmla="*/ 39 h 49"/>
                  <a:gd name="T50" fmla="*/ 36 w 91"/>
                  <a:gd name="T51" fmla="*/ 30 h 49"/>
                  <a:gd name="T52" fmla="*/ 39 w 91"/>
                  <a:gd name="T53" fmla="*/ 35 h 49"/>
                  <a:gd name="T54" fmla="*/ 31 w 91"/>
                  <a:gd name="T55" fmla="*/ 32 h 49"/>
                  <a:gd name="T56" fmla="*/ 18 w 91"/>
                  <a:gd name="T57" fmla="*/ 27 h 49"/>
                  <a:gd name="T58" fmla="*/ 28 w 91"/>
                  <a:gd name="T59" fmla="*/ 32 h 49"/>
                  <a:gd name="T60" fmla="*/ 24 w 91"/>
                  <a:gd name="T61" fmla="*/ 37 h 49"/>
                  <a:gd name="T62" fmla="*/ 18 w 91"/>
                  <a:gd name="T63" fmla="*/ 27 h 49"/>
                  <a:gd name="T64" fmla="*/ 29 w 91"/>
                  <a:gd name="T65" fmla="*/ 34 h 49"/>
                  <a:gd name="T66" fmla="*/ 25 w 91"/>
                  <a:gd name="T67" fmla="*/ 39 h 49"/>
                  <a:gd name="T68" fmla="*/ 28 w 91"/>
                  <a:gd name="T69" fmla="*/ 3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49">
                    <a:moveTo>
                      <a:pt x="60" y="36"/>
                    </a:moveTo>
                    <a:cubicBezTo>
                      <a:pt x="78" y="1"/>
                      <a:pt x="78" y="1"/>
                      <a:pt x="78" y="1"/>
                    </a:cubicBezTo>
                    <a:cubicBezTo>
                      <a:pt x="75" y="0"/>
                      <a:pt x="75" y="0"/>
                      <a:pt x="75" y="0"/>
                    </a:cubicBezTo>
                    <a:cubicBezTo>
                      <a:pt x="55" y="39"/>
                      <a:pt x="55" y="39"/>
                      <a:pt x="55" y="39"/>
                    </a:cubicBezTo>
                    <a:cubicBezTo>
                      <a:pt x="47" y="39"/>
                      <a:pt x="47" y="39"/>
                      <a:pt x="47" y="39"/>
                    </a:cubicBezTo>
                    <a:cubicBezTo>
                      <a:pt x="47" y="37"/>
                      <a:pt x="49" y="35"/>
                      <a:pt x="50" y="32"/>
                    </a:cubicBezTo>
                    <a:cubicBezTo>
                      <a:pt x="51" y="32"/>
                      <a:pt x="51" y="32"/>
                      <a:pt x="51" y="32"/>
                    </a:cubicBezTo>
                    <a:cubicBezTo>
                      <a:pt x="52" y="30"/>
                      <a:pt x="52" y="27"/>
                      <a:pt x="50" y="26"/>
                    </a:cubicBezTo>
                    <a:cubicBezTo>
                      <a:pt x="49" y="25"/>
                      <a:pt x="47" y="26"/>
                      <a:pt x="43" y="30"/>
                    </a:cubicBezTo>
                    <a:cubicBezTo>
                      <a:pt x="40" y="34"/>
                      <a:pt x="41" y="35"/>
                      <a:pt x="43" y="37"/>
                    </a:cubicBezTo>
                    <a:cubicBezTo>
                      <a:pt x="43" y="38"/>
                      <a:pt x="43" y="38"/>
                      <a:pt x="44" y="39"/>
                    </a:cubicBezTo>
                    <a:cubicBezTo>
                      <a:pt x="41" y="39"/>
                      <a:pt x="41" y="39"/>
                      <a:pt x="41" y="39"/>
                    </a:cubicBezTo>
                    <a:cubicBezTo>
                      <a:pt x="41" y="38"/>
                      <a:pt x="41" y="37"/>
                      <a:pt x="40" y="37"/>
                    </a:cubicBezTo>
                    <a:cubicBezTo>
                      <a:pt x="40" y="36"/>
                      <a:pt x="41" y="35"/>
                      <a:pt x="41" y="34"/>
                    </a:cubicBezTo>
                    <a:cubicBezTo>
                      <a:pt x="41" y="31"/>
                      <a:pt x="39" y="29"/>
                      <a:pt x="36" y="28"/>
                    </a:cubicBezTo>
                    <a:cubicBezTo>
                      <a:pt x="33" y="28"/>
                      <a:pt x="31" y="29"/>
                      <a:pt x="29" y="31"/>
                    </a:cubicBezTo>
                    <a:cubicBezTo>
                      <a:pt x="28" y="30"/>
                      <a:pt x="27" y="29"/>
                      <a:pt x="26" y="28"/>
                    </a:cubicBezTo>
                    <a:cubicBezTo>
                      <a:pt x="20" y="26"/>
                      <a:pt x="18" y="25"/>
                      <a:pt x="17" y="26"/>
                    </a:cubicBezTo>
                    <a:cubicBezTo>
                      <a:pt x="16" y="28"/>
                      <a:pt x="17" y="30"/>
                      <a:pt x="21" y="36"/>
                    </a:cubicBezTo>
                    <a:cubicBezTo>
                      <a:pt x="21" y="37"/>
                      <a:pt x="22" y="38"/>
                      <a:pt x="23" y="39"/>
                    </a:cubicBezTo>
                    <a:cubicBezTo>
                      <a:pt x="0" y="39"/>
                      <a:pt x="0" y="39"/>
                      <a:pt x="0" y="39"/>
                    </a:cubicBezTo>
                    <a:cubicBezTo>
                      <a:pt x="0" y="49"/>
                      <a:pt x="0" y="49"/>
                      <a:pt x="0" y="49"/>
                    </a:cubicBezTo>
                    <a:cubicBezTo>
                      <a:pt x="80" y="49"/>
                      <a:pt x="80" y="49"/>
                      <a:pt x="80" y="49"/>
                    </a:cubicBezTo>
                    <a:cubicBezTo>
                      <a:pt x="80" y="39"/>
                      <a:pt x="80" y="39"/>
                      <a:pt x="80" y="39"/>
                    </a:cubicBezTo>
                    <a:cubicBezTo>
                      <a:pt x="61" y="39"/>
                      <a:pt x="61" y="39"/>
                      <a:pt x="61" y="39"/>
                    </a:cubicBezTo>
                    <a:cubicBezTo>
                      <a:pt x="91" y="5"/>
                      <a:pt x="91" y="5"/>
                      <a:pt x="91" y="5"/>
                    </a:cubicBezTo>
                    <a:cubicBezTo>
                      <a:pt x="89" y="4"/>
                      <a:pt x="89" y="4"/>
                      <a:pt x="89" y="4"/>
                    </a:cubicBezTo>
                    <a:lnTo>
                      <a:pt x="60" y="36"/>
                    </a:lnTo>
                    <a:close/>
                    <a:moveTo>
                      <a:pt x="45" y="31"/>
                    </a:moveTo>
                    <a:cubicBezTo>
                      <a:pt x="47" y="28"/>
                      <a:pt x="49" y="28"/>
                      <a:pt x="49" y="28"/>
                    </a:cubicBezTo>
                    <a:cubicBezTo>
                      <a:pt x="49" y="28"/>
                      <a:pt x="49" y="28"/>
                      <a:pt x="49" y="28"/>
                    </a:cubicBezTo>
                    <a:cubicBezTo>
                      <a:pt x="50" y="28"/>
                      <a:pt x="50" y="30"/>
                      <a:pt x="49" y="31"/>
                    </a:cubicBezTo>
                    <a:cubicBezTo>
                      <a:pt x="49" y="31"/>
                      <a:pt x="49" y="31"/>
                      <a:pt x="49" y="31"/>
                    </a:cubicBezTo>
                    <a:cubicBezTo>
                      <a:pt x="48" y="33"/>
                      <a:pt x="46" y="35"/>
                      <a:pt x="45" y="37"/>
                    </a:cubicBezTo>
                    <a:cubicBezTo>
                      <a:pt x="45" y="36"/>
                      <a:pt x="44" y="36"/>
                      <a:pt x="44" y="36"/>
                    </a:cubicBezTo>
                    <a:cubicBezTo>
                      <a:pt x="43" y="34"/>
                      <a:pt x="42" y="34"/>
                      <a:pt x="45" y="31"/>
                    </a:cubicBezTo>
                    <a:close/>
                    <a:moveTo>
                      <a:pt x="29" y="39"/>
                    </a:moveTo>
                    <a:cubicBezTo>
                      <a:pt x="30" y="38"/>
                      <a:pt x="31" y="38"/>
                      <a:pt x="32" y="37"/>
                    </a:cubicBezTo>
                    <a:cubicBezTo>
                      <a:pt x="33" y="38"/>
                      <a:pt x="33" y="38"/>
                      <a:pt x="33" y="39"/>
                    </a:cubicBezTo>
                    <a:lnTo>
                      <a:pt x="29" y="39"/>
                    </a:lnTo>
                    <a:close/>
                    <a:moveTo>
                      <a:pt x="34" y="36"/>
                    </a:moveTo>
                    <a:cubicBezTo>
                      <a:pt x="36" y="36"/>
                      <a:pt x="37" y="36"/>
                      <a:pt x="38" y="37"/>
                    </a:cubicBezTo>
                    <a:cubicBezTo>
                      <a:pt x="38" y="37"/>
                      <a:pt x="38" y="37"/>
                      <a:pt x="38" y="37"/>
                    </a:cubicBezTo>
                    <a:cubicBezTo>
                      <a:pt x="37" y="37"/>
                      <a:pt x="37" y="38"/>
                      <a:pt x="37" y="39"/>
                    </a:cubicBezTo>
                    <a:cubicBezTo>
                      <a:pt x="36" y="39"/>
                      <a:pt x="36" y="39"/>
                      <a:pt x="36" y="39"/>
                    </a:cubicBezTo>
                    <a:cubicBezTo>
                      <a:pt x="35" y="38"/>
                      <a:pt x="35" y="37"/>
                      <a:pt x="34" y="36"/>
                    </a:cubicBezTo>
                    <a:close/>
                    <a:moveTo>
                      <a:pt x="39" y="39"/>
                    </a:moveTo>
                    <a:cubicBezTo>
                      <a:pt x="39" y="39"/>
                      <a:pt x="39" y="39"/>
                      <a:pt x="39" y="39"/>
                    </a:cubicBezTo>
                    <a:cubicBezTo>
                      <a:pt x="39" y="38"/>
                      <a:pt x="39" y="38"/>
                      <a:pt x="39" y="38"/>
                    </a:cubicBezTo>
                    <a:lnTo>
                      <a:pt x="39" y="39"/>
                    </a:lnTo>
                    <a:close/>
                    <a:moveTo>
                      <a:pt x="35" y="30"/>
                    </a:moveTo>
                    <a:cubicBezTo>
                      <a:pt x="36" y="30"/>
                      <a:pt x="36" y="30"/>
                      <a:pt x="36" y="30"/>
                    </a:cubicBezTo>
                    <a:cubicBezTo>
                      <a:pt x="38" y="31"/>
                      <a:pt x="39" y="32"/>
                      <a:pt x="39" y="34"/>
                    </a:cubicBezTo>
                    <a:cubicBezTo>
                      <a:pt x="39" y="34"/>
                      <a:pt x="39" y="35"/>
                      <a:pt x="39" y="35"/>
                    </a:cubicBezTo>
                    <a:cubicBezTo>
                      <a:pt x="37" y="34"/>
                      <a:pt x="35" y="34"/>
                      <a:pt x="33" y="35"/>
                    </a:cubicBezTo>
                    <a:cubicBezTo>
                      <a:pt x="32" y="34"/>
                      <a:pt x="32" y="33"/>
                      <a:pt x="31" y="32"/>
                    </a:cubicBezTo>
                    <a:cubicBezTo>
                      <a:pt x="32" y="31"/>
                      <a:pt x="33" y="30"/>
                      <a:pt x="35" y="30"/>
                    </a:cubicBezTo>
                    <a:close/>
                    <a:moveTo>
                      <a:pt x="18" y="27"/>
                    </a:moveTo>
                    <a:cubicBezTo>
                      <a:pt x="19" y="27"/>
                      <a:pt x="20" y="27"/>
                      <a:pt x="25" y="30"/>
                    </a:cubicBezTo>
                    <a:cubicBezTo>
                      <a:pt x="26" y="31"/>
                      <a:pt x="27" y="31"/>
                      <a:pt x="28" y="32"/>
                    </a:cubicBezTo>
                    <a:cubicBezTo>
                      <a:pt x="27" y="33"/>
                      <a:pt x="27" y="34"/>
                      <a:pt x="26" y="34"/>
                    </a:cubicBezTo>
                    <a:cubicBezTo>
                      <a:pt x="25" y="35"/>
                      <a:pt x="24" y="37"/>
                      <a:pt x="24" y="37"/>
                    </a:cubicBezTo>
                    <a:cubicBezTo>
                      <a:pt x="24" y="37"/>
                      <a:pt x="23" y="37"/>
                      <a:pt x="22" y="35"/>
                    </a:cubicBezTo>
                    <a:cubicBezTo>
                      <a:pt x="21" y="32"/>
                      <a:pt x="18" y="28"/>
                      <a:pt x="18" y="27"/>
                    </a:cubicBezTo>
                    <a:close/>
                    <a:moveTo>
                      <a:pt x="28" y="35"/>
                    </a:moveTo>
                    <a:cubicBezTo>
                      <a:pt x="28" y="35"/>
                      <a:pt x="29" y="34"/>
                      <a:pt x="29" y="34"/>
                    </a:cubicBezTo>
                    <a:cubicBezTo>
                      <a:pt x="30" y="34"/>
                      <a:pt x="30" y="35"/>
                      <a:pt x="31" y="35"/>
                    </a:cubicBezTo>
                    <a:cubicBezTo>
                      <a:pt x="29" y="36"/>
                      <a:pt x="27" y="37"/>
                      <a:pt x="25" y="39"/>
                    </a:cubicBezTo>
                    <a:cubicBezTo>
                      <a:pt x="25" y="39"/>
                      <a:pt x="25" y="39"/>
                      <a:pt x="25" y="39"/>
                    </a:cubicBezTo>
                    <a:cubicBezTo>
                      <a:pt x="26" y="38"/>
                      <a:pt x="27" y="37"/>
                      <a:pt x="28"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nvGrpSpPr>
            <p:cNvPr id="116" name="组合 502"/>
            <p:cNvGrpSpPr/>
            <p:nvPr/>
          </p:nvGrpSpPr>
          <p:grpSpPr bwMode="auto">
            <a:xfrm>
              <a:off x="9886950" y="5940425"/>
              <a:ext cx="320675" cy="368300"/>
              <a:chOff x="0" y="0"/>
              <a:chExt cx="289721" cy="332100"/>
            </a:xfrm>
            <a:grpFill/>
          </p:grpSpPr>
          <p:sp>
            <p:nvSpPr>
              <p:cNvPr id="117" name="Oval 392"/>
              <p:cNvSpPr>
                <a:spLocks noChangeArrowheads="1"/>
              </p:cNvSpPr>
              <p:nvPr/>
            </p:nvSpPr>
            <p:spPr bwMode="auto">
              <a:xfrm>
                <a:off x="118806" y="0"/>
                <a:ext cx="56971" cy="590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endParaRPr lang="zh-CN" altLang="en-US">
                  <a:solidFill>
                    <a:srgbClr val="000000"/>
                  </a:solidFill>
                  <a:latin typeface="IBM Plex Sans" panose="020B0503050203000203" charset="0"/>
                  <a:ea typeface="IBM Plex Sans" panose="020B0503050203000203" charset="0"/>
                  <a:cs typeface="IBM Plex Sans" panose="020B0503050203000203" charset="0"/>
                </a:endParaRPr>
              </a:p>
            </p:txBody>
          </p:sp>
          <p:sp>
            <p:nvSpPr>
              <p:cNvPr id="118" name="Freeform 393"/>
              <p:cNvSpPr/>
              <p:nvPr/>
            </p:nvSpPr>
            <p:spPr bwMode="auto">
              <a:xfrm>
                <a:off x="193841" y="169524"/>
                <a:ext cx="28486" cy="31265"/>
              </a:xfrm>
              <a:custGeom>
                <a:avLst/>
                <a:gdLst>
                  <a:gd name="T0" fmla="*/ 0 w 41"/>
                  <a:gd name="T1" fmla="*/ 9 h 45"/>
                  <a:gd name="T2" fmla="*/ 31 w 41"/>
                  <a:gd name="T3" fmla="*/ 45 h 45"/>
                  <a:gd name="T4" fmla="*/ 41 w 41"/>
                  <a:gd name="T5" fmla="*/ 35 h 45"/>
                  <a:gd name="T6" fmla="*/ 12 w 41"/>
                  <a:gd name="T7" fmla="*/ 0 h 45"/>
                  <a:gd name="T8" fmla="*/ 0 w 41"/>
                  <a:gd name="T9" fmla="*/ 9 h 45"/>
                </a:gdLst>
                <a:ahLst/>
                <a:cxnLst>
                  <a:cxn ang="0">
                    <a:pos x="T0" y="T1"/>
                  </a:cxn>
                  <a:cxn ang="0">
                    <a:pos x="T2" y="T3"/>
                  </a:cxn>
                  <a:cxn ang="0">
                    <a:pos x="T4" y="T5"/>
                  </a:cxn>
                  <a:cxn ang="0">
                    <a:pos x="T6" y="T7"/>
                  </a:cxn>
                  <a:cxn ang="0">
                    <a:pos x="T8" y="T9"/>
                  </a:cxn>
                </a:cxnLst>
                <a:rect l="0" t="0" r="r" b="b"/>
                <a:pathLst>
                  <a:path w="41" h="45">
                    <a:moveTo>
                      <a:pt x="0" y="9"/>
                    </a:moveTo>
                    <a:lnTo>
                      <a:pt x="31" y="45"/>
                    </a:lnTo>
                    <a:lnTo>
                      <a:pt x="41" y="35"/>
                    </a:lnTo>
                    <a:lnTo>
                      <a:pt x="12" y="0"/>
                    </a:ln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19" name="Freeform 394"/>
              <p:cNvSpPr>
                <a:spLocks noEditPoints="1"/>
              </p:cNvSpPr>
              <p:nvPr/>
            </p:nvSpPr>
            <p:spPr bwMode="auto">
              <a:xfrm>
                <a:off x="10421" y="67392"/>
                <a:ext cx="270961" cy="264708"/>
              </a:xfrm>
              <a:custGeom>
                <a:avLst/>
                <a:gdLst>
                  <a:gd name="T0" fmla="*/ 147 w 165"/>
                  <a:gd name="T1" fmla="*/ 34 h 161"/>
                  <a:gd name="T2" fmla="*/ 153 w 165"/>
                  <a:gd name="T3" fmla="*/ 39 h 161"/>
                  <a:gd name="T4" fmla="*/ 145 w 165"/>
                  <a:gd name="T5" fmla="*/ 46 h 161"/>
                  <a:gd name="T6" fmla="*/ 114 w 165"/>
                  <a:gd name="T7" fmla="*/ 3 h 161"/>
                  <a:gd name="T8" fmla="*/ 110 w 165"/>
                  <a:gd name="T9" fmla="*/ 1 h 161"/>
                  <a:gd name="T10" fmla="*/ 110 w 165"/>
                  <a:gd name="T11" fmla="*/ 0 h 161"/>
                  <a:gd name="T12" fmla="*/ 110 w 165"/>
                  <a:gd name="T13" fmla="*/ 0 h 161"/>
                  <a:gd name="T14" fmla="*/ 110 w 165"/>
                  <a:gd name="T15" fmla="*/ 0 h 161"/>
                  <a:gd name="T16" fmla="*/ 55 w 165"/>
                  <a:gd name="T17" fmla="*/ 0 h 161"/>
                  <a:gd name="T18" fmla="*/ 55 w 165"/>
                  <a:gd name="T19" fmla="*/ 1 h 161"/>
                  <a:gd name="T20" fmla="*/ 52 w 165"/>
                  <a:gd name="T21" fmla="*/ 3 h 161"/>
                  <a:gd name="T22" fmla="*/ 20 w 165"/>
                  <a:gd name="T23" fmla="*/ 47 h 161"/>
                  <a:gd name="T24" fmla="*/ 12 w 165"/>
                  <a:gd name="T25" fmla="*/ 40 h 161"/>
                  <a:gd name="T26" fmla="*/ 17 w 165"/>
                  <a:gd name="T27" fmla="*/ 34 h 161"/>
                  <a:gd name="T28" fmla="*/ 12 w 165"/>
                  <a:gd name="T29" fmla="*/ 30 h 161"/>
                  <a:gd name="T30" fmla="*/ 0 w 165"/>
                  <a:gd name="T31" fmla="*/ 45 h 161"/>
                  <a:gd name="T32" fmla="*/ 4 w 165"/>
                  <a:gd name="T33" fmla="*/ 49 h 161"/>
                  <a:gd name="T34" fmla="*/ 10 w 165"/>
                  <a:gd name="T35" fmla="*/ 42 h 161"/>
                  <a:gd name="T36" fmla="*/ 18 w 165"/>
                  <a:gd name="T37" fmla="*/ 50 h 161"/>
                  <a:gd name="T38" fmla="*/ 21 w 165"/>
                  <a:gd name="T39" fmla="*/ 58 h 161"/>
                  <a:gd name="T40" fmla="*/ 28 w 165"/>
                  <a:gd name="T41" fmla="*/ 58 h 161"/>
                  <a:gd name="T42" fmla="*/ 36 w 165"/>
                  <a:gd name="T43" fmla="*/ 65 h 161"/>
                  <a:gd name="T44" fmla="*/ 31 w 165"/>
                  <a:gd name="T45" fmla="*/ 71 h 161"/>
                  <a:gd name="T46" fmla="*/ 35 w 165"/>
                  <a:gd name="T47" fmla="*/ 75 h 161"/>
                  <a:gd name="T48" fmla="*/ 48 w 165"/>
                  <a:gd name="T49" fmla="*/ 61 h 161"/>
                  <a:gd name="T50" fmla="*/ 43 w 165"/>
                  <a:gd name="T51" fmla="*/ 57 h 161"/>
                  <a:gd name="T52" fmla="*/ 38 w 165"/>
                  <a:gd name="T53" fmla="*/ 63 h 161"/>
                  <a:gd name="T54" fmla="*/ 31 w 165"/>
                  <a:gd name="T55" fmla="*/ 56 h 161"/>
                  <a:gd name="T56" fmla="*/ 31 w 165"/>
                  <a:gd name="T57" fmla="*/ 56 h 161"/>
                  <a:gd name="T58" fmla="*/ 58 w 165"/>
                  <a:gd name="T59" fmla="*/ 18 h 161"/>
                  <a:gd name="T60" fmla="*/ 60 w 165"/>
                  <a:gd name="T61" fmla="*/ 27 h 161"/>
                  <a:gd name="T62" fmla="*/ 60 w 165"/>
                  <a:gd name="T63" fmla="*/ 151 h 161"/>
                  <a:gd name="T64" fmla="*/ 70 w 165"/>
                  <a:gd name="T65" fmla="*/ 161 h 161"/>
                  <a:gd name="T66" fmla="*/ 80 w 165"/>
                  <a:gd name="T67" fmla="*/ 151 h 161"/>
                  <a:gd name="T68" fmla="*/ 80 w 165"/>
                  <a:gd name="T69" fmla="*/ 68 h 161"/>
                  <a:gd name="T70" fmla="*/ 85 w 165"/>
                  <a:gd name="T71" fmla="*/ 68 h 161"/>
                  <a:gd name="T72" fmla="*/ 85 w 165"/>
                  <a:gd name="T73" fmla="*/ 151 h 161"/>
                  <a:gd name="T74" fmla="*/ 85 w 165"/>
                  <a:gd name="T75" fmla="*/ 151 h 161"/>
                  <a:gd name="T76" fmla="*/ 95 w 165"/>
                  <a:gd name="T77" fmla="*/ 161 h 161"/>
                  <a:gd name="T78" fmla="*/ 105 w 165"/>
                  <a:gd name="T79" fmla="*/ 151 h 161"/>
                  <a:gd name="T80" fmla="*/ 105 w 165"/>
                  <a:gd name="T81" fmla="*/ 27 h 161"/>
                  <a:gd name="T82" fmla="*/ 107 w 165"/>
                  <a:gd name="T83" fmla="*/ 17 h 161"/>
                  <a:gd name="T84" fmla="*/ 135 w 165"/>
                  <a:gd name="T85" fmla="*/ 56 h 161"/>
                  <a:gd name="T86" fmla="*/ 127 w 165"/>
                  <a:gd name="T87" fmla="*/ 63 h 161"/>
                  <a:gd name="T88" fmla="*/ 122 w 165"/>
                  <a:gd name="T89" fmla="*/ 58 h 161"/>
                  <a:gd name="T90" fmla="*/ 118 w 165"/>
                  <a:gd name="T91" fmla="*/ 62 h 161"/>
                  <a:gd name="T92" fmla="*/ 130 w 165"/>
                  <a:gd name="T93" fmla="*/ 76 h 161"/>
                  <a:gd name="T94" fmla="*/ 135 w 165"/>
                  <a:gd name="T95" fmla="*/ 72 h 161"/>
                  <a:gd name="T96" fmla="*/ 129 w 165"/>
                  <a:gd name="T97" fmla="*/ 65 h 161"/>
                  <a:gd name="T98" fmla="*/ 137 w 165"/>
                  <a:gd name="T99" fmla="*/ 58 h 161"/>
                  <a:gd name="T100" fmla="*/ 145 w 165"/>
                  <a:gd name="T101" fmla="*/ 58 h 161"/>
                  <a:gd name="T102" fmla="*/ 147 w 165"/>
                  <a:gd name="T103" fmla="*/ 49 h 161"/>
                  <a:gd name="T104" fmla="*/ 155 w 165"/>
                  <a:gd name="T105" fmla="*/ 42 h 161"/>
                  <a:gd name="T106" fmla="*/ 160 w 165"/>
                  <a:gd name="T107" fmla="*/ 48 h 161"/>
                  <a:gd name="T108" fmla="*/ 165 w 165"/>
                  <a:gd name="T109" fmla="*/ 44 h 161"/>
                  <a:gd name="T110" fmla="*/ 152 w 165"/>
                  <a:gd name="T111" fmla="*/ 30 h 161"/>
                  <a:gd name="T112" fmla="*/ 147 w 165"/>
                  <a:gd name="T113" fmla="*/ 34 h 161"/>
                  <a:gd name="T114" fmla="*/ 105 w 165"/>
                  <a:gd name="T115" fmla="*/ 23 h 161"/>
                  <a:gd name="T116" fmla="*/ 105 w 165"/>
                  <a:gd name="T117" fmla="*/ 23 h 161"/>
                  <a:gd name="T118" fmla="*/ 105 w 165"/>
                  <a:gd name="T119" fmla="*/ 23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5" h="161">
                    <a:moveTo>
                      <a:pt x="147" y="34"/>
                    </a:moveTo>
                    <a:cubicBezTo>
                      <a:pt x="153" y="39"/>
                      <a:pt x="153" y="39"/>
                      <a:pt x="153" y="39"/>
                    </a:cubicBezTo>
                    <a:cubicBezTo>
                      <a:pt x="145" y="46"/>
                      <a:pt x="145" y="46"/>
                      <a:pt x="145" y="46"/>
                    </a:cubicBezTo>
                    <a:cubicBezTo>
                      <a:pt x="114" y="3"/>
                      <a:pt x="114" y="3"/>
                      <a:pt x="114" y="3"/>
                    </a:cubicBezTo>
                    <a:cubicBezTo>
                      <a:pt x="113" y="2"/>
                      <a:pt x="112" y="1"/>
                      <a:pt x="110" y="1"/>
                    </a:cubicBezTo>
                    <a:cubicBezTo>
                      <a:pt x="110" y="0"/>
                      <a:pt x="110" y="0"/>
                      <a:pt x="110" y="0"/>
                    </a:cubicBezTo>
                    <a:cubicBezTo>
                      <a:pt x="110" y="0"/>
                      <a:pt x="110" y="0"/>
                      <a:pt x="110" y="0"/>
                    </a:cubicBezTo>
                    <a:cubicBezTo>
                      <a:pt x="110" y="0"/>
                      <a:pt x="110" y="0"/>
                      <a:pt x="110" y="0"/>
                    </a:cubicBezTo>
                    <a:cubicBezTo>
                      <a:pt x="55" y="0"/>
                      <a:pt x="55" y="0"/>
                      <a:pt x="55" y="0"/>
                    </a:cubicBezTo>
                    <a:cubicBezTo>
                      <a:pt x="55" y="1"/>
                      <a:pt x="55" y="1"/>
                      <a:pt x="55" y="1"/>
                    </a:cubicBezTo>
                    <a:cubicBezTo>
                      <a:pt x="54" y="1"/>
                      <a:pt x="53" y="2"/>
                      <a:pt x="52" y="3"/>
                    </a:cubicBezTo>
                    <a:cubicBezTo>
                      <a:pt x="20" y="47"/>
                      <a:pt x="20" y="47"/>
                      <a:pt x="20" y="47"/>
                    </a:cubicBezTo>
                    <a:cubicBezTo>
                      <a:pt x="12" y="40"/>
                      <a:pt x="12" y="40"/>
                      <a:pt x="12" y="40"/>
                    </a:cubicBezTo>
                    <a:cubicBezTo>
                      <a:pt x="17" y="34"/>
                      <a:pt x="17" y="34"/>
                      <a:pt x="17" y="34"/>
                    </a:cubicBezTo>
                    <a:cubicBezTo>
                      <a:pt x="12" y="30"/>
                      <a:pt x="12" y="30"/>
                      <a:pt x="12" y="30"/>
                    </a:cubicBezTo>
                    <a:cubicBezTo>
                      <a:pt x="0" y="45"/>
                      <a:pt x="0" y="45"/>
                      <a:pt x="0" y="45"/>
                    </a:cubicBezTo>
                    <a:cubicBezTo>
                      <a:pt x="4" y="49"/>
                      <a:pt x="4" y="49"/>
                      <a:pt x="4" y="49"/>
                    </a:cubicBezTo>
                    <a:cubicBezTo>
                      <a:pt x="10" y="42"/>
                      <a:pt x="10" y="42"/>
                      <a:pt x="10" y="42"/>
                    </a:cubicBezTo>
                    <a:cubicBezTo>
                      <a:pt x="18" y="50"/>
                      <a:pt x="18" y="50"/>
                      <a:pt x="18" y="50"/>
                    </a:cubicBezTo>
                    <a:cubicBezTo>
                      <a:pt x="18" y="53"/>
                      <a:pt x="19" y="56"/>
                      <a:pt x="21" y="58"/>
                    </a:cubicBezTo>
                    <a:cubicBezTo>
                      <a:pt x="23" y="59"/>
                      <a:pt x="26" y="59"/>
                      <a:pt x="28" y="58"/>
                    </a:cubicBezTo>
                    <a:cubicBezTo>
                      <a:pt x="36" y="65"/>
                      <a:pt x="36" y="65"/>
                      <a:pt x="36" y="65"/>
                    </a:cubicBezTo>
                    <a:cubicBezTo>
                      <a:pt x="31" y="71"/>
                      <a:pt x="31" y="71"/>
                      <a:pt x="31" y="71"/>
                    </a:cubicBezTo>
                    <a:cubicBezTo>
                      <a:pt x="35" y="75"/>
                      <a:pt x="35" y="75"/>
                      <a:pt x="35" y="75"/>
                    </a:cubicBezTo>
                    <a:cubicBezTo>
                      <a:pt x="48" y="61"/>
                      <a:pt x="48" y="61"/>
                      <a:pt x="48" y="61"/>
                    </a:cubicBezTo>
                    <a:cubicBezTo>
                      <a:pt x="43" y="57"/>
                      <a:pt x="43" y="57"/>
                      <a:pt x="43" y="57"/>
                    </a:cubicBezTo>
                    <a:cubicBezTo>
                      <a:pt x="38" y="63"/>
                      <a:pt x="38" y="63"/>
                      <a:pt x="38" y="63"/>
                    </a:cubicBezTo>
                    <a:cubicBezTo>
                      <a:pt x="31" y="56"/>
                      <a:pt x="31" y="56"/>
                      <a:pt x="31" y="56"/>
                    </a:cubicBezTo>
                    <a:cubicBezTo>
                      <a:pt x="31" y="56"/>
                      <a:pt x="31" y="56"/>
                      <a:pt x="31" y="56"/>
                    </a:cubicBezTo>
                    <a:cubicBezTo>
                      <a:pt x="58" y="18"/>
                      <a:pt x="58" y="18"/>
                      <a:pt x="58" y="18"/>
                    </a:cubicBezTo>
                    <a:cubicBezTo>
                      <a:pt x="60" y="27"/>
                      <a:pt x="60" y="27"/>
                      <a:pt x="60" y="27"/>
                    </a:cubicBezTo>
                    <a:cubicBezTo>
                      <a:pt x="60" y="151"/>
                      <a:pt x="60" y="151"/>
                      <a:pt x="60" y="151"/>
                    </a:cubicBezTo>
                    <a:cubicBezTo>
                      <a:pt x="60" y="156"/>
                      <a:pt x="64" y="161"/>
                      <a:pt x="70" y="161"/>
                    </a:cubicBezTo>
                    <a:cubicBezTo>
                      <a:pt x="76" y="161"/>
                      <a:pt x="80" y="156"/>
                      <a:pt x="80" y="151"/>
                    </a:cubicBezTo>
                    <a:cubicBezTo>
                      <a:pt x="80" y="68"/>
                      <a:pt x="80" y="68"/>
                      <a:pt x="80" y="68"/>
                    </a:cubicBezTo>
                    <a:cubicBezTo>
                      <a:pt x="85" y="68"/>
                      <a:pt x="85" y="68"/>
                      <a:pt x="85" y="68"/>
                    </a:cubicBezTo>
                    <a:cubicBezTo>
                      <a:pt x="85" y="151"/>
                      <a:pt x="85" y="151"/>
                      <a:pt x="85" y="151"/>
                    </a:cubicBezTo>
                    <a:cubicBezTo>
                      <a:pt x="85" y="151"/>
                      <a:pt x="85" y="151"/>
                      <a:pt x="85" y="151"/>
                    </a:cubicBezTo>
                    <a:cubicBezTo>
                      <a:pt x="85" y="156"/>
                      <a:pt x="89" y="161"/>
                      <a:pt x="95" y="161"/>
                    </a:cubicBezTo>
                    <a:cubicBezTo>
                      <a:pt x="100" y="161"/>
                      <a:pt x="105" y="156"/>
                      <a:pt x="105" y="151"/>
                    </a:cubicBezTo>
                    <a:cubicBezTo>
                      <a:pt x="105" y="27"/>
                      <a:pt x="105" y="27"/>
                      <a:pt x="105" y="27"/>
                    </a:cubicBezTo>
                    <a:cubicBezTo>
                      <a:pt x="107" y="17"/>
                      <a:pt x="107" y="17"/>
                      <a:pt x="107" y="17"/>
                    </a:cubicBezTo>
                    <a:cubicBezTo>
                      <a:pt x="135" y="56"/>
                      <a:pt x="135" y="56"/>
                      <a:pt x="135" y="56"/>
                    </a:cubicBezTo>
                    <a:cubicBezTo>
                      <a:pt x="127" y="63"/>
                      <a:pt x="127" y="63"/>
                      <a:pt x="127" y="63"/>
                    </a:cubicBezTo>
                    <a:cubicBezTo>
                      <a:pt x="122" y="58"/>
                      <a:pt x="122" y="58"/>
                      <a:pt x="122" y="58"/>
                    </a:cubicBezTo>
                    <a:cubicBezTo>
                      <a:pt x="118" y="62"/>
                      <a:pt x="118" y="62"/>
                      <a:pt x="118" y="62"/>
                    </a:cubicBezTo>
                    <a:cubicBezTo>
                      <a:pt x="130" y="76"/>
                      <a:pt x="130" y="76"/>
                      <a:pt x="130" y="76"/>
                    </a:cubicBezTo>
                    <a:cubicBezTo>
                      <a:pt x="135" y="72"/>
                      <a:pt x="135" y="72"/>
                      <a:pt x="135" y="72"/>
                    </a:cubicBezTo>
                    <a:cubicBezTo>
                      <a:pt x="129" y="65"/>
                      <a:pt x="129" y="65"/>
                      <a:pt x="129" y="65"/>
                    </a:cubicBezTo>
                    <a:cubicBezTo>
                      <a:pt x="137" y="58"/>
                      <a:pt x="137" y="58"/>
                      <a:pt x="137" y="58"/>
                    </a:cubicBezTo>
                    <a:cubicBezTo>
                      <a:pt x="139" y="59"/>
                      <a:pt x="142" y="59"/>
                      <a:pt x="145" y="58"/>
                    </a:cubicBezTo>
                    <a:cubicBezTo>
                      <a:pt x="147" y="56"/>
                      <a:pt x="148" y="52"/>
                      <a:pt x="147" y="49"/>
                    </a:cubicBezTo>
                    <a:cubicBezTo>
                      <a:pt x="155" y="42"/>
                      <a:pt x="155" y="42"/>
                      <a:pt x="155" y="42"/>
                    </a:cubicBezTo>
                    <a:cubicBezTo>
                      <a:pt x="160" y="48"/>
                      <a:pt x="160" y="48"/>
                      <a:pt x="160" y="48"/>
                    </a:cubicBezTo>
                    <a:cubicBezTo>
                      <a:pt x="165" y="44"/>
                      <a:pt x="165" y="44"/>
                      <a:pt x="165" y="44"/>
                    </a:cubicBezTo>
                    <a:cubicBezTo>
                      <a:pt x="152" y="30"/>
                      <a:pt x="152" y="30"/>
                      <a:pt x="152" y="30"/>
                    </a:cubicBezTo>
                    <a:lnTo>
                      <a:pt x="147" y="34"/>
                    </a:lnTo>
                    <a:close/>
                    <a:moveTo>
                      <a:pt x="105" y="23"/>
                    </a:moveTo>
                    <a:cubicBezTo>
                      <a:pt x="105" y="23"/>
                      <a:pt x="105" y="23"/>
                      <a:pt x="105" y="23"/>
                    </a:cubicBezTo>
                    <a:cubicBezTo>
                      <a:pt x="105" y="23"/>
                      <a:pt x="105" y="23"/>
                      <a:pt x="105"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20" name="Freeform 395"/>
              <p:cNvSpPr/>
              <p:nvPr/>
            </p:nvSpPr>
            <p:spPr bwMode="auto">
              <a:xfrm>
                <a:off x="261235" y="108385"/>
                <a:ext cx="28486" cy="29876"/>
              </a:xfrm>
              <a:custGeom>
                <a:avLst/>
                <a:gdLst>
                  <a:gd name="T0" fmla="*/ 10 w 41"/>
                  <a:gd name="T1" fmla="*/ 0 h 43"/>
                  <a:gd name="T2" fmla="*/ 0 w 41"/>
                  <a:gd name="T3" fmla="*/ 10 h 43"/>
                  <a:gd name="T4" fmla="*/ 29 w 41"/>
                  <a:gd name="T5" fmla="*/ 43 h 43"/>
                  <a:gd name="T6" fmla="*/ 41 w 41"/>
                  <a:gd name="T7" fmla="*/ 33 h 43"/>
                  <a:gd name="T8" fmla="*/ 10 w 41"/>
                  <a:gd name="T9" fmla="*/ 0 h 43"/>
                </a:gdLst>
                <a:ahLst/>
                <a:cxnLst>
                  <a:cxn ang="0">
                    <a:pos x="T0" y="T1"/>
                  </a:cxn>
                  <a:cxn ang="0">
                    <a:pos x="T2" y="T3"/>
                  </a:cxn>
                  <a:cxn ang="0">
                    <a:pos x="T4" y="T5"/>
                  </a:cxn>
                  <a:cxn ang="0">
                    <a:pos x="T6" y="T7"/>
                  </a:cxn>
                  <a:cxn ang="0">
                    <a:pos x="T8" y="T9"/>
                  </a:cxn>
                </a:cxnLst>
                <a:rect l="0" t="0" r="r" b="b"/>
                <a:pathLst>
                  <a:path w="41" h="43">
                    <a:moveTo>
                      <a:pt x="10" y="0"/>
                    </a:moveTo>
                    <a:lnTo>
                      <a:pt x="0" y="10"/>
                    </a:lnTo>
                    <a:lnTo>
                      <a:pt x="29" y="43"/>
                    </a:lnTo>
                    <a:lnTo>
                      <a:pt x="41" y="33"/>
                    </a:lnTo>
                    <a:lnTo>
                      <a:pt x="1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21" name="Freeform 396"/>
              <p:cNvSpPr/>
              <p:nvPr/>
            </p:nvSpPr>
            <p:spPr bwMode="auto">
              <a:xfrm>
                <a:off x="0" y="110469"/>
                <a:ext cx="28486" cy="29180"/>
              </a:xfrm>
              <a:custGeom>
                <a:avLst/>
                <a:gdLst>
                  <a:gd name="T0" fmla="*/ 31 w 41"/>
                  <a:gd name="T1" fmla="*/ 0 h 42"/>
                  <a:gd name="T2" fmla="*/ 0 w 41"/>
                  <a:gd name="T3" fmla="*/ 33 h 42"/>
                  <a:gd name="T4" fmla="*/ 12 w 41"/>
                  <a:gd name="T5" fmla="*/ 42 h 42"/>
                  <a:gd name="T6" fmla="*/ 41 w 41"/>
                  <a:gd name="T7" fmla="*/ 9 h 42"/>
                  <a:gd name="T8" fmla="*/ 31 w 41"/>
                  <a:gd name="T9" fmla="*/ 0 h 42"/>
                </a:gdLst>
                <a:ahLst/>
                <a:cxnLst>
                  <a:cxn ang="0">
                    <a:pos x="T0" y="T1"/>
                  </a:cxn>
                  <a:cxn ang="0">
                    <a:pos x="T2" y="T3"/>
                  </a:cxn>
                  <a:cxn ang="0">
                    <a:pos x="T4" y="T5"/>
                  </a:cxn>
                  <a:cxn ang="0">
                    <a:pos x="T6" y="T7"/>
                  </a:cxn>
                  <a:cxn ang="0">
                    <a:pos x="T8" y="T9"/>
                  </a:cxn>
                </a:cxnLst>
                <a:rect l="0" t="0" r="r" b="b"/>
                <a:pathLst>
                  <a:path w="41" h="42">
                    <a:moveTo>
                      <a:pt x="31" y="0"/>
                    </a:moveTo>
                    <a:lnTo>
                      <a:pt x="0" y="33"/>
                    </a:lnTo>
                    <a:lnTo>
                      <a:pt x="12" y="42"/>
                    </a:lnTo>
                    <a:lnTo>
                      <a:pt x="41" y="9"/>
                    </a:lnTo>
                    <a:lnTo>
                      <a:pt x="3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sp>
            <p:nvSpPr>
              <p:cNvPr id="122" name="Freeform 397"/>
              <p:cNvSpPr/>
              <p:nvPr/>
            </p:nvSpPr>
            <p:spPr bwMode="auto">
              <a:xfrm>
                <a:off x="69477" y="169524"/>
                <a:ext cx="27791" cy="29180"/>
              </a:xfrm>
              <a:custGeom>
                <a:avLst/>
                <a:gdLst>
                  <a:gd name="T0" fmla="*/ 0 w 40"/>
                  <a:gd name="T1" fmla="*/ 33 h 42"/>
                  <a:gd name="T2" fmla="*/ 9 w 40"/>
                  <a:gd name="T3" fmla="*/ 42 h 42"/>
                  <a:gd name="T4" fmla="*/ 40 w 40"/>
                  <a:gd name="T5" fmla="*/ 7 h 42"/>
                  <a:gd name="T6" fmla="*/ 31 w 40"/>
                  <a:gd name="T7" fmla="*/ 0 h 42"/>
                  <a:gd name="T8" fmla="*/ 0 w 40"/>
                  <a:gd name="T9" fmla="*/ 33 h 42"/>
                </a:gdLst>
                <a:ahLst/>
                <a:cxnLst>
                  <a:cxn ang="0">
                    <a:pos x="T0" y="T1"/>
                  </a:cxn>
                  <a:cxn ang="0">
                    <a:pos x="T2" y="T3"/>
                  </a:cxn>
                  <a:cxn ang="0">
                    <a:pos x="T4" y="T5"/>
                  </a:cxn>
                  <a:cxn ang="0">
                    <a:pos x="T6" y="T7"/>
                  </a:cxn>
                  <a:cxn ang="0">
                    <a:pos x="T8" y="T9"/>
                  </a:cxn>
                </a:cxnLst>
                <a:rect l="0" t="0" r="r" b="b"/>
                <a:pathLst>
                  <a:path w="40" h="42">
                    <a:moveTo>
                      <a:pt x="0" y="33"/>
                    </a:moveTo>
                    <a:lnTo>
                      <a:pt x="9" y="42"/>
                    </a:lnTo>
                    <a:lnTo>
                      <a:pt x="40" y="7"/>
                    </a:lnTo>
                    <a:lnTo>
                      <a:pt x="31" y="0"/>
                    </a:lnTo>
                    <a:lnTo>
                      <a:pt x="0"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prstClr val="black"/>
                  </a:solidFill>
                  <a:cs typeface="IBM Plex Sans" panose="020B0503050203000203" charset="0"/>
                </a:endParaRPr>
              </a:p>
            </p:txBody>
          </p:sp>
        </p:grpSp>
      </p:grpSp>
      <p:grpSp>
        <p:nvGrpSpPr>
          <p:cNvPr id="442" name="组合 264"/>
          <p:cNvGrpSpPr/>
          <p:nvPr/>
        </p:nvGrpSpPr>
        <p:grpSpPr bwMode="auto">
          <a:xfrm>
            <a:off x="746125" y="774682"/>
            <a:ext cx="10634663" cy="871859"/>
            <a:chOff x="0" y="0"/>
            <a:chExt cx="10635290" cy="1835106"/>
          </a:xfrm>
        </p:grpSpPr>
        <p:sp>
          <p:nvSpPr>
            <p:cNvPr id="443" name="矩形 51"/>
            <p:cNvSpPr>
              <a:spLocks noChangeArrowheads="1"/>
            </p:cNvSpPr>
            <p:nvPr/>
          </p:nvSpPr>
          <p:spPr bwMode="auto">
            <a:xfrm>
              <a:off x="0" y="0"/>
              <a:ext cx="10635290" cy="1835106"/>
            </a:xfrm>
            <a:prstGeom prst="rect">
              <a:avLst/>
            </a:prstGeom>
            <a:solidFill>
              <a:srgbClr val="231D1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lgn="ctr">
                <a:lnSpc>
                  <a:spcPct val="100000"/>
                </a:lnSpc>
                <a:spcBef>
                  <a:spcPct val="0"/>
                </a:spcBef>
                <a:buFont typeface="IBM Plex Sans" panose="020B0503050203000203" charset="0"/>
                <a:buNone/>
              </a:pPr>
              <a:endParaRPr lang="zh-CN" altLang="zh-CN" sz="1800">
                <a:solidFill>
                  <a:srgbClr val="FFFFFF"/>
                </a:solidFill>
                <a:latin typeface="IBM Plex Sans" panose="020B0503050203000203" charset="0"/>
                <a:ea typeface="IBM Plex Sans" panose="020B0503050203000203" charset="0"/>
                <a:cs typeface="IBM Plex Sans" panose="020B0503050203000203" charset="0"/>
                <a:sym typeface="IBM Plex Sans" panose="020B0503050203000203" charset="0"/>
              </a:endParaRPr>
            </a:p>
          </p:txBody>
        </p:sp>
        <p:sp>
          <p:nvSpPr>
            <p:cNvPr id="444" name="文本框 266"/>
            <p:cNvSpPr txBox="1">
              <a:spLocks noChangeArrowheads="1"/>
            </p:cNvSpPr>
            <p:nvPr/>
          </p:nvSpPr>
          <p:spPr bwMode="auto">
            <a:xfrm>
              <a:off x="195682" y="433713"/>
              <a:ext cx="10243926" cy="969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Calibri" panose="020F0502020204030204" pitchFamily="34" charset="0"/>
                  <a:ea typeface="SimSun" panose="02010600030101010101" pitchFamily="2" charset="-122"/>
                </a:defRPr>
              </a:lvl1pPr>
              <a:lvl2pPr marL="742950" indent="-285750">
                <a:lnSpc>
                  <a:spcPct val="90000"/>
                </a:lnSpc>
                <a:spcBef>
                  <a:spcPts val="500"/>
                </a:spcBef>
                <a:buChar char="•"/>
                <a:defRPr sz="2400">
                  <a:solidFill>
                    <a:schemeClr val="tx1"/>
                  </a:solidFill>
                  <a:latin typeface="Calibri" panose="020F0502020204030204" pitchFamily="34" charset="0"/>
                  <a:ea typeface="SimSun" panose="02010600030101010101" pitchFamily="2" charset="-122"/>
                </a:defRPr>
              </a:lvl2pPr>
              <a:lvl3pPr marL="1143000" indent="-228600">
                <a:lnSpc>
                  <a:spcPct val="90000"/>
                </a:lnSpc>
                <a:spcBef>
                  <a:spcPts val="500"/>
                </a:spcBef>
                <a:buChar char="•"/>
                <a:defRPr sz="2000">
                  <a:solidFill>
                    <a:schemeClr val="tx1"/>
                  </a:solidFill>
                  <a:latin typeface="Calibri" panose="020F0502020204030204" pitchFamily="34" charset="0"/>
                  <a:ea typeface="SimSun" panose="02010600030101010101" pitchFamily="2" charset="-122"/>
                </a:defRPr>
              </a:lvl3pPr>
              <a:lvl4pPr marL="16002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4pPr>
              <a:lvl5pPr marL="2057400" indent="-228600">
                <a:lnSpc>
                  <a:spcPct val="90000"/>
                </a:lnSpc>
                <a:spcBef>
                  <a:spcPts val="500"/>
                </a:spcBef>
                <a:buChar char="•"/>
                <a:defRPr>
                  <a:solidFill>
                    <a:schemeClr val="tx1"/>
                  </a:solidFill>
                  <a:latin typeface="Calibri" panose="020F0502020204030204" pitchFamily="34" charset="0"/>
                  <a:ea typeface="SimSun"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SimSun" panose="02010600030101010101" pitchFamily="2" charset="-122"/>
                </a:defRPr>
              </a:lvl9pPr>
            </a:lstStyle>
            <a:p>
              <a:pPr algn="ctr">
                <a:lnSpc>
                  <a:spcPct val="100000"/>
                </a:lnSpc>
                <a:spcBef>
                  <a:spcPct val="0"/>
                </a:spcBef>
                <a:buFont typeface="IBM Plex Sans" panose="020B0503050203000203" charset="0"/>
                <a:buNone/>
              </a:pPr>
              <a:r>
                <a:rPr lang="en-IN" altLang="zh-CN" sz="2400" cap="all" spc="600" dirty="0" smtClean="0">
                  <a:solidFill>
                    <a:srgbClr val="FFFFFF"/>
                  </a:solidFill>
                  <a:uFillTx/>
                  <a:latin typeface="IBM Plex Sans SemiBold" panose="020B0703050203000203" charset="0"/>
                  <a:ea typeface="IBM Plex Sans SemiBold" panose="020B0703050203000203" charset="0"/>
                  <a:cs typeface="IBM Plex Sans" panose="020B0503050203000203" charset="0"/>
                </a:rPr>
                <a:t>Thanks for rating us</a:t>
              </a:r>
              <a:endParaRPr lang="en-IN" altLang="zh-CN" sz="2400" cap="all" spc="600" dirty="0" smtClean="0">
                <a:solidFill>
                  <a:srgbClr val="FFFFFF"/>
                </a:solidFill>
                <a:uFillTx/>
                <a:latin typeface="IBM Plex Sans SemiBold" panose="020B0703050203000203" charset="0"/>
                <a:ea typeface="IBM Plex Sans SemiBold" panose="020B0703050203000203" charset="0"/>
                <a:cs typeface="IBM Plex Sans" panose="020B0503050203000203"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41057" y="2811686"/>
            <a:ext cx="4051935" cy="1287738"/>
            <a:chOff x="4103432" y="1382936"/>
            <a:chExt cx="4051935" cy="1287738"/>
          </a:xfrm>
        </p:grpSpPr>
        <p:sp>
          <p:nvSpPr>
            <p:cNvPr id="4" name="文本框 3"/>
            <p:cNvSpPr txBox="1"/>
            <p:nvPr/>
          </p:nvSpPr>
          <p:spPr>
            <a:xfrm rot="21300000">
              <a:off x="4103432" y="1382936"/>
              <a:ext cx="4051935" cy="1014730"/>
            </a:xfrm>
            <a:prstGeom prst="rect">
              <a:avLst/>
            </a:prstGeom>
            <a:noFill/>
          </p:spPr>
          <p:txBody>
            <a:bodyPr wrap="square" rtlCol="0">
              <a:spAutoFit/>
            </a:bodyPr>
            <a:lstStyle/>
            <a:p>
              <a:pPr algn="ctr"/>
              <a:r>
                <a:rPr lang="en-IN" altLang="zh-CN" sz="60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Team</a:t>
              </a:r>
              <a:endParaRPr lang="en-IN" altLang="zh-CN" sz="60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rot="381586">
                <a:off x="5172148" y="2226204"/>
                <a:ext cx="2413900" cy="444470"/>
              </p14:xfrm>
            </p:contentPart>
          </mc:Choice>
          <mc:Fallback xmlns="">
            <p:pic>
              <p:nvPicPr>
                <p:cNvPr id="5" name="墨迹 4"/>
              </p:nvPicPr>
              <p:blipFill>
                <a:blip r:embed="rId2"/>
              </p:blipFill>
              <p:spPr>
                <a:xfrm rot="381586">
                  <a:off x="5172148" y="2226204"/>
                  <a:ext cx="2413900" cy="444470"/>
                </a:xfrm>
                <a:prstGeom prst="rect"/>
              </p:spPr>
            </p:pic>
          </mc:Fallback>
        </mc:AlternateContent>
      </p:grpSp>
      <p:sp>
        <p:nvSpPr>
          <p:cNvPr id="17" name="TextBox 58"/>
          <p:cNvSpPr txBox="1">
            <a:spLocks noChangeArrowheads="1"/>
          </p:cNvSpPr>
          <p:nvPr/>
        </p:nvSpPr>
        <p:spPr bwMode="auto">
          <a:xfrm>
            <a:off x="7086599" y="3279204"/>
            <a:ext cx="5100633" cy="92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SK Dilraj Mahammad</a:t>
            </a:r>
            <a:endPar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a:p>
            <a:pPr eaLnBrk="1" hangingPunct="1"/>
            <a:r>
              <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UNI.ROLL:</a:t>
            </a:r>
            <a:r>
              <a:rPr lang="zh-CN" altLang="en-US"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 </a:t>
            </a:r>
            <a:r>
              <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11771024061</a:t>
            </a:r>
            <a:endPar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8" name="TextBox 59"/>
          <p:cNvSpPr txBox="1">
            <a:spLocks noChangeArrowheads="1"/>
          </p:cNvSpPr>
          <p:nvPr/>
        </p:nvSpPr>
        <p:spPr bwMode="auto">
          <a:xfrm>
            <a:off x="7118349" y="1855241"/>
            <a:ext cx="5100633" cy="92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Shubhranil Karmakar</a:t>
            </a:r>
            <a:endPar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a:p>
            <a:pPr eaLnBrk="1" hangingPunct="1"/>
            <a:r>
              <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UNI.ROLL:11771024059</a:t>
            </a:r>
            <a:r>
              <a:rPr lang="zh-CN" altLang="en-US"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9" name="TextBox 68"/>
          <p:cNvSpPr txBox="1">
            <a:spLocks noChangeArrowheads="1"/>
          </p:cNvSpPr>
          <p:nvPr/>
        </p:nvSpPr>
        <p:spPr bwMode="auto">
          <a:xfrm>
            <a:off x="7158355" y="4702532"/>
            <a:ext cx="5100633" cy="929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1" tIns="34285" rIns="68571" bIns="34285">
            <a:spAutoFit/>
          </a:bodyP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eaLnBrk="1" hangingPunct="1"/>
            <a:r>
              <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Surjendu Nandi</a:t>
            </a:r>
            <a:endPar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a:p>
            <a:pPr eaLnBrk="1" hangingPunct="1"/>
            <a:r>
              <a:rPr lang="en-IN" altLang="zh-CN"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UNI.ROLL:11771024069</a:t>
            </a:r>
            <a:endParaRPr lang="zh-CN" altLang="en-US" sz="2800" b="1" spc="300" dirty="0">
              <a:ln w="6350">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grpSp>
        <p:nvGrpSpPr>
          <p:cNvPr id="2" name="组合 1"/>
          <p:cNvGrpSpPr/>
          <p:nvPr/>
        </p:nvGrpSpPr>
        <p:grpSpPr>
          <a:xfrm>
            <a:off x="5553944" y="1323861"/>
            <a:ext cx="1398905" cy="1445260"/>
            <a:chOff x="3840863" y="570952"/>
            <a:chExt cx="1398905" cy="1445260"/>
          </a:xfrm>
        </p:grpSpPr>
        <p:sp>
          <p:nvSpPr>
            <p:cNvPr id="29" name="文本框 28"/>
            <p:cNvSpPr txBox="1"/>
            <p:nvPr/>
          </p:nvSpPr>
          <p:spPr>
            <a:xfrm>
              <a:off x="3840863" y="570952"/>
              <a:ext cx="1398905" cy="1445260"/>
            </a:xfrm>
            <a:prstGeom prst="rect">
              <a:avLst/>
            </a:prstGeom>
            <a:noFill/>
          </p:spPr>
          <p:txBody>
            <a:bodyPr wrap="square" rtlCol="0">
              <a:spAutoFit/>
            </a:bodyPr>
            <a:lstStyle/>
            <a:p>
              <a:pPr algn="ctr"/>
              <a:r>
                <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1</a:t>
              </a:r>
              <a:endPar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3" p14:bwMode="auto">
              <p14:nvContentPartPr>
                <p14:cNvPr id="30" name="墨迹 29"/>
                <p14:cNvContentPartPr/>
                <p14:nvPr/>
              </p14:nvContentPartPr>
              <p14:xfrm rot="381586">
                <a:off x="4258542" y="1705619"/>
                <a:ext cx="845167" cy="155620"/>
              </p14:xfrm>
            </p:contentPart>
          </mc:Choice>
          <mc:Fallback xmlns="">
            <p:pic>
              <p:nvPicPr>
                <p:cNvPr id="30" name="墨迹 29"/>
              </p:nvPicPr>
              <p:blipFill>
                <a:blip r:embed="rId4"/>
              </p:blipFill>
              <p:spPr>
                <a:xfrm rot="381586">
                  <a:off x="4258542" y="1705619"/>
                  <a:ext cx="845167" cy="155620"/>
                </a:xfrm>
                <a:prstGeom prst="rect"/>
              </p:spPr>
            </p:pic>
          </mc:Fallback>
        </mc:AlternateContent>
      </p:grpSp>
      <p:grpSp>
        <p:nvGrpSpPr>
          <p:cNvPr id="43" name="组合 42"/>
          <p:cNvGrpSpPr/>
          <p:nvPr/>
        </p:nvGrpSpPr>
        <p:grpSpPr>
          <a:xfrm>
            <a:off x="5553944" y="2769121"/>
            <a:ext cx="1398925" cy="1445260"/>
            <a:chOff x="3840863" y="563332"/>
            <a:chExt cx="1398925" cy="1445260"/>
          </a:xfrm>
        </p:grpSpPr>
        <p:sp>
          <p:nvSpPr>
            <p:cNvPr id="44" name="文本框 43"/>
            <p:cNvSpPr txBox="1"/>
            <p:nvPr/>
          </p:nvSpPr>
          <p:spPr>
            <a:xfrm>
              <a:off x="3840863" y="563332"/>
              <a:ext cx="1398925" cy="1445260"/>
            </a:xfrm>
            <a:prstGeom prst="rect">
              <a:avLst/>
            </a:prstGeom>
            <a:noFill/>
          </p:spPr>
          <p:txBody>
            <a:bodyPr wrap="square" rtlCol="0">
              <a:spAutoFit/>
            </a:bodyPr>
            <a:lstStyle/>
            <a:p>
              <a:pPr algn="ctr"/>
              <a:r>
                <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2</a:t>
              </a:r>
              <a:endPar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5" p14:bwMode="auto">
              <p14:nvContentPartPr>
                <p14:cNvPr id="45" name="墨迹 44"/>
                <p14:cNvContentPartPr/>
                <p14:nvPr/>
              </p14:nvContentPartPr>
              <p14:xfrm rot="381586">
                <a:off x="4258542" y="1705619"/>
                <a:ext cx="845167" cy="155620"/>
              </p14:xfrm>
            </p:contentPart>
          </mc:Choice>
          <mc:Fallback xmlns="">
            <p:pic>
              <p:nvPicPr>
                <p:cNvPr id="45" name="墨迹 44"/>
              </p:nvPicPr>
              <p:blipFill>
                <a:blip r:embed="rId6"/>
              </p:blipFill>
              <p:spPr>
                <a:xfrm rot="381586">
                  <a:off x="4258542" y="1705619"/>
                  <a:ext cx="845167" cy="155620"/>
                </a:xfrm>
                <a:prstGeom prst="rect"/>
              </p:spPr>
            </p:pic>
          </mc:Fallback>
        </mc:AlternateContent>
      </p:grpSp>
      <p:grpSp>
        <p:nvGrpSpPr>
          <p:cNvPr id="46" name="组合 45"/>
          <p:cNvGrpSpPr/>
          <p:nvPr/>
        </p:nvGrpSpPr>
        <p:grpSpPr>
          <a:xfrm>
            <a:off x="5553944" y="4231861"/>
            <a:ext cx="1398905" cy="1445260"/>
            <a:chOff x="3840863" y="567142"/>
            <a:chExt cx="1398905" cy="1445260"/>
          </a:xfrm>
        </p:grpSpPr>
        <p:sp>
          <p:nvSpPr>
            <p:cNvPr id="47" name="文本框 46"/>
            <p:cNvSpPr txBox="1"/>
            <p:nvPr/>
          </p:nvSpPr>
          <p:spPr>
            <a:xfrm>
              <a:off x="3840863" y="567142"/>
              <a:ext cx="1398905" cy="1445260"/>
            </a:xfrm>
            <a:prstGeom prst="rect">
              <a:avLst/>
            </a:prstGeom>
            <a:noFill/>
          </p:spPr>
          <p:txBody>
            <a:bodyPr wrap="square" rtlCol="0">
              <a:spAutoFit/>
            </a:bodyPr>
            <a:lstStyle/>
            <a:p>
              <a:pPr algn="ctr"/>
              <a:r>
                <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3</a:t>
              </a:r>
              <a:endParaRPr lang="en-US" altLang="zh-CN" sz="8800" b="1" spc="-300" dirty="0" smtClean="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7" p14:bwMode="auto">
              <p14:nvContentPartPr>
                <p14:cNvPr id="48" name="墨迹 47"/>
                <p14:cNvContentPartPr/>
                <p14:nvPr/>
              </p14:nvContentPartPr>
              <p14:xfrm rot="381586">
                <a:off x="4258542" y="1705619"/>
                <a:ext cx="845167" cy="155620"/>
              </p14:xfrm>
            </p:contentPart>
          </mc:Choice>
          <mc:Fallback xmlns="">
            <p:pic>
              <p:nvPicPr>
                <p:cNvPr id="48" name="墨迹 47"/>
              </p:nvPicPr>
              <p:blipFill>
                <a:blip r:embed="rId8"/>
              </p:blipFill>
              <p:spPr>
                <a:xfrm rot="381586">
                  <a:off x="4258542" y="1705619"/>
                  <a:ext cx="845167" cy="155620"/>
                </a:xfrm>
                <a:prstGeom prst="rect"/>
              </p:spPr>
            </p:pic>
          </mc:Fallback>
        </mc:AlternateContent>
      </p:grpSp>
      <mc:AlternateContent xmlns:mc="http://schemas.openxmlformats.org/markup-compatibility/2006" xmlns:p14="http://schemas.microsoft.com/office/powerpoint/2010/main">
        <mc:Choice Requires="p14">
          <p:contentPart r:id="rId9" p14:bwMode="auto">
            <p14:nvContentPartPr>
              <p14:cNvPr id="23" name="墨迹 22"/>
              <p14:cNvContentPartPr/>
              <p14:nvPr/>
            </p14:nvContentPartPr>
            <p14:xfrm>
              <a:off x="4635400" y="1153340"/>
              <a:ext cx="712440" cy="4749840"/>
            </p14:xfrm>
          </p:contentPart>
        </mc:Choice>
        <mc:Fallback xmlns="">
          <p:pic>
            <p:nvPicPr>
              <p:cNvPr id="23" name="墨迹 22"/>
            </p:nvPicPr>
            <p:blipFill>
              <a:blip r:embed="rId10"/>
            </p:blipFill>
            <p:spPr>
              <a:xfrm>
                <a:off x="4635400" y="1153340"/>
                <a:ext cx="712440" cy="4749840"/>
              </a:xfrm>
              <a:prstGeom prst="rect"/>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40468" y="1658424"/>
            <a:ext cx="1778000" cy="3769360"/>
          </a:xfrm>
          <a:prstGeom prst="rect">
            <a:avLst/>
          </a:prstGeom>
          <a:noFill/>
        </p:spPr>
        <p:txBody>
          <a:bodyPr wrap="square" rtlCol="0">
            <a:spAutoFit/>
          </a:bodyPr>
          <a:lstStyle/>
          <a:p>
            <a:pPr algn="ctr"/>
            <a:r>
              <a:rPr lang="en-US" altLang="zh-CN" sz="23900" b="1" spc="-300" dirty="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1</a:t>
            </a:r>
            <a:endParaRPr lang="en-US" altLang="zh-CN" sz="23900" b="1" spc="-300" dirty="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9" name="矩形 8"/>
          <p:cNvSpPr/>
          <p:nvPr/>
        </p:nvSpPr>
        <p:spPr>
          <a:xfrm>
            <a:off x="6513310" y="586802"/>
            <a:ext cx="2369820" cy="897890"/>
          </a:xfrm>
          <a:prstGeom prst="rect">
            <a:avLst/>
          </a:prstGeom>
        </p:spPr>
        <p:txBody>
          <a:bodyPr wrap="none" lIns="68571" tIns="34285" rIns="68571" bIns="34285">
            <a:spAutoFit/>
          </a:bodyPr>
          <a:lstStyle/>
          <a:p>
            <a:pPr marL="0" lvl="1" algn="ctr"/>
            <a:r>
              <a:rPr lang="en-IN"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HTML</a:t>
            </a:r>
            <a:r>
              <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4962065" y="1353869"/>
              <a:ext cx="5904720" cy="131040"/>
            </p14:xfrm>
          </p:contentPart>
        </mc:Choice>
        <mc:Fallback xmlns="">
          <p:pic>
            <p:nvPicPr>
              <p:cNvPr id="3" name="墨迹 2"/>
            </p:nvPicPr>
            <p:blipFill>
              <a:blip r:embed="rId2"/>
            </p:blipFill>
            <p:spPr>
              <a:xfrm>
                <a:off x="4962065" y="1353869"/>
                <a:ext cx="5904720" cy="131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961995" y="5855384"/>
              <a:ext cx="6123960" cy="151920"/>
            </p14:xfrm>
          </p:contentPart>
        </mc:Choice>
        <mc:Fallback xmlns="">
          <p:pic>
            <p:nvPicPr>
              <p:cNvPr id="5" name="墨迹 4"/>
            </p:nvPicPr>
            <p:blipFill>
              <a:blip r:embed="rId4"/>
            </p:blipFill>
            <p:spPr>
              <a:xfrm>
                <a:off x="4961995" y="5855384"/>
                <a:ext cx="6123960" cy="151920"/>
              </a:xfrm>
              <a:prstGeom prst="rect"/>
            </p:spPr>
          </p:pic>
        </mc:Fallback>
      </mc:AlternateContent>
      <p:grpSp>
        <p:nvGrpSpPr>
          <p:cNvPr id="19" name="组合 18"/>
          <p:cNvGrpSpPr/>
          <p:nvPr/>
        </p:nvGrpSpPr>
        <p:grpSpPr>
          <a:xfrm>
            <a:off x="0" y="406400"/>
            <a:ext cx="12192000" cy="228600"/>
            <a:chOff x="0" y="571500"/>
            <a:chExt cx="12192000" cy="228600"/>
          </a:xfrm>
        </p:grpSpPr>
        <p:cxnSp>
          <p:nvCxnSpPr>
            <p:cNvPr id="20" name="直接连接符 19"/>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rot="10800000">
            <a:off x="0" y="6235700"/>
            <a:ext cx="12192000" cy="228600"/>
            <a:chOff x="0" y="571500"/>
            <a:chExt cx="12192000" cy="228600"/>
          </a:xfrm>
        </p:grpSpPr>
        <p:cxnSp>
          <p:nvCxnSpPr>
            <p:cNvPr id="23" name="直接连接符 22"/>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pic>
        <p:nvPicPr>
          <p:cNvPr id="4" name="Picture 3" descr="html"/>
          <p:cNvPicPr>
            <a:picLocks noChangeAspect="1"/>
          </p:cNvPicPr>
          <p:nvPr/>
        </p:nvPicPr>
        <p:blipFill>
          <a:blip r:embed="rId5"/>
          <a:stretch>
            <a:fillRect/>
          </a:stretch>
        </p:blipFill>
        <p:spPr>
          <a:xfrm>
            <a:off x="4849495" y="1543685"/>
            <a:ext cx="5732145" cy="42449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40468" y="1658424"/>
            <a:ext cx="1778000" cy="3769360"/>
          </a:xfrm>
          <a:prstGeom prst="rect">
            <a:avLst/>
          </a:prstGeom>
          <a:noFill/>
        </p:spPr>
        <p:txBody>
          <a:bodyPr wrap="square" rtlCol="0">
            <a:spAutoFit/>
          </a:bodyPr>
          <a:lstStyle/>
          <a:p>
            <a:pPr algn="ctr"/>
            <a:r>
              <a:rPr lang="en-US" altLang="zh-CN" sz="23900" b="1" spc="-300" dirty="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2</a:t>
            </a:r>
            <a:endParaRPr lang="en-US" altLang="zh-CN" sz="23900" b="1" spc="-300" dirty="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9" name="矩形 8"/>
          <p:cNvSpPr/>
          <p:nvPr/>
        </p:nvSpPr>
        <p:spPr>
          <a:xfrm>
            <a:off x="5162030" y="2954082"/>
            <a:ext cx="1652270" cy="897890"/>
          </a:xfrm>
          <a:prstGeom prst="rect">
            <a:avLst/>
          </a:prstGeom>
        </p:spPr>
        <p:txBody>
          <a:bodyPr wrap="none" lIns="68571" tIns="34285" rIns="68571" bIns="34285">
            <a:spAutoFit/>
          </a:bodyPr>
          <a:lstStyle/>
          <a:p>
            <a:pPr marL="0" lvl="1" algn="ctr"/>
            <a:r>
              <a:rPr lang="en-IN"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CSS</a:t>
            </a:r>
            <a:r>
              <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grpSp>
        <p:nvGrpSpPr>
          <p:cNvPr id="19" name="组合 18"/>
          <p:cNvGrpSpPr/>
          <p:nvPr/>
        </p:nvGrpSpPr>
        <p:grpSpPr>
          <a:xfrm>
            <a:off x="0" y="393700"/>
            <a:ext cx="12192000" cy="228600"/>
            <a:chOff x="0" y="571500"/>
            <a:chExt cx="12192000" cy="228600"/>
          </a:xfrm>
        </p:grpSpPr>
        <p:cxnSp>
          <p:nvCxnSpPr>
            <p:cNvPr id="20" name="直接连接符 19"/>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rot="10800000">
            <a:off x="0" y="6235700"/>
            <a:ext cx="12192000" cy="228600"/>
            <a:chOff x="0" y="571500"/>
            <a:chExt cx="12192000" cy="228600"/>
          </a:xfrm>
        </p:grpSpPr>
        <p:cxnSp>
          <p:nvCxnSpPr>
            <p:cNvPr id="23" name="直接连接符 22"/>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pic>
        <p:nvPicPr>
          <p:cNvPr id="4" name="Picture 3" descr="css"/>
          <p:cNvPicPr>
            <a:picLocks noChangeAspect="1"/>
          </p:cNvPicPr>
          <p:nvPr/>
        </p:nvPicPr>
        <p:blipFill>
          <a:blip r:embed="rId1"/>
          <a:stretch>
            <a:fillRect/>
          </a:stretch>
        </p:blipFill>
        <p:spPr>
          <a:xfrm>
            <a:off x="6896735" y="666750"/>
            <a:ext cx="3030855" cy="55181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440468" y="1658424"/>
            <a:ext cx="1778000" cy="3769360"/>
          </a:xfrm>
          <a:prstGeom prst="rect">
            <a:avLst/>
          </a:prstGeom>
          <a:noFill/>
        </p:spPr>
        <p:txBody>
          <a:bodyPr wrap="square" rtlCol="0">
            <a:spAutoFit/>
          </a:bodyPr>
          <a:lstStyle/>
          <a:p>
            <a:pPr algn="ctr"/>
            <a:r>
              <a:rPr lang="en-US" altLang="zh-CN" sz="23900" b="1" spc="-300" dirty="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rPr>
              <a:t>3</a:t>
            </a:r>
            <a:endParaRPr lang="en-US" altLang="zh-CN" sz="23900" b="1" spc="-300" dirty="0">
              <a:ln w="28575">
                <a:solidFill>
                  <a:srgbClr val="44546A"/>
                </a:solidFill>
              </a:ln>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9" name="矩形 8"/>
          <p:cNvSpPr/>
          <p:nvPr/>
        </p:nvSpPr>
        <p:spPr>
          <a:xfrm>
            <a:off x="5557317" y="863662"/>
            <a:ext cx="4104005" cy="897890"/>
          </a:xfrm>
          <a:prstGeom prst="rect">
            <a:avLst/>
          </a:prstGeom>
        </p:spPr>
        <p:txBody>
          <a:bodyPr wrap="none" lIns="68571" tIns="34285" rIns="68571" bIns="34285">
            <a:spAutoFit/>
          </a:bodyPr>
          <a:lstStyle/>
          <a:p>
            <a:pPr marL="0" lvl="1" algn="ctr"/>
            <a:r>
              <a:rPr lang="en-IN"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Java Script</a:t>
            </a:r>
            <a:r>
              <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4722670" y="1874569"/>
              <a:ext cx="5904720" cy="131040"/>
            </p14:xfrm>
          </p:contentPart>
        </mc:Choice>
        <mc:Fallback xmlns="">
          <p:pic>
            <p:nvPicPr>
              <p:cNvPr id="3" name="墨迹 2"/>
            </p:nvPicPr>
            <p:blipFill>
              <a:blip r:embed="rId2"/>
            </p:blipFill>
            <p:spPr>
              <a:xfrm>
                <a:off x="4722670" y="1874569"/>
                <a:ext cx="5904720" cy="13104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4547975" y="4865419"/>
              <a:ext cx="6123960" cy="151920"/>
            </p14:xfrm>
          </p:contentPart>
        </mc:Choice>
        <mc:Fallback xmlns="">
          <p:pic>
            <p:nvPicPr>
              <p:cNvPr id="5" name="墨迹 4"/>
            </p:nvPicPr>
            <p:blipFill>
              <a:blip r:embed="rId4"/>
            </p:blipFill>
            <p:spPr>
              <a:xfrm>
                <a:off x="4547975" y="4865419"/>
                <a:ext cx="6123960" cy="151920"/>
              </a:xfrm>
              <a:prstGeom prst="rect"/>
            </p:spPr>
          </p:pic>
        </mc:Fallback>
      </mc:AlternateContent>
      <p:grpSp>
        <p:nvGrpSpPr>
          <p:cNvPr id="19" name="组合 18"/>
          <p:cNvGrpSpPr/>
          <p:nvPr/>
        </p:nvGrpSpPr>
        <p:grpSpPr>
          <a:xfrm>
            <a:off x="0" y="406400"/>
            <a:ext cx="12192000" cy="228600"/>
            <a:chOff x="0" y="571500"/>
            <a:chExt cx="12192000" cy="228600"/>
          </a:xfrm>
        </p:grpSpPr>
        <p:cxnSp>
          <p:nvCxnSpPr>
            <p:cNvPr id="20" name="直接连接符 19"/>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rot="10800000">
            <a:off x="0" y="6235700"/>
            <a:ext cx="12192000" cy="228600"/>
            <a:chOff x="0" y="571500"/>
            <a:chExt cx="12192000" cy="228600"/>
          </a:xfrm>
        </p:grpSpPr>
        <p:cxnSp>
          <p:nvCxnSpPr>
            <p:cNvPr id="23" name="直接连接符 22"/>
            <p:cNvCxnSpPr/>
            <p:nvPr/>
          </p:nvCxnSpPr>
          <p:spPr>
            <a:xfrm>
              <a:off x="0" y="571500"/>
              <a:ext cx="121920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0" y="800100"/>
              <a:ext cx="12192000" cy="0"/>
            </a:xfrm>
            <a:prstGeom prst="line">
              <a:avLst/>
            </a:prstGeom>
            <a:ln w="762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pic>
        <p:nvPicPr>
          <p:cNvPr id="7" name="Picture 6" descr="js"/>
          <p:cNvPicPr>
            <a:picLocks noChangeAspect="1"/>
          </p:cNvPicPr>
          <p:nvPr/>
        </p:nvPicPr>
        <p:blipFill>
          <a:blip r:embed="rId5"/>
          <a:stretch>
            <a:fillRect/>
          </a:stretch>
        </p:blipFill>
        <p:spPr>
          <a:xfrm>
            <a:off x="5049520" y="2174240"/>
            <a:ext cx="5577840" cy="252222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97515" y="551051"/>
            <a:ext cx="4711700" cy="897890"/>
          </a:xfrm>
          <a:prstGeom prst="rect">
            <a:avLst/>
          </a:prstGeom>
        </p:spPr>
        <p:txBody>
          <a:bodyPr wrap="none" lIns="68571" tIns="34285" rIns="68571" bIns="34285">
            <a:spAutoFit/>
          </a:bodyPr>
          <a:lstStyle/>
          <a:p>
            <a:pPr marL="0" lvl="1" algn="ctr"/>
            <a:r>
              <a:rPr lang="en-IN"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Introduction</a:t>
            </a:r>
            <a:r>
              <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0" name="圆角矩形 9"/>
          <p:cNvSpPr/>
          <p:nvPr/>
        </p:nvSpPr>
        <p:spPr>
          <a:xfrm>
            <a:off x="400050" y="1907234"/>
            <a:ext cx="11391900" cy="4580965"/>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IBM Plex Sans" panose="020B0503050203000203" charset="0"/>
            </a:endParaRPr>
          </a:p>
        </p:txBody>
      </p:sp>
      <p:sp>
        <p:nvSpPr>
          <p:cNvPr id="14" name="矩形 7"/>
          <p:cNvSpPr>
            <a:spLocks noChangeArrowheads="1"/>
          </p:cNvSpPr>
          <p:nvPr/>
        </p:nvSpPr>
        <p:spPr bwMode="auto">
          <a:xfrm>
            <a:off x="5708665" y="2025015"/>
            <a:ext cx="537211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The star rating system is a widely adopted user interface component designed to allow users to provide feedback on products, services, or experiences by assigning a rating, typically on a scale of one to five stars. Developed as part of our Mobile and Web Development paper, this star rating webpage leverages HTML for structure, CSS for styling, and JavaScript for interactivity to create an intuitive and responsive feedback mechanism. The system enables users to visually express their satisfaction level, making it a critical tool for businesses and service providers to gauge user sentiment and improve offerings.</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p:txBody>
      </p:sp>
      <p:pic>
        <p:nvPicPr>
          <p:cNvPr id="2" name="Picture 1" descr="Screenshot (50)"/>
          <p:cNvPicPr>
            <a:picLocks noChangeAspect="1"/>
          </p:cNvPicPr>
          <p:nvPr/>
        </p:nvPicPr>
        <p:blipFill>
          <a:blip r:embed="rId1"/>
          <a:stretch>
            <a:fillRect/>
          </a:stretch>
        </p:blipFill>
        <p:spPr>
          <a:xfrm>
            <a:off x="536575" y="2007235"/>
            <a:ext cx="4777740" cy="440436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95385" y="551051"/>
            <a:ext cx="8315960" cy="897890"/>
          </a:xfrm>
          <a:prstGeom prst="rect">
            <a:avLst/>
          </a:prstGeom>
        </p:spPr>
        <p:txBody>
          <a:bodyPr wrap="none" lIns="68571" tIns="34285" rIns="68571" bIns="34285">
            <a:spAutoFit/>
          </a:bodyPr>
          <a:lstStyle/>
          <a:p>
            <a:pPr marL="0" lvl="1" algn="ctr"/>
            <a:r>
              <a:rPr lang="en-IN"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Need For Star Ratings?</a:t>
            </a:r>
            <a:r>
              <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0" name="圆角矩形 9"/>
          <p:cNvSpPr/>
          <p:nvPr/>
        </p:nvSpPr>
        <p:spPr>
          <a:xfrm>
            <a:off x="400050" y="1907234"/>
            <a:ext cx="11391900" cy="4580965"/>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IBM Plex Sans" panose="020B0503050203000203" charset="0"/>
            </a:endParaRPr>
          </a:p>
        </p:txBody>
      </p:sp>
      <p:sp>
        <p:nvSpPr>
          <p:cNvPr id="14" name="矩形 7"/>
          <p:cNvSpPr>
            <a:spLocks noChangeArrowheads="1"/>
          </p:cNvSpPr>
          <p:nvPr/>
        </p:nvSpPr>
        <p:spPr bwMode="auto">
          <a:xfrm>
            <a:off x="5708665" y="1595755"/>
            <a:ext cx="537211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User Feedback Collection: </a:t>
            </a:r>
            <a:r>
              <a:rPr lang="en-US" altLang="en-GB" sz="1600" dirty="0">
                <a:solidFill>
                  <a:srgbClr val="44546A"/>
                </a:solidFill>
                <a:latin typeface="Arial Narrow" panose="020B0606020202030204" charset="0"/>
                <a:ea typeface="IBM Plex Sans" panose="020B0503050203000203" charset="0"/>
                <a:cs typeface="Arial Narrow" panose="020B0606020202030204" charset="0"/>
              </a:rPr>
              <a:t>It provides a simple, standardized method for users to share their opinions, reducing the complexity of feedback submission.</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Service Quality Assessment: </a:t>
            </a:r>
            <a:r>
              <a:rPr lang="en-US" altLang="en-GB" sz="1600" dirty="0">
                <a:solidFill>
                  <a:srgbClr val="44546A"/>
                </a:solidFill>
                <a:latin typeface="Arial Narrow" panose="020B0606020202030204" charset="0"/>
                <a:ea typeface="IBM Plex Sans" panose="020B0503050203000203" charset="0"/>
                <a:cs typeface="Arial Narrow" panose="020B0606020202030204" charset="0"/>
              </a:rPr>
              <a:t>Businesses requir</a:t>
            </a:r>
            <a:r>
              <a:rPr lang="en-IN" altLang="en-US" sz="1600" dirty="0">
                <a:solidFill>
                  <a:srgbClr val="44546A"/>
                </a:solidFill>
                <a:latin typeface="Arial Narrow" panose="020B0606020202030204" charset="0"/>
                <a:ea typeface="IBM Plex Sans" panose="020B0503050203000203" charset="0"/>
                <a:cs typeface="Arial Narrow" panose="020B0606020202030204" charset="0"/>
              </a:rPr>
              <a:t>e</a:t>
            </a:r>
            <a:r>
              <a:rPr lang="en-US" altLang="en-GB" sz="1600" dirty="0">
                <a:solidFill>
                  <a:srgbClr val="44546A"/>
                </a:solidFill>
                <a:latin typeface="Arial Narrow" panose="020B0606020202030204" charset="0"/>
                <a:ea typeface="IBM Plex Sans" panose="020B0503050203000203" charset="0"/>
                <a:cs typeface="Arial Narrow" panose="020B0606020202030204" charset="0"/>
              </a:rPr>
              <a:t> measurable data to evaluate customer satisfaction and identify areas for improvement.</a:t>
            </a:r>
            <a:endParaRPr lang="en-US" altLang="en-GB" sz="1600" dirty="0">
              <a:solidFill>
                <a:srgbClr val="44546A"/>
              </a:solidFill>
              <a:latin typeface="Arial Narrow" panose="020B0606020202030204" charset="0"/>
              <a:ea typeface="IBM Plex Sans" panose="020B0503050203000203" charset="0"/>
              <a:cs typeface="Arial Narrow" panose="020B0606020202030204"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User Engagement: </a:t>
            </a:r>
            <a:r>
              <a:rPr lang="en-US" altLang="en-GB" sz="1600" dirty="0">
                <a:solidFill>
                  <a:srgbClr val="44546A"/>
                </a:solidFill>
                <a:latin typeface="Arial Narrow" panose="020B0606020202030204" charset="0"/>
                <a:ea typeface="IBM Plex Sans" panose="020B0503050203000203" charset="0"/>
                <a:cs typeface="Arial Narrow" panose="020B0606020202030204" charset="0"/>
              </a:rPr>
              <a:t>An interactive and familiar interface encourages users to engage with the platform, increasing participation rates.</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p:txBody>
      </p:sp>
      <p:pic>
        <p:nvPicPr>
          <p:cNvPr id="2" name="Picture 1" descr="Screenshot (48)"/>
          <p:cNvPicPr>
            <a:picLocks noChangeAspect="1"/>
          </p:cNvPicPr>
          <p:nvPr/>
        </p:nvPicPr>
        <p:blipFill>
          <a:blip r:embed="rId1"/>
          <a:stretch>
            <a:fillRect/>
          </a:stretch>
        </p:blipFill>
        <p:spPr>
          <a:xfrm>
            <a:off x="530225" y="2018665"/>
            <a:ext cx="4754880" cy="435864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14042" y="551051"/>
            <a:ext cx="9478645" cy="897890"/>
          </a:xfrm>
          <a:prstGeom prst="rect">
            <a:avLst/>
          </a:prstGeom>
        </p:spPr>
        <p:txBody>
          <a:bodyPr wrap="none" lIns="68571" tIns="34285" rIns="68571" bIns="34285">
            <a:spAutoFit/>
          </a:bodyPr>
          <a:lstStyle/>
          <a:p>
            <a:pPr marL="0" lvl="1" algn="ctr"/>
            <a:r>
              <a:rPr lang="en-IN"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Use Of Star Rating System</a:t>
            </a:r>
            <a:r>
              <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0" name="圆角矩形 9"/>
          <p:cNvSpPr/>
          <p:nvPr/>
        </p:nvSpPr>
        <p:spPr>
          <a:xfrm>
            <a:off x="400050" y="1907234"/>
            <a:ext cx="11391900" cy="4580965"/>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IBM Plex Sans" panose="020B0503050203000203" charset="0"/>
            </a:endParaRPr>
          </a:p>
        </p:txBody>
      </p:sp>
      <p:sp>
        <p:nvSpPr>
          <p:cNvPr id="14" name="矩形 7"/>
          <p:cNvSpPr>
            <a:spLocks noChangeArrowheads="1"/>
          </p:cNvSpPr>
          <p:nvPr/>
        </p:nvSpPr>
        <p:spPr bwMode="auto">
          <a:xfrm>
            <a:off x="5708665" y="2025015"/>
            <a:ext cx="537211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E-Commerce: Allows customers to rate products, aiding others in purchase decisions (e.g., Amazon, eBay).</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Service Industries: Used in hospitality, ride-sharing, and food delivery apps (e.g., Uber, Airbnb) to evaluate service quality.</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Content Platforms: Enables rating of movies, music, or articles (e.g., IMDb, Spotify) to reflect user preferences.</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p:txBody>
      </p:sp>
      <p:pic>
        <p:nvPicPr>
          <p:cNvPr id="2" name="Picture 1" descr="Screenshot (49)"/>
          <p:cNvPicPr>
            <a:picLocks noChangeAspect="1"/>
          </p:cNvPicPr>
          <p:nvPr/>
        </p:nvPicPr>
        <p:blipFill>
          <a:blip r:embed="rId1"/>
          <a:stretch>
            <a:fillRect/>
          </a:stretch>
        </p:blipFill>
        <p:spPr>
          <a:xfrm>
            <a:off x="514985" y="2007235"/>
            <a:ext cx="4785360" cy="437324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0240" y="551051"/>
            <a:ext cx="11496040" cy="897890"/>
          </a:xfrm>
          <a:prstGeom prst="rect">
            <a:avLst/>
          </a:prstGeom>
        </p:spPr>
        <p:txBody>
          <a:bodyPr wrap="none" lIns="68571" tIns="34285" rIns="68571" bIns="34285">
            <a:spAutoFit/>
          </a:bodyPr>
          <a:lstStyle/>
          <a:p>
            <a:pPr marL="0" lvl="1" algn="ctr"/>
            <a:r>
              <a:rPr lang="en-IN" altLang="zh-CN"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Changes Brought By Star Rating</a:t>
            </a:r>
            <a:r>
              <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rPr>
              <a:t> </a:t>
            </a:r>
            <a:endParaRPr lang="zh-CN" altLang="en-US" sz="5400" b="1" spc="300" dirty="0">
              <a:solidFill>
                <a:srgbClr val="44546A"/>
              </a:solidFill>
              <a:latin typeface="IBM Plex Sans SemiBold" panose="020B0703050203000203" charset="0"/>
              <a:ea typeface="IBM Plex Sans SemiBold" panose="020B0703050203000203" charset="0"/>
              <a:cs typeface="IBM Plex Sans" panose="020B0503050203000203" charset="0"/>
            </a:endParaRPr>
          </a:p>
        </p:txBody>
      </p:sp>
      <p:sp>
        <p:nvSpPr>
          <p:cNvPr id="10" name="圆角矩形 9"/>
          <p:cNvSpPr/>
          <p:nvPr/>
        </p:nvSpPr>
        <p:spPr>
          <a:xfrm>
            <a:off x="400050" y="1907234"/>
            <a:ext cx="11391900" cy="4580965"/>
          </a:xfrm>
          <a:prstGeom prst="roundRect">
            <a:avLst>
              <a:gd name="adj" fmla="val 3555"/>
            </a:avLst>
          </a:prstGeom>
          <a:pattFill prst="diagBrick">
            <a:fgClr>
              <a:schemeClr val="accent1">
                <a:lumMod val="20000"/>
                <a:lumOff val="80000"/>
              </a:schemeClr>
            </a:fgClr>
            <a:bgClr>
              <a:schemeClr val="bg1"/>
            </a:bgClr>
          </a:pattFill>
          <a:ln w="57150">
            <a:solidFill>
              <a:srgbClr val="44546A"/>
            </a:solidFill>
          </a:ln>
          <a:effectLst>
            <a:outerShdw blurRad="1524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IBM Plex Sans" panose="020B0503050203000203" charset="0"/>
            </a:endParaRPr>
          </a:p>
        </p:txBody>
      </p:sp>
      <p:sp>
        <p:nvSpPr>
          <p:cNvPr id="14" name="矩形 7"/>
          <p:cNvSpPr>
            <a:spLocks noChangeArrowheads="1"/>
          </p:cNvSpPr>
          <p:nvPr/>
        </p:nvSpPr>
        <p:spPr bwMode="auto">
          <a:xfrm>
            <a:off x="5708665" y="2025015"/>
            <a:ext cx="537211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SimSun" panose="02010600030101010101" pitchFamily="2" charset="-122"/>
              </a:defRPr>
            </a:lvl1pPr>
            <a:lvl2pPr marL="742950" indent="-285750">
              <a:defRPr>
                <a:solidFill>
                  <a:schemeClr val="tx1"/>
                </a:solidFill>
                <a:latin typeface="Calibri" panose="020F0502020204030204" pitchFamily="34" charset="0"/>
                <a:ea typeface="SimSun" panose="02010600030101010101" pitchFamily="2" charset="-122"/>
              </a:defRPr>
            </a:lvl2pPr>
            <a:lvl3pPr marL="1143000" indent="-228600">
              <a:defRPr>
                <a:solidFill>
                  <a:schemeClr val="tx1"/>
                </a:solidFill>
                <a:latin typeface="Calibri" panose="020F0502020204030204" pitchFamily="34" charset="0"/>
                <a:ea typeface="SimSun" panose="02010600030101010101" pitchFamily="2" charset="-122"/>
              </a:defRPr>
            </a:lvl3pPr>
            <a:lvl4pPr marL="1600200" indent="-228600">
              <a:defRPr>
                <a:solidFill>
                  <a:schemeClr val="tx1"/>
                </a:solidFill>
                <a:latin typeface="Calibri" panose="020F0502020204030204" pitchFamily="34" charset="0"/>
                <a:ea typeface="SimSun" panose="02010600030101010101" pitchFamily="2" charset="-122"/>
              </a:defRPr>
            </a:lvl4pPr>
            <a:lvl5pPr marL="2057400" indent="-228600">
              <a:defRPr>
                <a:solidFill>
                  <a:schemeClr val="tx1"/>
                </a:solidFill>
                <a:latin typeface="Calibri" panose="020F0502020204030204" pitchFamily="34" charset="0"/>
                <a:ea typeface="SimSun"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SimSun" panose="02010600030101010101" pitchFamily="2" charset="-122"/>
              </a:defRPr>
            </a:lvl9pPr>
          </a:lstStyle>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Improved Service Quality: Real-time feedback enables businesses to address issues promptly, leading to enhanced customer experiences.</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Increased Transparency: Publicly visible ratings foster trust by showcasing authentic user opinions, influencing consumer behavior.</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r>
              <a:rPr lang="en-US" altLang="en-GB" sz="1600" dirty="0">
                <a:solidFill>
                  <a:srgbClr val="44546A"/>
                </a:solidFill>
                <a:latin typeface="IBM Plex Sans" panose="020B0503050203000203" charset="0"/>
                <a:ea typeface="IBM Plex Sans" panose="020B0503050203000203" charset="0"/>
                <a:cs typeface="IBM Plex Sans" panose="020B0503050203000203" charset="0"/>
              </a:rPr>
              <a:t>Competitive Advantage: Services with higher ratings attract more customers, pushing providers to maintain high standards.</a:t>
            </a: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a:p>
            <a:pPr algn="just">
              <a:lnSpc>
                <a:spcPct val="150000"/>
              </a:lnSpc>
            </a:pPr>
            <a:endParaRPr lang="en-US" altLang="en-GB" sz="1600" dirty="0">
              <a:solidFill>
                <a:srgbClr val="44546A"/>
              </a:solidFill>
              <a:latin typeface="IBM Plex Sans" panose="020B0503050203000203" charset="0"/>
              <a:ea typeface="IBM Plex Sans" panose="020B0503050203000203" charset="0"/>
              <a:cs typeface="IBM Plex Sans" panose="020B0503050203000203" charset="0"/>
            </a:endParaRPr>
          </a:p>
        </p:txBody>
      </p:sp>
      <p:sp>
        <p:nvSpPr>
          <p:cNvPr id="16" name="KSO_Shape"/>
          <p:cNvSpPr/>
          <p:nvPr/>
        </p:nvSpPr>
        <p:spPr bwMode="auto">
          <a:xfrm rot="1918848">
            <a:off x="2218425" y="3286789"/>
            <a:ext cx="1163181" cy="1555480"/>
          </a:xfrm>
          <a:custGeom>
            <a:avLst/>
            <a:gdLst>
              <a:gd name="T0" fmla="*/ 1281616 w 634"/>
              <a:gd name="T1" fmla="*/ 39819 h 633"/>
              <a:gd name="T2" fmla="*/ 1281616 w 634"/>
              <a:gd name="T3" fmla="*/ 39819 h 633"/>
              <a:gd name="T4" fmla="*/ 0 w 634"/>
              <a:gd name="T5" fmla="*/ 878867 h 633"/>
              <a:gd name="T6" fmla="*/ 405951 w 634"/>
              <a:gd name="T7" fmla="*/ 1214486 h 633"/>
              <a:gd name="T8" fmla="*/ 656748 w 634"/>
              <a:gd name="T9" fmla="*/ 1797553 h 633"/>
              <a:gd name="T10" fmla="*/ 1313497 w 634"/>
              <a:gd name="T11" fmla="*/ 82483 h 633"/>
              <a:gd name="T12" fmla="*/ 1281616 w 634"/>
              <a:gd name="T13" fmla="*/ 39819 h 633"/>
              <a:gd name="T14" fmla="*/ 157280 w 634"/>
              <a:gd name="T15" fmla="*/ 878867 h 633"/>
              <a:gd name="T16" fmla="*/ 157280 w 634"/>
              <a:gd name="T17" fmla="*/ 878867 h 633"/>
              <a:gd name="T18" fmla="*/ 1126461 w 634"/>
              <a:gd name="T19" fmla="*/ 250292 h 633"/>
              <a:gd name="T20" fmla="*/ 437832 w 634"/>
              <a:gd name="T21" fmla="*/ 1086496 h 633"/>
              <a:gd name="T22" fmla="*/ 157280 w 634"/>
              <a:gd name="T23" fmla="*/ 878867 h 633"/>
              <a:gd name="T24" fmla="*/ 656748 w 634"/>
              <a:gd name="T25" fmla="*/ 1589924 h 633"/>
              <a:gd name="T26" fmla="*/ 656748 w 634"/>
              <a:gd name="T27" fmla="*/ 1589924 h 633"/>
              <a:gd name="T28" fmla="*/ 501594 w 634"/>
              <a:gd name="T29" fmla="*/ 1129159 h 633"/>
              <a:gd name="T30" fmla="*/ 1158342 w 634"/>
              <a:gd name="T31" fmla="*/ 290111 h 633"/>
              <a:gd name="T32" fmla="*/ 656748 w 634"/>
              <a:gd name="T33" fmla="*/ 1589924 h 63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34" h="633">
                <a:moveTo>
                  <a:pt x="603" y="14"/>
                </a:moveTo>
                <a:lnTo>
                  <a:pt x="603" y="14"/>
                </a:lnTo>
                <a:cubicBezTo>
                  <a:pt x="574" y="14"/>
                  <a:pt x="0" y="309"/>
                  <a:pt x="0" y="309"/>
                </a:cubicBezTo>
                <a:lnTo>
                  <a:pt x="191" y="427"/>
                </a:lnTo>
                <a:lnTo>
                  <a:pt x="309" y="632"/>
                </a:lnTo>
                <a:cubicBezTo>
                  <a:pt x="309" y="632"/>
                  <a:pt x="618" y="44"/>
                  <a:pt x="618" y="29"/>
                </a:cubicBezTo>
                <a:cubicBezTo>
                  <a:pt x="633" y="14"/>
                  <a:pt x="618" y="0"/>
                  <a:pt x="603" y="14"/>
                </a:cubicBezTo>
                <a:close/>
                <a:moveTo>
                  <a:pt x="74" y="309"/>
                </a:moveTo>
                <a:lnTo>
                  <a:pt x="74" y="309"/>
                </a:lnTo>
                <a:cubicBezTo>
                  <a:pt x="530" y="88"/>
                  <a:pt x="530" y="88"/>
                  <a:pt x="530" y="88"/>
                </a:cubicBezTo>
                <a:cubicBezTo>
                  <a:pt x="206" y="382"/>
                  <a:pt x="206" y="382"/>
                  <a:pt x="206" y="382"/>
                </a:cubicBezTo>
                <a:lnTo>
                  <a:pt x="74" y="309"/>
                </a:lnTo>
                <a:close/>
                <a:moveTo>
                  <a:pt x="309" y="559"/>
                </a:moveTo>
                <a:lnTo>
                  <a:pt x="309" y="559"/>
                </a:lnTo>
                <a:cubicBezTo>
                  <a:pt x="309" y="559"/>
                  <a:pt x="250" y="441"/>
                  <a:pt x="236" y="397"/>
                </a:cubicBezTo>
                <a:cubicBezTo>
                  <a:pt x="545" y="102"/>
                  <a:pt x="545" y="102"/>
                  <a:pt x="545" y="102"/>
                </a:cubicBezTo>
                <a:lnTo>
                  <a:pt x="309" y="559"/>
                </a:lnTo>
                <a:close/>
              </a:path>
            </a:pathLst>
          </a:custGeom>
          <a:solidFill>
            <a:srgbClr val="44546A"/>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endParaRPr lang="zh-CN" altLang="en-US">
              <a:latin typeface="IBM Plex Sans" panose="020B0503050203000203" charset="0"/>
              <a:ea typeface="IBM Plex Sans" panose="020B0503050203000203" charset="0"/>
              <a:cs typeface="IBM Plex Sans" panose="020B0503050203000203" charset="0"/>
            </a:endParaRPr>
          </a:p>
        </p:txBody>
      </p:sp>
      <p:pic>
        <p:nvPicPr>
          <p:cNvPr id="3" name="Picture 2" descr="Screenshot (49)"/>
          <p:cNvPicPr>
            <a:picLocks noChangeAspect="1"/>
          </p:cNvPicPr>
          <p:nvPr/>
        </p:nvPicPr>
        <p:blipFill>
          <a:blip r:embed="rId1"/>
          <a:stretch>
            <a:fillRect/>
          </a:stretch>
        </p:blipFill>
        <p:spPr>
          <a:xfrm>
            <a:off x="514985" y="2007235"/>
            <a:ext cx="4785360" cy="437324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fccd38f4-e913-46cc-92a5-33572aaec662"/>
  <p:tag name="COMMONDATA" val="eyJoZGlkIjoiMmNmYmEwOWQ4Y2Q0M2IxMGZkNjI4ZjhkZDQyNzg1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IBM Plex Sans"/>
        <a:ea typeface=""/>
        <a:cs typeface=""/>
        <a:font script="Jpan" typeface="ＭＳ Ｐゴシック"/>
        <a:font script="Hang" typeface="맑은 고딕"/>
        <a:font script="Hans" typeface="IBM Plex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BM Plex Sans"/>
        <a:ea typeface=""/>
        <a:cs typeface=""/>
        <a:font script="Jpan" typeface="ＭＳ Ｐゴシック"/>
        <a:font script="Hang" typeface="맑은 고딕"/>
        <a:font script="Hans" typeface="IBM Plex Sans"/>
        <a:font script="Hant" typeface="新細明體"/>
        <a:font script="Arab" typeface="IBM Plex Sans"/>
        <a:font script="Hebr" typeface="IBM Plex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BM Plex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IBM Plex Sans"/>
        <a:ea typeface=""/>
        <a:cs typeface=""/>
        <a:font script="Jpan" typeface="ＭＳ Ｐゴシック"/>
        <a:font script="Hang" typeface="맑은 고딕"/>
        <a:font script="Hans" typeface="IBM Plex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BM Plex Sans"/>
        <a:ea typeface=""/>
        <a:cs typeface=""/>
        <a:font script="Jpan" typeface="ＭＳ Ｐゴシック"/>
        <a:font script="Hang" typeface="맑은 고딕"/>
        <a:font script="Hans" typeface="IBM Plex Sans"/>
        <a:font script="Hant" typeface="新細明體"/>
        <a:font script="Arab" typeface="IBM Plex Sans"/>
        <a:font script="Hebr" typeface="IBM Plex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BM Plex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IBM Plex Sans"/>
        <a:ea typeface=""/>
        <a:cs typeface=""/>
        <a:font script="Jpan" typeface="ＭＳ Ｐゴシック"/>
        <a:font script="Hang" typeface="맑은 고딕"/>
        <a:font script="Hans" typeface="IBM Plex Sans"/>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BM Plex Sans"/>
        <a:ea typeface=""/>
        <a:cs typeface=""/>
        <a:font script="Jpan" typeface="ＭＳ Ｐゴシック"/>
        <a:font script="Hang" typeface="맑은 고딕"/>
        <a:font script="Hans" typeface="IBM Plex Sans"/>
        <a:font script="Hant" typeface="新細明體"/>
        <a:font script="Arab" typeface="IBM Plex Sans"/>
        <a:font script="Hebr" typeface="IBM Plex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BM Plex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2050</Words>
  <Application>WPS Presentation</Application>
  <PresentationFormat>宽屏</PresentationFormat>
  <Paragraphs>68</Paragraphs>
  <Slides>10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10</vt:i4>
      </vt:variant>
    </vt:vector>
  </HeadingPairs>
  <TitlesOfParts>
    <vt:vector size="28" baseType="lpstr">
      <vt:lpstr>Arial</vt:lpstr>
      <vt:lpstr>SimSun</vt:lpstr>
      <vt:lpstr>Wingdings</vt:lpstr>
      <vt:lpstr>IBM Plex Sans</vt:lpstr>
      <vt:lpstr>Yu Gothic UI</vt:lpstr>
      <vt:lpstr>IBM Plex Sans SemiBold</vt:lpstr>
      <vt:lpstr>Yu Gothic UI Semibold</vt:lpstr>
      <vt:lpstr>Calibri</vt:lpstr>
      <vt:lpstr>Wingdings</vt:lpstr>
      <vt:lpstr>Microsoft YaHei</vt:lpstr>
      <vt:lpstr>Open Sans</vt:lpstr>
      <vt:lpstr>Arial Unicode MS</vt:lpstr>
      <vt:lpstr>Segoe Print</vt:lpstr>
      <vt:lpstr>Agency FB</vt:lpstr>
      <vt:lpstr>Bahnschrift Light</vt:lpstr>
      <vt:lpstr>Arial Black</vt:lpstr>
      <vt:lpstr>Arial Narrow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samra</cp:lastModifiedBy>
  <cp:revision>59</cp:revision>
  <dcterms:created xsi:type="dcterms:W3CDTF">2016-05-12T09:08:00Z</dcterms:created>
  <dcterms:modified xsi:type="dcterms:W3CDTF">2025-06-19T07:04:12Z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22CAC6075E6643628D5EA4B7C4D99331_11</vt:lpwstr>
  </property>
  <property fmtid="{D5CDD505-2E9C-101B-9397-08002B2CF9AE}" pid="3" name="KSOProductBuildVer">
    <vt:lpwstr>2057-12.2.0.21183</vt:lpwstr>
  </property>
</Properties>
</file>