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21"/>
  </p:notesMasterIdLst>
  <p:sldIdLst>
    <p:sldId id="264" r:id="rId5"/>
    <p:sldId id="262" r:id="rId6"/>
    <p:sldId id="263" r:id="rId7"/>
    <p:sldId id="279" r:id="rId8"/>
    <p:sldId id="280" r:id="rId9"/>
    <p:sldId id="266" r:id="rId10"/>
    <p:sldId id="267" r:id="rId11"/>
    <p:sldId id="268" r:id="rId12"/>
    <p:sldId id="281" r:id="rId13"/>
    <p:sldId id="269" r:id="rId14"/>
    <p:sldId id="282" r:id="rId15"/>
    <p:sldId id="272" r:id="rId16"/>
    <p:sldId id="283"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001" autoAdjust="0"/>
    <p:restoredTop sz="94634" autoAdjust="0"/>
  </p:normalViewPr>
  <p:slideViewPr>
    <p:cSldViewPr snapToGrid="0">
      <p:cViewPr varScale="1">
        <p:scale>
          <a:sx n="74" d="100"/>
          <a:sy n="74" d="100"/>
        </p:scale>
        <p:origin x="72" y="235"/>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8A437-91FB-4FB3-8FC2-9F674E6A454F}"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7A20-946F-4FE9-9157-769BA906E7B5}" type="slidenum">
              <a:rPr lang="en-US" smtClean="0"/>
              <a:t>‹#›</a:t>
            </a:fld>
            <a:endParaRPr lang="en-US" dirty="0"/>
          </a:p>
        </p:txBody>
      </p:sp>
    </p:spTree>
    <p:extLst>
      <p:ext uri="{BB962C8B-B14F-4D97-AF65-F5344CB8AC3E}">
        <p14:creationId xmlns:p14="http://schemas.microsoft.com/office/powerpoint/2010/main" val="18606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937A20-946F-4FE9-9157-769BA906E7B5}" type="slidenum">
              <a:rPr lang="en-US" smtClean="0"/>
              <a:t>16</a:t>
            </a:fld>
            <a:endParaRPr lang="en-US" dirty="0"/>
          </a:p>
        </p:txBody>
      </p:sp>
    </p:spTree>
    <p:extLst>
      <p:ext uri="{BB962C8B-B14F-4D97-AF65-F5344CB8AC3E}">
        <p14:creationId xmlns:p14="http://schemas.microsoft.com/office/powerpoint/2010/main" val="2199691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5" name="Google Shape;15;p4"/>
          <p:cNvSpPr/>
          <p:nvPr/>
        </p:nvSpPr>
        <p:spPr>
          <a:xfrm>
            <a:off x="3216367" y="549367"/>
            <a:ext cx="5759200" cy="5759200"/>
          </a:xfrm>
          <a:prstGeom prst="ellipse">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body" idx="1"/>
          </p:nvPr>
        </p:nvSpPr>
        <p:spPr>
          <a:xfrm>
            <a:off x="4038300" y="1827000"/>
            <a:ext cx="4115600" cy="3204000"/>
          </a:xfrm>
          <a:prstGeom prst="rect">
            <a:avLst/>
          </a:prstGeom>
        </p:spPr>
        <p:txBody>
          <a:bodyPr spcFirstLastPara="1" wrap="square" lIns="0" tIns="0" rIns="0" bIns="0" anchor="ctr" anchorCtr="0">
            <a:noAutofit/>
          </a:bodyPr>
          <a:lstStyle>
            <a:lvl1pPr marL="609585" lvl="0" indent="-457189" algn="ctr" rtl="0">
              <a:spcBef>
                <a:spcPts val="800"/>
              </a:spcBef>
              <a:spcAft>
                <a:spcPts val="0"/>
              </a:spcAft>
              <a:buSzPts val="1800"/>
              <a:buChar char="𖦹"/>
              <a:defRPr sz="2400" i="1"/>
            </a:lvl1pPr>
            <a:lvl2pPr marL="1219170" lvl="1" indent="-457189" algn="ctr" rtl="0">
              <a:spcBef>
                <a:spcPts val="0"/>
              </a:spcBef>
              <a:spcAft>
                <a:spcPts val="0"/>
              </a:spcAft>
              <a:buSzPts val="1800"/>
              <a:buChar char="○"/>
              <a:defRPr sz="2400" i="1"/>
            </a:lvl2pPr>
            <a:lvl3pPr marL="1828754" lvl="2" indent="-457189" algn="ctr" rtl="0">
              <a:spcBef>
                <a:spcPts val="0"/>
              </a:spcBef>
              <a:spcAft>
                <a:spcPts val="0"/>
              </a:spcAft>
              <a:buSzPts val="1800"/>
              <a:buChar char="■"/>
              <a:defRPr sz="2400" i="1"/>
            </a:lvl3pPr>
            <a:lvl4pPr marL="2438339" lvl="3" indent="-457189" algn="ctr" rtl="0">
              <a:spcBef>
                <a:spcPts val="0"/>
              </a:spcBef>
              <a:spcAft>
                <a:spcPts val="0"/>
              </a:spcAft>
              <a:buSzPts val="1800"/>
              <a:buChar char="●"/>
              <a:defRPr sz="2400" i="1"/>
            </a:lvl4pPr>
            <a:lvl5pPr marL="3047924" lvl="4" indent="-457189" algn="ctr" rtl="0">
              <a:spcBef>
                <a:spcPts val="0"/>
              </a:spcBef>
              <a:spcAft>
                <a:spcPts val="0"/>
              </a:spcAft>
              <a:buSzPts val="1800"/>
              <a:buChar char="○"/>
              <a:defRPr sz="2400" i="1"/>
            </a:lvl5pPr>
            <a:lvl6pPr marL="3657509" lvl="5" indent="-457189" algn="ctr" rtl="0">
              <a:spcBef>
                <a:spcPts val="0"/>
              </a:spcBef>
              <a:spcAft>
                <a:spcPts val="0"/>
              </a:spcAft>
              <a:buSzPts val="1800"/>
              <a:buChar char="■"/>
              <a:defRPr sz="2400" i="1"/>
            </a:lvl6pPr>
            <a:lvl7pPr marL="4267093" lvl="6" indent="-457189" algn="ctr" rtl="0">
              <a:spcBef>
                <a:spcPts val="0"/>
              </a:spcBef>
              <a:spcAft>
                <a:spcPts val="0"/>
              </a:spcAft>
              <a:buSzPts val="1800"/>
              <a:buChar char="●"/>
              <a:defRPr sz="2400" i="1"/>
            </a:lvl7pPr>
            <a:lvl8pPr marL="4876678" lvl="7" indent="-457189" algn="ctr" rtl="0">
              <a:spcBef>
                <a:spcPts val="0"/>
              </a:spcBef>
              <a:spcAft>
                <a:spcPts val="0"/>
              </a:spcAft>
              <a:buSzPts val="1800"/>
              <a:buChar char="○"/>
              <a:defRPr sz="2400" i="1"/>
            </a:lvl8pPr>
            <a:lvl9pPr marL="5486263" lvl="8" indent="-457189" algn="ctr" rtl="0">
              <a:spcBef>
                <a:spcPts val="0"/>
              </a:spcBef>
              <a:spcAft>
                <a:spcPts val="0"/>
              </a:spcAft>
              <a:buSzPts val="1800"/>
              <a:buChar char="■"/>
              <a:defRPr sz="2400" i="1"/>
            </a:lvl9pPr>
          </a:lstStyle>
          <a:p>
            <a:pPr lvl="0"/>
            <a:r>
              <a:rPr lang="en-US"/>
              <a:t>Click to edit Master text styles</a:t>
            </a:r>
          </a:p>
        </p:txBody>
      </p:sp>
      <p:sp>
        <p:nvSpPr>
          <p:cNvPr id="17" name="Google Shape;17;p4"/>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18" name="Google Shape;18;p4"/>
          <p:cNvPicPr preferRelativeResize="0"/>
          <p:nvPr/>
        </p:nvPicPr>
        <p:blipFill>
          <a:blip r:embed="rId2">
            <a:alphaModFix/>
          </a:blip>
          <a:stretch>
            <a:fillRect/>
          </a:stretch>
        </p:blipFill>
        <p:spPr>
          <a:xfrm flipH="1">
            <a:off x="1615533" y="2859867"/>
            <a:ext cx="3576835" cy="3998100"/>
          </a:xfrm>
          <a:prstGeom prst="rect">
            <a:avLst/>
          </a:prstGeom>
          <a:noFill/>
          <a:ln>
            <a:noFill/>
          </a:ln>
        </p:spPr>
      </p:pic>
      <p:pic>
        <p:nvPicPr>
          <p:cNvPr id="19" name="Google Shape;19;p4"/>
          <p:cNvPicPr preferRelativeResize="0"/>
          <p:nvPr/>
        </p:nvPicPr>
        <p:blipFill rotWithShape="1">
          <a:blip r:embed="rId3">
            <a:alphaModFix/>
          </a:blip>
          <a:srcRect t="22910"/>
          <a:stretch/>
        </p:blipFill>
        <p:spPr>
          <a:xfrm>
            <a:off x="5021934" y="0"/>
            <a:ext cx="2051967" cy="1589133"/>
          </a:xfrm>
          <a:prstGeom prst="rect">
            <a:avLst/>
          </a:prstGeom>
          <a:noFill/>
          <a:ln>
            <a:noFill/>
          </a:ln>
        </p:spPr>
      </p:pic>
      <p:sp>
        <p:nvSpPr>
          <p:cNvPr id="20" name="Google Shape;20;p4"/>
          <p:cNvSpPr txBox="1"/>
          <p:nvPr/>
        </p:nvSpPr>
        <p:spPr>
          <a:xfrm>
            <a:off x="4791200" y="98511"/>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Caladea"/>
                <a:ea typeface="Caladea"/>
                <a:cs typeface="Caladea"/>
                <a:sym typeface="Caladea"/>
              </a:rPr>
              <a:t>“</a:t>
            </a:r>
            <a:endParaRPr sz="9600">
              <a:solidFill>
                <a:schemeClr val="dk1"/>
              </a:solidFill>
              <a:latin typeface="Caladea"/>
              <a:ea typeface="Caladea"/>
              <a:cs typeface="Caladea"/>
              <a:sym typeface="Caladea"/>
            </a:endParaRPr>
          </a:p>
        </p:txBody>
      </p:sp>
      <p:pic>
        <p:nvPicPr>
          <p:cNvPr id="21" name="Google Shape;21;p4"/>
          <p:cNvPicPr preferRelativeResize="0"/>
          <p:nvPr/>
        </p:nvPicPr>
        <p:blipFill>
          <a:blip r:embed="rId4">
            <a:alphaModFix/>
          </a:blip>
          <a:stretch>
            <a:fillRect/>
          </a:stretch>
        </p:blipFill>
        <p:spPr>
          <a:xfrm>
            <a:off x="8153900" y="3113767"/>
            <a:ext cx="1387933" cy="1323200"/>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35" name="Google Shape;35;p6"/>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36" name="Google Shape;36;p6"/>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37" name="Google Shape;37;p6"/>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38" name="Google Shape;38;p6"/>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39" name="Google Shape;39;p6"/>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40" name="Google Shape;40;p6"/>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41" name="Google Shape;41;p6"/>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2" name="Google Shape;42;p6"/>
          <p:cNvSpPr txBox="1">
            <a:spLocks noGrp="1"/>
          </p:cNvSpPr>
          <p:nvPr>
            <p:ph type="body" idx="1"/>
          </p:nvPr>
        </p:nvSpPr>
        <p:spPr>
          <a:xfrm>
            <a:off x="1407200"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a:t>Click to edit Master text styles</a:t>
            </a:r>
          </a:p>
        </p:txBody>
      </p:sp>
      <p:sp>
        <p:nvSpPr>
          <p:cNvPr id="43" name="Google Shape;43;p6"/>
          <p:cNvSpPr txBox="1">
            <a:spLocks noGrp="1"/>
          </p:cNvSpPr>
          <p:nvPr>
            <p:ph type="body" idx="2"/>
          </p:nvPr>
        </p:nvSpPr>
        <p:spPr>
          <a:xfrm>
            <a:off x="6403304"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a:t>Click to edit Master text styles</a:t>
            </a:r>
          </a:p>
        </p:txBody>
      </p:sp>
      <p:sp>
        <p:nvSpPr>
          <p:cNvPr id="44" name="Google Shape;44;p6"/>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48" name="Google Shape;48;p7"/>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49" name="Google Shape;49;p7"/>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50" name="Google Shape;50;p7"/>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51" name="Google Shape;51;p7"/>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52" name="Google Shape;52;p7"/>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53" name="Google Shape;53;p7"/>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4" name="Google Shape;54;p7"/>
          <p:cNvSpPr txBox="1">
            <a:spLocks noGrp="1"/>
          </p:cNvSpPr>
          <p:nvPr>
            <p:ph type="body" idx="1"/>
          </p:nvPr>
        </p:nvSpPr>
        <p:spPr>
          <a:xfrm>
            <a:off x="1407200"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 name="Google Shape;55;p7"/>
          <p:cNvSpPr txBox="1">
            <a:spLocks noGrp="1"/>
          </p:cNvSpPr>
          <p:nvPr>
            <p:ph type="body" idx="2"/>
          </p:nvPr>
        </p:nvSpPr>
        <p:spPr>
          <a:xfrm>
            <a:off x="4635333"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6" name="Google Shape;56;p7"/>
          <p:cNvSpPr txBox="1">
            <a:spLocks noGrp="1"/>
          </p:cNvSpPr>
          <p:nvPr>
            <p:ph type="body" idx="3"/>
          </p:nvPr>
        </p:nvSpPr>
        <p:spPr>
          <a:xfrm>
            <a:off x="7863468"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7" name="Google Shape;57;p7"/>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60" name="Google Shape;60;p8"/>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61" name="Google Shape;61;p8"/>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62" name="Google Shape;62;p8"/>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63" name="Google Shape;63;p8"/>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64" name="Google Shape;64;p8"/>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65" name="Google Shape;65;p8"/>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66" name="Google Shape;66;p8"/>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67" name="Google Shape;67;p8"/>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8"/>
        <p:cNvGrpSpPr/>
        <p:nvPr/>
      </p:nvGrpSpPr>
      <p:grpSpPr>
        <a:xfrm>
          <a:off x="0" y="0"/>
          <a:ext cx="0" cy="0"/>
          <a:chOff x="0" y="0"/>
          <a:chExt cx="0" cy="0"/>
        </a:xfrm>
      </p:grpSpPr>
      <p:sp>
        <p:nvSpPr>
          <p:cNvPr id="69" name="Google Shape;69;p9"/>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70" name="Google Shape;70;p9"/>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71" name="Google Shape;71;p9"/>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72" name="Google Shape;72;p9"/>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73" name="Google Shape;73;p9"/>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74" name="Google Shape;74;p9"/>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75" name="Google Shape;75;p9"/>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76" name="Google Shape;76;p9"/>
          <p:cNvSpPr txBox="1">
            <a:spLocks noGrp="1"/>
          </p:cNvSpPr>
          <p:nvPr>
            <p:ph type="body" idx="1"/>
          </p:nvPr>
        </p:nvSpPr>
        <p:spPr>
          <a:xfrm>
            <a:off x="1140400" y="5367067"/>
            <a:ext cx="9911200" cy="627600"/>
          </a:xfrm>
          <a:prstGeom prst="rect">
            <a:avLst/>
          </a:prstGeom>
        </p:spPr>
        <p:txBody>
          <a:bodyPr spcFirstLastPara="1" wrap="square" lIns="0" tIns="0" rIns="0" bIns="0" anchor="t" anchorCtr="0">
            <a:noAutofit/>
          </a:bodyPr>
          <a:lstStyle>
            <a:lvl1pPr marL="609585" lvl="0" indent="-304792" algn="ctr" rtl="0">
              <a:spcBef>
                <a:spcPts val="0"/>
              </a:spcBef>
              <a:spcAft>
                <a:spcPts val="0"/>
              </a:spcAft>
              <a:buSzPts val="1600"/>
              <a:buNone/>
              <a:defRPr sz="2100"/>
            </a:lvl1pPr>
          </a:lstStyle>
          <a:p>
            <a:pPr lvl="0"/>
            <a:r>
              <a:rPr lang="en-US"/>
              <a:t>Click to edit Master text styles</a:t>
            </a:r>
          </a:p>
        </p:txBody>
      </p:sp>
      <p:sp>
        <p:nvSpPr>
          <p:cNvPr id="77" name="Google Shape;77;p9"/>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0"/>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80"/>
        <p:cNvGrpSpPr/>
        <p:nvPr/>
      </p:nvGrpSpPr>
      <p:grpSpPr>
        <a:xfrm>
          <a:off x="0" y="0"/>
          <a:ext cx="0" cy="0"/>
          <a:chOff x="0" y="0"/>
          <a:chExt cx="0" cy="0"/>
        </a:xfrm>
      </p:grpSpPr>
      <p:sp>
        <p:nvSpPr>
          <p:cNvPr id="81" name="Google Shape;81;p11"/>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82" name="Google Shape;82;p11"/>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83" name="Google Shape;83;p11"/>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84" name="Google Shape;84;p11"/>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85" name="Google Shape;85;p11"/>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86" name="Google Shape;86;p11"/>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87" name="Google Shape;87;p11"/>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88" name="Google Shape;88;p11"/>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91" name="Google Shape;91;p12"/>
          <p:cNvPicPr preferRelativeResize="0"/>
          <p:nvPr/>
        </p:nvPicPr>
        <p:blipFill rotWithShape="1">
          <a:blip r:embed="rId2">
            <a:alphaModFix/>
          </a:blip>
          <a:srcRect t="2619"/>
          <a:stretch/>
        </p:blipFill>
        <p:spPr>
          <a:xfrm>
            <a:off x="0" y="-33"/>
            <a:ext cx="12192000" cy="6858000"/>
          </a:xfrm>
          <a:prstGeom prst="rect">
            <a:avLst/>
          </a:prstGeom>
          <a:noFill/>
          <a:ln>
            <a:noFill/>
          </a:ln>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0" y="6412447"/>
            <a:ext cx="4114800" cy="228600"/>
          </a:xfrm>
          <a:prstGeom prst="rect">
            <a:avLst/>
          </a:prstGeom>
        </p:spPr>
        <p:txBody>
          <a:bodyPr/>
          <a:lstStyle/>
          <a:p>
            <a:fld id="{4D4BADD5-4D46-4D60-8999-54D1907EC62B}" type="datetime1">
              <a:rPr lang="en-US" smtClean="0"/>
              <a:t>11/29/2020</a:t>
            </a:fld>
            <a:endParaRPr lang="en-US" dirty="0"/>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86800" y="0"/>
            <a:ext cx="10218400" cy="1098800"/>
          </a:xfrm>
          <a:prstGeom prst="rect">
            <a:avLst/>
          </a:prstGeom>
          <a:noFill/>
          <a:ln>
            <a:noFill/>
          </a:ln>
          <a:effectLst>
            <a:outerShdw blurRad="57150" dist="19050" dir="5400000" algn="bl" rotWithShape="0">
              <a:schemeClr val="dk1">
                <a:alpha val="72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1pPr>
            <a:lvl2pPr lvl="1"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2pPr>
            <a:lvl3pPr lvl="2"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3pPr>
            <a:lvl4pPr lvl="3"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4pPr>
            <a:lvl5pPr lvl="4"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5pPr>
            <a:lvl6pPr lvl="5"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6pPr>
            <a:lvl7pPr lvl="6"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7pPr>
            <a:lvl8pPr lvl="7"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8pPr>
            <a:lvl9pPr lvl="8"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9pPr>
          </a:lstStyle>
          <a:p>
            <a:endParaRPr/>
          </a:p>
        </p:txBody>
      </p:sp>
      <p:sp>
        <p:nvSpPr>
          <p:cNvPr id="7" name="Google Shape;7;p1"/>
          <p:cNvSpPr txBox="1">
            <a:spLocks noGrp="1"/>
          </p:cNvSpPr>
          <p:nvPr>
            <p:ph type="body" idx="1"/>
          </p:nvPr>
        </p:nvSpPr>
        <p:spPr>
          <a:xfrm>
            <a:off x="1407200" y="1831167"/>
            <a:ext cx="9377600" cy="3643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Caladea"/>
              <a:buChar char="𖦹"/>
              <a:defRPr sz="2400">
                <a:solidFill>
                  <a:schemeClr val="dk1"/>
                </a:solidFill>
                <a:latin typeface="Caladea"/>
                <a:ea typeface="Caladea"/>
                <a:cs typeface="Caladea"/>
                <a:sym typeface="Caladea"/>
              </a:defRPr>
            </a:lvl1pPr>
            <a:lvl2pPr marL="914400" lvl="1" indent="-381000" rtl="0">
              <a:lnSpc>
                <a:spcPct val="115000"/>
              </a:lnSpc>
              <a:spcBef>
                <a:spcPts val="0"/>
              </a:spcBef>
              <a:spcAft>
                <a:spcPts val="0"/>
              </a:spcAft>
              <a:buClr>
                <a:schemeClr val="accent3"/>
              </a:buClr>
              <a:buSzPts val="2400"/>
              <a:buFont typeface="Caladea"/>
              <a:buChar char="○"/>
              <a:defRPr sz="2400">
                <a:solidFill>
                  <a:schemeClr val="dk1"/>
                </a:solidFill>
                <a:latin typeface="Caladea"/>
                <a:ea typeface="Caladea"/>
                <a:cs typeface="Caladea"/>
                <a:sym typeface="Caladea"/>
              </a:defRPr>
            </a:lvl2pPr>
            <a:lvl3pPr marL="1371600" lvl="2" indent="-381000" rtl="0">
              <a:lnSpc>
                <a:spcPct val="115000"/>
              </a:lnSpc>
              <a:spcBef>
                <a:spcPts val="0"/>
              </a:spcBef>
              <a:spcAft>
                <a:spcPts val="0"/>
              </a:spcAft>
              <a:buClr>
                <a:schemeClr val="accent6"/>
              </a:buClr>
              <a:buSzPts val="2400"/>
              <a:buFont typeface="Caladea"/>
              <a:buChar char="■"/>
              <a:defRPr sz="2400">
                <a:solidFill>
                  <a:schemeClr val="dk1"/>
                </a:solidFill>
                <a:latin typeface="Caladea"/>
                <a:ea typeface="Caladea"/>
                <a:cs typeface="Caladea"/>
                <a:sym typeface="Caladea"/>
              </a:defRPr>
            </a:lvl3pPr>
            <a:lvl4pPr marL="1828800" lvl="3"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4pPr>
            <a:lvl5pPr marL="2286000" lvl="4"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5pPr>
            <a:lvl6pPr marL="2743200" lvl="5"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6pPr>
            <a:lvl7pPr marL="3200400" lvl="6"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7pPr>
            <a:lvl8pPr marL="3657600" lvl="7"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8pPr>
            <a:lvl9pPr marL="4114800" lvl="8"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9pPr>
          </a:lstStyle>
          <a:p>
            <a:endParaRPr/>
          </a:p>
        </p:txBody>
      </p:sp>
      <p:sp>
        <p:nvSpPr>
          <p:cNvPr id="8" name="Google Shape;8;p1"/>
          <p:cNvSpPr txBox="1">
            <a:spLocks noGrp="1"/>
          </p:cNvSpPr>
          <p:nvPr>
            <p:ph type="sldNum" idx="12"/>
          </p:nvPr>
        </p:nvSpPr>
        <p:spPr>
          <a:xfrm>
            <a:off x="5730200" y="5994767"/>
            <a:ext cx="731600" cy="8632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lvl1pPr lvl="0" algn="ctr" rtl="0">
              <a:buNone/>
              <a:defRPr sz="1700">
                <a:solidFill>
                  <a:schemeClr val="lt1"/>
                </a:solidFill>
                <a:latin typeface="Cormorant Unicase SemiBold"/>
                <a:ea typeface="Cormorant Unicase SemiBold"/>
                <a:cs typeface="Cormorant Unicase SemiBold"/>
                <a:sym typeface="Cormorant Unicase SemiBold"/>
              </a:defRPr>
            </a:lvl1pPr>
            <a:lvl2pPr lvl="1" algn="ctr" rtl="0">
              <a:buNone/>
              <a:defRPr sz="1700">
                <a:solidFill>
                  <a:schemeClr val="lt1"/>
                </a:solidFill>
                <a:latin typeface="Cormorant Unicase SemiBold"/>
                <a:ea typeface="Cormorant Unicase SemiBold"/>
                <a:cs typeface="Cormorant Unicase SemiBold"/>
                <a:sym typeface="Cormorant Unicase SemiBold"/>
              </a:defRPr>
            </a:lvl2pPr>
            <a:lvl3pPr lvl="2" algn="ctr" rtl="0">
              <a:buNone/>
              <a:defRPr sz="1700">
                <a:solidFill>
                  <a:schemeClr val="lt1"/>
                </a:solidFill>
                <a:latin typeface="Cormorant Unicase SemiBold"/>
                <a:ea typeface="Cormorant Unicase SemiBold"/>
                <a:cs typeface="Cormorant Unicase SemiBold"/>
                <a:sym typeface="Cormorant Unicase SemiBold"/>
              </a:defRPr>
            </a:lvl3pPr>
            <a:lvl4pPr lvl="3" algn="ctr" rtl="0">
              <a:buNone/>
              <a:defRPr sz="1700">
                <a:solidFill>
                  <a:schemeClr val="lt1"/>
                </a:solidFill>
                <a:latin typeface="Cormorant Unicase SemiBold"/>
                <a:ea typeface="Cormorant Unicase SemiBold"/>
                <a:cs typeface="Cormorant Unicase SemiBold"/>
                <a:sym typeface="Cormorant Unicase SemiBold"/>
              </a:defRPr>
            </a:lvl4pPr>
            <a:lvl5pPr lvl="4" algn="ctr" rtl="0">
              <a:buNone/>
              <a:defRPr sz="1700">
                <a:solidFill>
                  <a:schemeClr val="lt1"/>
                </a:solidFill>
                <a:latin typeface="Cormorant Unicase SemiBold"/>
                <a:ea typeface="Cormorant Unicase SemiBold"/>
                <a:cs typeface="Cormorant Unicase SemiBold"/>
                <a:sym typeface="Cormorant Unicase SemiBold"/>
              </a:defRPr>
            </a:lvl5pPr>
            <a:lvl6pPr lvl="5" algn="ctr" rtl="0">
              <a:buNone/>
              <a:defRPr sz="1700">
                <a:solidFill>
                  <a:schemeClr val="lt1"/>
                </a:solidFill>
                <a:latin typeface="Cormorant Unicase SemiBold"/>
                <a:ea typeface="Cormorant Unicase SemiBold"/>
                <a:cs typeface="Cormorant Unicase SemiBold"/>
                <a:sym typeface="Cormorant Unicase SemiBold"/>
              </a:defRPr>
            </a:lvl6pPr>
            <a:lvl7pPr lvl="6" algn="ctr" rtl="0">
              <a:buNone/>
              <a:defRPr sz="1700">
                <a:solidFill>
                  <a:schemeClr val="lt1"/>
                </a:solidFill>
                <a:latin typeface="Cormorant Unicase SemiBold"/>
                <a:ea typeface="Cormorant Unicase SemiBold"/>
                <a:cs typeface="Cormorant Unicase SemiBold"/>
                <a:sym typeface="Cormorant Unicase SemiBold"/>
              </a:defRPr>
            </a:lvl7pPr>
            <a:lvl8pPr lvl="7" algn="ctr" rtl="0">
              <a:buNone/>
              <a:defRPr sz="1700">
                <a:solidFill>
                  <a:schemeClr val="lt1"/>
                </a:solidFill>
                <a:latin typeface="Cormorant Unicase SemiBold"/>
                <a:ea typeface="Cormorant Unicase SemiBold"/>
                <a:cs typeface="Cormorant Unicase SemiBold"/>
                <a:sym typeface="Cormorant Unicase SemiBold"/>
              </a:defRPr>
            </a:lvl8pPr>
            <a:lvl9pPr lvl="8" algn="ctr" rtl="0">
              <a:buNone/>
              <a:defRPr sz="1700">
                <a:solidFill>
                  <a:schemeClr val="lt1"/>
                </a:solidFill>
                <a:latin typeface="Cormorant Unicase SemiBold"/>
                <a:ea typeface="Cormorant Unicase SemiBold"/>
                <a:cs typeface="Cormorant Unicase SemiBold"/>
                <a:sym typeface="Cormorant Unicase SemiBold"/>
              </a:defRPr>
            </a:lvl9pPr>
          </a:lstStyle>
          <a:p>
            <a:fld id="{4FAB73BC-B049-4115-A692-8D63A059BFB8}"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855" r:id="rId1"/>
    <p:sldLayoutId id="2147483857" r:id="rId2"/>
    <p:sldLayoutId id="2147483858" r:id="rId3"/>
    <p:sldLayoutId id="2147483859" r:id="rId4"/>
    <p:sldLayoutId id="2147483860" r:id="rId5"/>
    <p:sldLayoutId id="2147483861" r:id="rId6"/>
    <p:sldLayoutId id="2147483862" r:id="rId7"/>
    <p:sldLayoutId id="2147483863" r:id="rId8"/>
    <p:sldLayoutId id="2147483865" r:id="rId9"/>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38300" y="4965700"/>
            <a:ext cx="4115600" cy="1346200"/>
          </a:xfrm>
        </p:spPr>
        <p:txBody>
          <a:bodyPr/>
          <a:lstStyle/>
          <a:p>
            <a:pPr marL="152396" indent="0">
              <a:buNone/>
            </a:pPr>
            <a:r>
              <a:rPr lang="en-US" dirty="0"/>
              <a:t>Project Preservation</a:t>
            </a:r>
          </a:p>
          <a:p>
            <a:pPr marL="152396" indent="0">
              <a:buNone/>
            </a:pPr>
            <a:r>
              <a:rPr lang="en-US" sz="1600" dirty="0">
                <a:latin typeface="Berlin Sans FB" panose="020E0602020502020306" pitchFamily="34" charset="0"/>
              </a:rPr>
              <a:t>Team members :</a:t>
            </a:r>
          </a:p>
          <a:p>
            <a:pPr marL="152396" indent="0">
              <a:buNone/>
            </a:pPr>
            <a:r>
              <a:rPr lang="en-US" sz="1600" dirty="0" err="1">
                <a:latin typeface="Berlin Sans FB" panose="020E0602020502020306" pitchFamily="34" charset="0"/>
              </a:rPr>
              <a:t>Talha</a:t>
            </a:r>
            <a:r>
              <a:rPr lang="en-US" sz="1600" dirty="0">
                <a:latin typeface="Berlin Sans FB" panose="020E0602020502020306" pitchFamily="34" charset="0"/>
              </a:rPr>
              <a:t> </a:t>
            </a:r>
            <a:r>
              <a:rPr lang="en-US" sz="1600" dirty="0" err="1">
                <a:latin typeface="Berlin Sans FB" panose="020E0602020502020306" pitchFamily="34" charset="0"/>
              </a:rPr>
              <a:t>Shamim</a:t>
            </a:r>
            <a:endParaRPr lang="en-US" sz="1600" dirty="0">
              <a:latin typeface="Berlin Sans FB" panose="020E0602020502020306" pitchFamily="34" charset="0"/>
            </a:endParaRPr>
          </a:p>
          <a:p>
            <a:pPr marL="152396" indent="0">
              <a:buNone/>
            </a:pPr>
            <a:r>
              <a:rPr lang="en-US" sz="1600" dirty="0" err="1">
                <a:latin typeface="Berlin Sans FB" panose="020E0602020502020306" pitchFamily="34" charset="0"/>
              </a:rPr>
              <a:t>Shubham</a:t>
            </a:r>
            <a:r>
              <a:rPr lang="en-US" sz="1600" dirty="0">
                <a:latin typeface="Berlin Sans FB" panose="020E0602020502020306" pitchFamily="34" charset="0"/>
              </a:rPr>
              <a:t> Raj</a:t>
            </a:r>
          </a:p>
          <a:p>
            <a:pPr marL="152396" indent="0">
              <a:buNone/>
            </a:pPr>
            <a:r>
              <a:rPr lang="en-US" sz="1600" dirty="0" err="1">
                <a:latin typeface="Berlin Sans FB" panose="020E0602020502020306" pitchFamily="34" charset="0"/>
              </a:rPr>
              <a:t>Saurav</a:t>
            </a:r>
            <a:r>
              <a:rPr lang="en-US" sz="1600" dirty="0">
                <a:latin typeface="Berlin Sans FB" panose="020E0602020502020306" pitchFamily="34" charset="0"/>
              </a:rPr>
              <a:t> Gwalia</a:t>
            </a:r>
          </a:p>
          <a:p>
            <a:pPr marL="152396" indent="0">
              <a:buNone/>
            </a:pPr>
            <a:r>
              <a:rPr lang="en-US" sz="1600" dirty="0" err="1">
                <a:latin typeface="Berlin Sans FB" panose="020E0602020502020306" pitchFamily="34" charset="0"/>
              </a:rPr>
              <a:t>Naman</a:t>
            </a:r>
            <a:r>
              <a:rPr lang="en-US" sz="1600" dirty="0">
                <a:latin typeface="Berlin Sans FB" panose="020E0602020502020306" pitchFamily="34" charset="0"/>
              </a:rPr>
              <a:t> Sharma</a:t>
            </a:r>
          </a:p>
          <a:p>
            <a:pPr marL="152396" indent="0">
              <a:buNone/>
            </a:pPr>
            <a:r>
              <a:rPr lang="en-US" sz="1600" dirty="0" err="1">
                <a:latin typeface="Berlin Sans FB" panose="020E0602020502020306" pitchFamily="34" charset="0"/>
              </a:rPr>
              <a:t>Rajendra</a:t>
            </a:r>
            <a:r>
              <a:rPr lang="en-US" sz="1600" dirty="0">
                <a:latin typeface="Berlin Sans FB" panose="020E0602020502020306" pitchFamily="34" charset="0"/>
              </a:rPr>
              <a:t> Kumar</a:t>
            </a:r>
          </a:p>
          <a:p>
            <a:pPr marL="152396" indent="0">
              <a:buNone/>
            </a:pPr>
            <a:r>
              <a:rPr lang="en-US" sz="1600" dirty="0">
                <a:latin typeface="Berlin Sans FB" panose="020E0602020502020306" pitchFamily="34" charset="0"/>
              </a:rPr>
              <a:t>P. </a:t>
            </a:r>
            <a:r>
              <a:rPr lang="en-US" sz="1600" dirty="0" err="1">
                <a:latin typeface="Berlin Sans FB" panose="020E0602020502020306" pitchFamily="34" charset="0"/>
              </a:rPr>
              <a:t>Auraag</a:t>
            </a:r>
            <a:r>
              <a:rPr lang="en-US" sz="1600" dirty="0">
                <a:latin typeface="Berlin Sans FB" panose="020E0602020502020306" pitchFamily="34" charset="0"/>
              </a:rPr>
              <a:t> Reddy</a:t>
            </a:r>
          </a:p>
          <a:p>
            <a:pPr marL="152396" indent="0">
              <a:buNone/>
            </a:pPr>
            <a:r>
              <a:rPr lang="en-US" sz="1600" dirty="0">
                <a:latin typeface="Berlin Sans FB" panose="020E0602020502020306" pitchFamily="34" charset="0"/>
              </a:rPr>
              <a:t>V. V.S Reddy</a:t>
            </a:r>
          </a:p>
          <a:p>
            <a:pPr marL="152396" indent="0">
              <a:buNone/>
            </a:pPr>
            <a:r>
              <a:rPr lang="en-US" sz="1600" dirty="0" err="1">
                <a:latin typeface="Berlin Sans FB" panose="020E0602020502020306" pitchFamily="34" charset="0"/>
              </a:rPr>
              <a:t>Deepika</a:t>
            </a:r>
            <a:endParaRPr lang="en-US" sz="1600" dirty="0">
              <a:latin typeface="Berlin Sans FB" panose="020E0602020502020306" pitchFamily="34" charset="0"/>
            </a:endParaRPr>
          </a:p>
          <a:p>
            <a:pPr marL="152396" indent="0">
              <a:buNone/>
            </a:pPr>
            <a:r>
              <a:rPr lang="en-US" sz="1600" dirty="0" err="1">
                <a:latin typeface="Berlin Sans FB" panose="020E0602020502020306" pitchFamily="34" charset="0"/>
              </a:rPr>
              <a:t>Navjot</a:t>
            </a:r>
            <a:r>
              <a:rPr lang="en-US" sz="1600" dirty="0">
                <a:latin typeface="Berlin Sans FB" panose="020E0602020502020306" pitchFamily="34" charset="0"/>
              </a:rPr>
              <a:t> </a:t>
            </a:r>
          </a:p>
          <a:p>
            <a:endParaRPr lang="en-US" dirty="0"/>
          </a:p>
          <a:p>
            <a:endParaRPr lang="en-US" dirty="0"/>
          </a:p>
          <a:p>
            <a:endParaRPr lang="en-US" dirty="0"/>
          </a:p>
          <a:p>
            <a:endParaRPr lang="en-US" dirty="0"/>
          </a:p>
          <a:p>
            <a:endParaRPr lang="en-US" dirty="0"/>
          </a:p>
          <a:p>
            <a:endParaRPr lang="en-US" dirty="0"/>
          </a:p>
          <a:p>
            <a:endParaRPr lang="en-US" dirty="0"/>
          </a:p>
          <a:p>
            <a:pPr marL="152396" indent="0">
              <a:buNone/>
            </a:pPr>
            <a:endParaRPr lang="en-US" dirty="0"/>
          </a:p>
        </p:txBody>
      </p:sp>
    </p:spTree>
    <p:extLst>
      <p:ext uri="{BB962C8B-B14F-4D97-AF65-F5344CB8AC3E}">
        <p14:creationId xmlns:p14="http://schemas.microsoft.com/office/powerpoint/2010/main" val="224459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00" y="2235200"/>
            <a:ext cx="10218400" cy="3238500"/>
          </a:xfrm>
        </p:spPr>
        <p:txBody>
          <a:bodyPr/>
          <a:lstStyle/>
          <a:p>
            <a:r>
              <a:rPr lang="en-US" sz="3200" u="sng" dirty="0">
                <a:solidFill>
                  <a:schemeClr val="tx1"/>
                </a:solidFill>
                <a:latin typeface="Berlin Sans FB" panose="020E0602020502020306" pitchFamily="34" charset="0"/>
              </a:rPr>
              <a:t>Complaint Section </a:t>
            </a:r>
            <a:br>
              <a:rPr lang="en-US" sz="3200" u="sng" dirty="0">
                <a:solidFill>
                  <a:schemeClr val="tx1"/>
                </a:solidFill>
                <a:latin typeface="Berlin Sans FB" panose="020E0602020502020306" pitchFamily="34" charset="0"/>
              </a:rPr>
            </a:br>
            <a:br>
              <a:rPr lang="en-US" sz="3200" u="sng"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We have a complaint section where users can register</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there complaint which after our approval will be send</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Local Municipal corporation which will be then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processed by them.</a:t>
            </a:r>
            <a:br>
              <a:rPr lang="en-US" sz="3200" dirty="0">
                <a:solidFill>
                  <a:schemeClr val="tx1"/>
                </a:solidFill>
                <a:latin typeface="Berlin Sans FB" panose="020E0602020502020306" pitchFamily="34" charset="0"/>
              </a:rPr>
            </a:b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38057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Sustainable Development Goals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212" y="2318543"/>
            <a:ext cx="7075488" cy="3975525"/>
          </a:xfrm>
        </p:spPr>
      </p:pic>
    </p:spTree>
    <p:extLst>
      <p:ext uri="{BB962C8B-B14F-4D97-AF65-F5344CB8AC3E}">
        <p14:creationId xmlns:p14="http://schemas.microsoft.com/office/powerpoint/2010/main" val="236471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00" y="1765300"/>
            <a:ext cx="10218400" cy="3378200"/>
          </a:xfrm>
        </p:spPr>
        <p:txBody>
          <a:bodyPr/>
          <a:lstStyle/>
          <a:p>
            <a:r>
              <a:rPr lang="en-US" sz="3200" u="sng" dirty="0">
                <a:solidFill>
                  <a:schemeClr val="tx1"/>
                </a:solidFill>
                <a:latin typeface="Berlin Sans FB" panose="020E0602020502020306" pitchFamily="34" charset="0"/>
              </a:rPr>
              <a:t>Sustainable Development goals</a:t>
            </a:r>
            <a:br>
              <a:rPr lang="en-US" sz="3200" u="sng" dirty="0">
                <a:solidFill>
                  <a:schemeClr val="tx1"/>
                </a:solidFill>
                <a:latin typeface="Berlin Sans FB" panose="020E0602020502020306" pitchFamily="34" charset="0"/>
              </a:rPr>
            </a:br>
            <a:br>
              <a:rPr lang="en-US" sz="3200" u="sng"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This section comprises of all the SDG with illustrative pictures</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animation and covers all the aims related to that goals.</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The aims are written in simple language so that it becomes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easier for even younger generation and common people.</a:t>
            </a:r>
            <a:br>
              <a:rPr lang="en-US" sz="3200" dirty="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6977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Resources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050" y="2293144"/>
            <a:ext cx="6155814" cy="3447256"/>
          </a:xfrm>
        </p:spPr>
      </p:pic>
    </p:spTree>
    <p:extLst>
      <p:ext uri="{BB962C8B-B14F-4D97-AF65-F5344CB8AC3E}">
        <p14:creationId xmlns:p14="http://schemas.microsoft.com/office/powerpoint/2010/main" val="238046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00" y="1054100"/>
            <a:ext cx="10218400" cy="4521200"/>
          </a:xfrm>
        </p:spPr>
        <p:txBody>
          <a:bodyPr/>
          <a:lstStyle/>
          <a:p>
            <a:r>
              <a:rPr lang="en-US" sz="3200" u="sng" dirty="0">
                <a:solidFill>
                  <a:schemeClr val="tx1"/>
                </a:solidFill>
                <a:latin typeface="Berlin Sans FB" panose="020E0602020502020306" pitchFamily="34" charset="0"/>
              </a:rPr>
              <a:t>Resources Section</a:t>
            </a:r>
            <a:br>
              <a:rPr lang="en-US" sz="3200" u="sng"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This section contains all the common resources which we use in day to day life. It contains pros and cons for those resources and also the alternative for them.</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It covers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Renewable Resources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Non Renewable Resources</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4781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953000"/>
            <a:ext cx="10218400" cy="1098800"/>
          </a:xfrm>
        </p:spPr>
        <p:txBody>
          <a:bodyPr/>
          <a:lstStyle/>
          <a:p>
            <a:r>
              <a:rPr lang="en-US" sz="3200" dirty="0">
                <a:solidFill>
                  <a:schemeClr val="tx1"/>
                </a:solidFill>
                <a:latin typeface="Berlin Sans FB" panose="020E0602020502020306" pitchFamily="34" charset="0"/>
              </a:rPr>
              <a:t>Contribution</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Frontend and backend – </a:t>
            </a:r>
            <a:r>
              <a:rPr lang="en-US" sz="3200" dirty="0" err="1">
                <a:solidFill>
                  <a:schemeClr val="tx1"/>
                </a:solidFill>
                <a:latin typeface="Berlin Sans FB" panose="020E0602020502020306" pitchFamily="34" charset="0"/>
              </a:rPr>
              <a:t>Talha</a:t>
            </a:r>
            <a:r>
              <a:rPr lang="en-US" sz="3200" dirty="0">
                <a:solidFill>
                  <a:schemeClr val="tx1"/>
                </a:solidFill>
                <a:latin typeface="Berlin Sans FB" panose="020E0602020502020306" pitchFamily="34" charset="0"/>
              </a:rPr>
              <a:t> , </a:t>
            </a:r>
            <a:r>
              <a:rPr lang="en-US" sz="3200" dirty="0" err="1">
                <a:solidFill>
                  <a:schemeClr val="tx1"/>
                </a:solidFill>
                <a:latin typeface="Berlin Sans FB" panose="020E0602020502020306" pitchFamily="34" charset="0"/>
              </a:rPr>
              <a:t>Shubham</a:t>
            </a:r>
            <a:r>
              <a:rPr lang="en-US" sz="3200" dirty="0">
                <a:solidFill>
                  <a:schemeClr val="tx1"/>
                </a:solidFill>
                <a:latin typeface="Berlin Sans FB" panose="020E0602020502020306" pitchFamily="34" charset="0"/>
              </a:rPr>
              <a:t> ,</a:t>
            </a:r>
            <a:r>
              <a:rPr lang="en-US" sz="3200" dirty="0" err="1">
                <a:solidFill>
                  <a:schemeClr val="tx1"/>
                </a:solidFill>
                <a:latin typeface="Berlin Sans FB" panose="020E0602020502020306" pitchFamily="34" charset="0"/>
              </a:rPr>
              <a:t>Rajendra</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Frontend -</a:t>
            </a:r>
            <a:r>
              <a:rPr lang="en-US" sz="3200" dirty="0" err="1">
                <a:solidFill>
                  <a:schemeClr val="tx1"/>
                </a:solidFill>
                <a:latin typeface="Berlin Sans FB" panose="020E0602020502020306" pitchFamily="34" charset="0"/>
              </a:rPr>
              <a:t>Saurav</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Backend – </a:t>
            </a:r>
            <a:r>
              <a:rPr lang="en-US" sz="3200" dirty="0" err="1">
                <a:solidFill>
                  <a:schemeClr val="tx1"/>
                </a:solidFill>
                <a:latin typeface="Berlin Sans FB" panose="020E0602020502020306" pitchFamily="34" charset="0"/>
              </a:rPr>
              <a:t>Anuraag</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 </a:t>
            </a:r>
            <a:r>
              <a:rPr lang="en-US" sz="3200" dirty="0" err="1">
                <a:solidFill>
                  <a:schemeClr val="tx1"/>
                </a:solidFill>
                <a:latin typeface="Berlin Sans FB" panose="020E0602020502020306" pitchFamily="34" charset="0"/>
              </a:rPr>
              <a:t>Naman</a:t>
            </a:r>
            <a:r>
              <a:rPr lang="en-US" sz="3200" dirty="0">
                <a:solidFill>
                  <a:schemeClr val="tx1"/>
                </a:solidFill>
                <a:latin typeface="Berlin Sans FB" panose="020E0602020502020306" pitchFamily="34" charset="0"/>
              </a:rPr>
              <a:t> ,</a:t>
            </a:r>
            <a:r>
              <a:rPr lang="en-US" sz="3200" dirty="0" err="1">
                <a:solidFill>
                  <a:schemeClr val="tx1"/>
                </a:solidFill>
                <a:latin typeface="Berlin Sans FB" panose="020E0602020502020306" pitchFamily="34" charset="0"/>
              </a:rPr>
              <a:t>Deepika</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Content – </a:t>
            </a:r>
            <a:r>
              <a:rPr lang="en-US" sz="3200" dirty="0" err="1">
                <a:solidFill>
                  <a:schemeClr val="tx1"/>
                </a:solidFill>
                <a:latin typeface="Berlin Sans FB" panose="020E0602020502020306" pitchFamily="34" charset="0"/>
              </a:rPr>
              <a:t>Navjot,vikas,Varun,Saurav</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15570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Reference</a:t>
            </a:r>
            <a:r>
              <a:rPr lang="en-US"/>
              <a:t>:        iflscience</a:t>
            </a:r>
            <a:r>
              <a:rPr lang="en-US" dirty="0"/>
              <a:t>.org</a:t>
            </a:r>
            <a:br>
              <a:rPr lang="en-US"/>
            </a:br>
            <a:r>
              <a:rPr lang="en-US"/>
              <a:t>                                            climate</a:t>
            </a:r>
            <a:r>
              <a:rPr lang="en-US" dirty="0"/>
              <a:t>.nasa.org</a:t>
            </a:r>
            <a:br>
              <a:rPr lang="en-US"/>
            </a:br>
            <a:r>
              <a:rPr lang="en-US"/>
              <a:t>                            fao</a:t>
            </a:r>
            <a:r>
              <a:rPr lang="en-US" dirty="0"/>
              <a:t>.gov</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9450" y="2248694"/>
            <a:ext cx="6026150" cy="2623148"/>
          </a:xfrm>
        </p:spPr>
      </p:pic>
    </p:spTree>
    <p:extLst>
      <p:ext uri="{BB962C8B-B14F-4D97-AF65-F5344CB8AC3E}">
        <p14:creationId xmlns:p14="http://schemas.microsoft.com/office/powerpoint/2010/main" val="81588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MERN STACK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016675"/>
            <a:ext cx="6525715" cy="4015825"/>
          </a:xfrm>
        </p:spPr>
      </p:pic>
    </p:spTree>
    <p:extLst>
      <p:ext uri="{BB962C8B-B14F-4D97-AF65-F5344CB8AC3E}">
        <p14:creationId xmlns:p14="http://schemas.microsoft.com/office/powerpoint/2010/main" val="335092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MERN STACK CONTROL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411" y="1785143"/>
            <a:ext cx="7456489" cy="4189599"/>
          </a:xfrm>
        </p:spPr>
      </p:pic>
    </p:spTree>
    <p:extLst>
      <p:ext uri="{BB962C8B-B14F-4D97-AF65-F5344CB8AC3E}">
        <p14:creationId xmlns:p14="http://schemas.microsoft.com/office/powerpoint/2010/main" val="4650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API</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0" y="2042318"/>
            <a:ext cx="6604000" cy="3100659"/>
          </a:xfrm>
        </p:spPr>
      </p:pic>
    </p:spTree>
    <p:extLst>
      <p:ext uri="{BB962C8B-B14F-4D97-AF65-F5344CB8AC3E}">
        <p14:creationId xmlns:p14="http://schemas.microsoft.com/office/powerpoint/2010/main" val="8978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012" y="1702593"/>
            <a:ext cx="7151688" cy="3820446"/>
          </a:xfrm>
        </p:spPr>
      </p:pic>
    </p:spTree>
    <p:extLst>
      <p:ext uri="{BB962C8B-B14F-4D97-AF65-F5344CB8AC3E}">
        <p14:creationId xmlns:p14="http://schemas.microsoft.com/office/powerpoint/2010/main" val="38992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6700" y="1905000"/>
            <a:ext cx="9245600" cy="3327400"/>
          </a:xfrm>
          <a:solidFill>
            <a:schemeClr val="tx2"/>
          </a:solidFill>
          <a:ln>
            <a:solidFill>
              <a:schemeClr val="bg1"/>
            </a:solidFill>
          </a:ln>
        </p:spPr>
        <p:txBody>
          <a:bodyPr/>
          <a:lstStyle/>
          <a:p>
            <a:br>
              <a:rPr lang="en-US" sz="2800" dirty="0">
                <a:solidFill>
                  <a:schemeClr val="tx1"/>
                </a:solidFill>
                <a:latin typeface="Berlin Sans FB" panose="020E0602020502020306" pitchFamily="34" charset="0"/>
              </a:rPr>
            </a:br>
            <a:r>
              <a:rPr lang="en-US" sz="2800" u="sng" dirty="0">
                <a:solidFill>
                  <a:schemeClr val="tx1"/>
                </a:solidFill>
                <a:latin typeface="Berlin Sans FB" panose="020E0602020502020306" pitchFamily="34" charset="0"/>
              </a:rPr>
              <a:t>API</a:t>
            </a:r>
            <a:br>
              <a:rPr lang="en-US" sz="2800" dirty="0">
                <a:solidFill>
                  <a:schemeClr val="tx1"/>
                </a:solidFill>
                <a:latin typeface="Berlin Sans FB" panose="020E0602020502020306" pitchFamily="34" charset="0"/>
              </a:rPr>
            </a:b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Application Programming Interface to have a real time data at global and local level</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At global level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NO2, CO2, CH4 </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At local and global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for temp</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Also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for Air Quality Index(AQI)</a:t>
            </a:r>
            <a:br>
              <a:rPr lang="en-US" sz="2800" dirty="0">
                <a:solidFill>
                  <a:schemeClr val="tx1"/>
                </a:solidFill>
                <a:latin typeface="Berlin Sans FB" panose="020E0602020502020306" pitchFamily="34" charset="0"/>
              </a:rPr>
            </a:br>
            <a:endParaRPr lang="en-US" sz="28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7752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00" y="3441700"/>
            <a:ext cx="10218400" cy="2997200"/>
          </a:xfrm>
        </p:spPr>
        <p:txBody>
          <a:bodyPr/>
          <a:lstStyle/>
          <a:p>
            <a:r>
              <a:rPr lang="en-US" sz="3200" u="sng" dirty="0">
                <a:solidFill>
                  <a:schemeClr val="tx1"/>
                </a:solidFill>
                <a:latin typeface="Berlin Sans FB" panose="020E0602020502020306" pitchFamily="34" charset="0"/>
              </a:rPr>
              <a:t>Which </a:t>
            </a:r>
            <a:r>
              <a:rPr lang="en-US" sz="3200" u="sng" dirty="0" err="1">
                <a:solidFill>
                  <a:schemeClr val="tx1"/>
                </a:solidFill>
                <a:latin typeface="Berlin Sans FB" panose="020E0602020502020306" pitchFamily="34" charset="0"/>
              </a:rPr>
              <a:t>Api</a:t>
            </a:r>
            <a:r>
              <a:rPr lang="en-US" sz="3200" u="sng" dirty="0">
                <a:solidFill>
                  <a:schemeClr val="tx1"/>
                </a:solidFill>
                <a:latin typeface="Berlin Sans FB" panose="020E0602020502020306" pitchFamily="34" charset="0"/>
              </a:rPr>
              <a:t> where???</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the carbon footprint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of a particular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CH4,CO2,NO2</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the </a:t>
            </a:r>
            <a:r>
              <a:rPr lang="en-US" sz="3200" dirty="0" err="1">
                <a:solidFill>
                  <a:schemeClr val="tx1"/>
                </a:solidFill>
                <a:latin typeface="Berlin Sans FB" panose="020E0602020502020306" pitchFamily="34" charset="0"/>
              </a:rPr>
              <a:t>Tempeature</a:t>
            </a:r>
            <a:r>
              <a:rPr lang="en-US" sz="3200" dirty="0">
                <a:solidFill>
                  <a:schemeClr val="tx1"/>
                </a:solidFill>
                <a:latin typeface="Berlin Sans FB" panose="020E0602020502020306" pitchFamily="34" charset="0"/>
              </a:rPr>
              <a:t> for a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local temp </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Air quality of a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Air quality Index </a:t>
            </a:r>
            <a:br>
              <a:rPr lang="en-US" sz="3600" dirty="0">
                <a:solidFill>
                  <a:schemeClr val="tx1"/>
                </a:solidFill>
                <a:latin typeface="Berlin Sans FB" panose="020E0602020502020306" pitchFamily="34" charset="0"/>
              </a:rPr>
            </a:b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41518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699000"/>
            <a:ext cx="10218400" cy="1098800"/>
          </a:xfrm>
        </p:spPr>
        <p:txBody>
          <a:bodyPr/>
          <a:lstStyle/>
          <a:p>
            <a:r>
              <a:rPr lang="en-US" sz="2800" u="sng" dirty="0">
                <a:solidFill>
                  <a:schemeClr val="tx1"/>
                </a:solidFill>
                <a:latin typeface="Berlin Sans FB" panose="020E0602020502020306" pitchFamily="34" charset="0"/>
              </a:rPr>
              <a:t>Usage of </a:t>
            </a:r>
            <a:r>
              <a:rPr lang="en-US" sz="2800" u="sng" dirty="0" err="1">
                <a:solidFill>
                  <a:schemeClr val="tx1"/>
                </a:solidFill>
                <a:latin typeface="Berlin Sans FB" panose="020E0602020502020306" pitchFamily="34" charset="0"/>
              </a:rPr>
              <a:t>Api</a:t>
            </a:r>
            <a:r>
              <a:rPr lang="en-US" sz="2800" u="sng" dirty="0">
                <a:solidFill>
                  <a:schemeClr val="tx1"/>
                </a:solidFill>
                <a:latin typeface="Berlin Sans FB" panose="020E0602020502020306" pitchFamily="34" charset="0"/>
              </a:rPr>
              <a:t> in our project</a:t>
            </a:r>
            <a:br>
              <a:rPr lang="en-US" sz="2800" u="sng" dirty="0">
                <a:solidFill>
                  <a:schemeClr val="tx1"/>
                </a:solidFill>
                <a:latin typeface="Berlin Sans FB" panose="020E0602020502020306" pitchFamily="34" charset="0"/>
              </a:rPr>
            </a:br>
            <a:br>
              <a:rPr lang="en-US" sz="2800" u="sng"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AQI for showing precautionary measures </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accordingly for any place</a:t>
            </a:r>
            <a:br>
              <a:rPr lang="en-US" sz="2800" dirty="0">
                <a:solidFill>
                  <a:schemeClr val="tx1"/>
                </a:solidFill>
                <a:latin typeface="Berlin Sans FB" panose="020E0602020502020306" pitchFamily="34" charset="0"/>
              </a:rPr>
            </a:br>
            <a:br>
              <a:rPr lang="en-US" sz="2800" u="sng"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temp data to calculate the difference between temp of a place with global temperature and  calculated the loss of crop yield and rise in sea level of a place </a:t>
            </a:r>
            <a:br>
              <a:rPr lang="en-US" sz="2800" dirty="0">
                <a:solidFill>
                  <a:schemeClr val="tx1"/>
                </a:solidFill>
                <a:latin typeface="Berlin Sans FB" panose="020E0602020502020306" pitchFamily="34" charset="0"/>
              </a:rPr>
            </a:b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CO2,NO2,CH4 for calculating the world’s carbon footprint of a day </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5791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Complaint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2" y="2382043"/>
            <a:ext cx="6034088" cy="3390391"/>
          </a:xfrm>
        </p:spPr>
      </p:pic>
    </p:spTree>
    <p:extLst>
      <p:ext uri="{BB962C8B-B14F-4D97-AF65-F5344CB8AC3E}">
        <p14:creationId xmlns:p14="http://schemas.microsoft.com/office/powerpoint/2010/main" val="2509047484"/>
      </p:ext>
    </p:extLst>
  </p:cSld>
  <p:clrMapOvr>
    <a:masterClrMapping/>
  </p:clrMapOvr>
</p:sld>
</file>

<file path=ppt/theme/theme1.xml><?xml version="1.0" encoding="utf-8"?>
<a:theme xmlns:a="http://schemas.openxmlformats.org/drawingml/2006/main" name="Salisbury template">
  <a:themeElements>
    <a:clrScheme name="Custom 347">
      <a:dk1>
        <a:srgbClr val="2A3D41"/>
      </a:dk1>
      <a:lt1>
        <a:srgbClr val="FFFFFF"/>
      </a:lt1>
      <a:dk2>
        <a:srgbClr val="9EA7AA"/>
      </a:dk2>
      <a:lt2>
        <a:srgbClr val="E5ECE4"/>
      </a:lt2>
      <a:accent1>
        <a:srgbClr val="7FA03F"/>
      </a:accent1>
      <a:accent2>
        <a:srgbClr val="364B3C"/>
      </a:accent2>
      <a:accent3>
        <a:srgbClr val="2F7A87"/>
      </a:accent3>
      <a:accent4>
        <a:srgbClr val="69CCF5"/>
      </a:accent4>
      <a:accent5>
        <a:srgbClr val="2182B6"/>
      </a:accent5>
      <a:accent6>
        <a:srgbClr val="83B1BF"/>
      </a:accent6>
      <a:hlink>
        <a:srgbClr val="59830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149337-CC20-42E7-8327-E5212BE34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13C901-7F07-466C-BBFB-37B66ED1F69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11AEF4D-E1F1-46B8-8C58-B490BFDD64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417</Words>
  <Application>Microsoft Office PowerPoint</Application>
  <PresentationFormat>Widescreen</PresentationFormat>
  <Paragraphs>32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Berlin Sans FB</vt:lpstr>
      <vt:lpstr>Caladea</vt:lpstr>
      <vt:lpstr>Calibri</vt:lpstr>
      <vt:lpstr>Cormorant Unicase SemiBold</vt:lpstr>
      <vt:lpstr>Salisbury template</vt:lpstr>
      <vt:lpstr>PowerPoint Presentation</vt:lpstr>
      <vt:lpstr>MERN STACK</vt:lpstr>
      <vt:lpstr>MERN STACK CONTROL FLOW</vt:lpstr>
      <vt:lpstr>API</vt:lpstr>
      <vt:lpstr>PowerPoint Presentation</vt:lpstr>
      <vt:lpstr> API  We have used Application Programming Interface to have a real time data at global and local level At global level we have api NO2, CO2, CH4  At local and global we have api for temp Also we have api for Air Quality Index(AQI) </vt:lpstr>
      <vt:lpstr>Which Api where??? To calculate the carbon footprint  of a particular place: Api of CH4,CO2,NO2  To calculate the Tempeature for a place: Api of local temp   To calculate Air quality of a place: Api of Air quality Index  </vt:lpstr>
      <vt:lpstr>Usage of Api in our project  We have used AQI for showing precautionary measures  accordingly for any place  We have used temp data to calculate the difference between temp of a place with global temperature and  calculated the loss of crop yield and rise in sea level of a place   We have used CO2,NO2,CH4 for calculating the world’s carbon footprint of a day </vt:lpstr>
      <vt:lpstr>Complaint</vt:lpstr>
      <vt:lpstr>Complaint Section   We have a complaint section where users can register there complaint which after our approval will be send to Local Municipal corporation which will be then  processed by them. </vt:lpstr>
      <vt:lpstr>Sustainable Development Goals</vt:lpstr>
      <vt:lpstr>Sustainable Development goals  This section comprises of all the SDG with illustrative pictures , animation and covers all the aims related to that goals. The aims are written in simple language so that it becomes  easier for even younger generation and common people. </vt:lpstr>
      <vt:lpstr>Resources</vt:lpstr>
      <vt:lpstr>Resources Section  This section contains all the common resources which we use in day to day life. It contains pros and cons for those resources and also the alternative for them.  It covers : Renewable Resources  Non Renewable Resources</vt:lpstr>
      <vt:lpstr>Contribution  Frontend and backend – Talha , Shubham ,Rajendra Frontend -Saurav Backend – Anuraag Api – Naman ,Deepika Content – Navjot,vikas,Varun,Saurav  </vt:lpstr>
      <vt:lpstr>Reference:        iflscience.org                                             climate.nasa.org                             fao.gov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2020-11-18T16:09:43Z</dcterms:created>
  <dcterms:modified xsi:type="dcterms:W3CDTF">2020-11-29T04:28:00Z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