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5" r:id="rId2"/>
  </p:sldMasterIdLst>
  <p:notesMasterIdLst>
    <p:notesMasterId r:id="rId24"/>
  </p:notesMasterIdLst>
  <p:handoutMasterIdLst>
    <p:handoutMasterId r:id="rId25"/>
  </p:handoutMasterIdLst>
  <p:sldIdLst>
    <p:sldId id="256" r:id="rId3"/>
    <p:sldId id="464" r:id="rId4"/>
    <p:sldId id="589" r:id="rId5"/>
    <p:sldId id="597" r:id="rId6"/>
    <p:sldId id="590" r:id="rId7"/>
    <p:sldId id="598" r:id="rId8"/>
    <p:sldId id="599" r:id="rId9"/>
    <p:sldId id="600" r:id="rId10"/>
    <p:sldId id="601" r:id="rId11"/>
    <p:sldId id="602" r:id="rId12"/>
    <p:sldId id="603" r:id="rId13"/>
    <p:sldId id="604" r:id="rId14"/>
    <p:sldId id="605" r:id="rId15"/>
    <p:sldId id="606" r:id="rId16"/>
    <p:sldId id="608" r:id="rId17"/>
    <p:sldId id="607" r:id="rId18"/>
    <p:sldId id="609" r:id="rId19"/>
    <p:sldId id="610" r:id="rId20"/>
    <p:sldId id="611" r:id="rId21"/>
    <p:sldId id="591" r:id="rId22"/>
    <p:sldId id="59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5200174-579B-40F2-9600-D673C58D9FB8}">
          <p14:sldIdLst>
            <p14:sldId id="256"/>
            <p14:sldId id="464"/>
          </p14:sldIdLst>
        </p14:section>
        <p14:section name="Untitled Section" id="{D0E3E6DD-452A-4A53-A0D8-E508C08086D3}">
          <p14:sldIdLst>
            <p14:sldId id="589"/>
            <p14:sldId id="597"/>
            <p14:sldId id="590"/>
            <p14:sldId id="598"/>
            <p14:sldId id="599"/>
            <p14:sldId id="600"/>
            <p14:sldId id="601"/>
            <p14:sldId id="602"/>
            <p14:sldId id="603"/>
            <p14:sldId id="604"/>
            <p14:sldId id="605"/>
            <p14:sldId id="606"/>
            <p14:sldId id="608"/>
            <p14:sldId id="607"/>
            <p14:sldId id="609"/>
            <p14:sldId id="610"/>
            <p14:sldId id="611"/>
            <p14:sldId id="591"/>
            <p14:sldId id="596"/>
          </p14:sldIdLst>
        </p14:section>
        <p14:section name="Untitled Section" id="{E1473DFB-50A4-4B59-94F9-A38DD2AA89EE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ruti sinha" initials="ss" lastIdx="1" clrIdx="0">
    <p:extLst>
      <p:ext uri="{19B8F6BF-5375-455C-9EA6-DF929625EA0E}">
        <p15:presenceInfo xmlns:p15="http://schemas.microsoft.com/office/powerpoint/2012/main" userId="51dfb869362a5c32" providerId="Windows Live"/>
      </p:ext>
    </p:extLst>
  </p:cmAuthor>
  <p:cmAuthor id="2" name="Bipin sinhaa" initials="Bs" lastIdx="1" clrIdx="1">
    <p:extLst>
      <p:ext uri="{19B8F6BF-5375-455C-9EA6-DF929625EA0E}">
        <p15:presenceInfo xmlns:p15="http://schemas.microsoft.com/office/powerpoint/2012/main" userId="bfdfa2bc392fa7d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3B5D"/>
    <a:srgbClr val="66FFCC"/>
    <a:srgbClr val="B286C4"/>
    <a:srgbClr val="FF9966"/>
    <a:srgbClr val="CC3399"/>
    <a:srgbClr val="5770D9"/>
    <a:srgbClr val="FD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47" autoAdjust="0"/>
    <p:restoredTop sz="78085" autoAdjust="0"/>
  </p:normalViewPr>
  <p:slideViewPr>
    <p:cSldViewPr snapToGrid="0">
      <p:cViewPr varScale="1">
        <p:scale>
          <a:sx n="47" d="100"/>
          <a:sy n="47" d="100"/>
        </p:scale>
        <p:origin x="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60" d="100"/>
          <a:sy n="160" d="100"/>
        </p:scale>
        <p:origin x="606" y="-57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CE8FBD5-CAE8-4787-99B5-29C0FBF9E4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9ADC3A-EBCC-44E7-A166-0BB4A69298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113049-2BFC-45B2-9564-3517E29C4D4E}" type="datetimeFigureOut">
              <a:rPr lang="en-IN" smtClean="0"/>
              <a:t>23-01-2020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0068D2-0001-4F88-ADF7-80E0D7B208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43307E-DB60-4699-87BD-1FB97166B20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7EBF3-3DD3-41C2-AFB0-23B8FBF7E6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9830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4F85A-B7C1-42F9-A7E8-3AEBA82AB0AA}" type="datetimeFigureOut">
              <a:rPr lang="en-IN" smtClean="0"/>
              <a:t>23-01-2020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43E691-0E2A-48D1-ABCB-5C191D465C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189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3E691-0E2A-48D1-ABCB-5C191D465CF9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821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43E691-0E2A-48D1-ABCB-5C191D465CF9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652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43E691-0E2A-48D1-ABCB-5C191D465CF9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6584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43E691-0E2A-48D1-ABCB-5C191D465CF9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892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43E691-0E2A-48D1-ABCB-5C191D465CF9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45884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43E691-0E2A-48D1-ABCB-5C191D465CF9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1533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43E691-0E2A-48D1-ABCB-5C191D465CF9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53742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43E691-0E2A-48D1-ABCB-5C191D465CF9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1786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B5AED-9BEF-4325-8A9D-E3E508CB5EF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953986" y="5572147"/>
            <a:ext cx="9399814" cy="593760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kumimoji="0" lang="en-IN" sz="44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Innovate, Collaborate &amp; Accelerate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874570-CD7E-4924-A97F-8B472AC64B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98012"/>
            <a:ext cx="9144000" cy="593760"/>
          </a:xfrm>
        </p:spPr>
        <p:txBody>
          <a:bodyPr>
            <a:noAutofit/>
          </a:bodyPr>
          <a:lstStyle>
            <a:lvl1pPr marL="0" indent="0" algn="ctr">
              <a:buNone/>
              <a:defRPr sz="4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E82D8-E636-4D20-8DC9-CAB84EA78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DA64-09C8-4DBD-BCB9-25ADF88AF789}" type="datetimeFigureOut">
              <a:rPr lang="en-IN" smtClean="0"/>
              <a:t>23-01-2020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C5C82-DEE4-41B7-84DA-E5E1E3D2A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E8CF5-6DBF-402F-8B50-B9DADB4D0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A09B5-82A4-4E63-94E5-2FF43C903127}" type="slidenum">
              <a:rPr lang="en-IN" smtClean="0"/>
              <a:t>‹#›</a:t>
            </a:fld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3B28CC-1658-4F20-B0EF-81D8D1E66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1273" y="0"/>
            <a:ext cx="771887" cy="649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677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D31D6-3DFD-4D4C-91AE-AA325266F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76AD0C-C2EF-4F2B-A236-24F5EF991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51D7A-1B23-4418-8C1E-D9D3AD0B1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40B17-88AA-407E-9AB3-71C5007C68F8}" type="datetimeFigureOut">
              <a:rPr lang="en-IN" smtClean="0"/>
              <a:t>23-01-2020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66D5E-C157-4932-AFA9-73B6E782B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BAF10-D035-4EDB-91E3-5E4EB4C6D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26E11-2241-43BA-87A6-A5BBEF78B4B7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13E35E-1684-461A-8ADF-36D4D204AF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13492" y="6464514"/>
            <a:ext cx="1488743" cy="39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966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18F4E6-DB0F-4F38-9838-9836CF7763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3597A6-C964-4270-85FE-555BCF64E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47D32-554B-4669-BC0C-2DFAB5CBC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40B17-88AA-407E-9AB3-71C5007C68F8}" type="datetimeFigureOut">
              <a:rPr lang="en-IN" smtClean="0"/>
              <a:t>23-01-2020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6E759-05B3-4CD9-B881-1970FD8FF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79E12-1ABE-4FA6-8AA2-8FE521C71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26E11-2241-43BA-87A6-A5BBEF78B4B7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89FFB6-CAA9-49E4-A5D3-02AC6B824F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13492" y="6464514"/>
            <a:ext cx="1488743" cy="39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987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29" y="0"/>
            <a:ext cx="11720945" cy="288486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 userDrawn="1"/>
        </p:nvSpPr>
        <p:spPr>
          <a:xfrm>
            <a:off x="11720945" y="0"/>
            <a:ext cx="471055" cy="63115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 userDrawn="1"/>
        </p:nvSpPr>
        <p:spPr>
          <a:xfrm>
            <a:off x="11638149" y="1169864"/>
            <a:ext cx="615553" cy="473840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IN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Build, Skill and Enable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338899" y="338792"/>
            <a:ext cx="12491276" cy="9233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IN" sz="5400" b="1" dirty="0">
                <a:solidFill>
                  <a:schemeClr val="bg2"/>
                </a:solidFill>
              </a:rPr>
              <a:t>Docker Lab Manual – Basic Command </a:t>
            </a:r>
          </a:p>
        </p:txBody>
      </p:sp>
      <p:sp>
        <p:nvSpPr>
          <p:cNvPr id="5" name="Flowchart: Off-page Connector 4"/>
          <p:cNvSpPr/>
          <p:nvPr userDrawn="1"/>
        </p:nvSpPr>
        <p:spPr>
          <a:xfrm flipV="1">
            <a:off x="329" y="1800249"/>
            <a:ext cx="11720616" cy="1110168"/>
          </a:xfrm>
          <a:prstGeom prst="flowChartOffpage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4D979F-81DF-45CE-898B-71EECE8021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13492" y="6464514"/>
            <a:ext cx="1488743" cy="39348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726692E-9FC1-40A6-90D2-1EC16F83209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17555" y="2488050"/>
            <a:ext cx="3001429" cy="271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0687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6"/>
          <p:cNvSpPr>
            <a:spLocks noGrp="1"/>
          </p:cNvSpPr>
          <p:nvPr>
            <p:ph type="title" idx="4294967295"/>
          </p:nvPr>
        </p:nvSpPr>
        <p:spPr>
          <a:xfrm>
            <a:off x="1017814" y="57150"/>
            <a:ext cx="10515600" cy="765176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14" name="Content Placeholder 17"/>
          <p:cNvSpPr>
            <a:spLocks noGrp="1"/>
          </p:cNvSpPr>
          <p:nvPr>
            <p:ph idx="4294967295"/>
          </p:nvPr>
        </p:nvSpPr>
        <p:spPr>
          <a:xfrm>
            <a:off x="838200" y="981075"/>
            <a:ext cx="10515600" cy="5195888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0B8E84-2344-4BD8-8711-0A9E22BF1B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13492" y="6464514"/>
            <a:ext cx="1488743" cy="39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38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3956E7C-41AA-4CA7-9E7E-ABB4AC7CFC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13492" y="6464514"/>
            <a:ext cx="1488743" cy="39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5911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624D0B6-1C4B-4FB3-851B-555DD639E1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13492" y="6464514"/>
            <a:ext cx="1488743" cy="39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3517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02085-747B-45F5-A135-7320DA19B4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D23A8-306E-43AF-AA80-0ABC04FA15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48BA0-E04F-4755-8670-03CB05759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DA64-09C8-4DBD-BCB9-25ADF88AF789}" type="datetimeFigureOut">
              <a:rPr lang="en-IN" smtClean="0"/>
              <a:t>23-01-2020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2781C-5810-47DC-BA91-71B548AD9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6514E-3310-49DD-878C-DA2BF1EE3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A09B5-82A4-4E63-94E5-2FF43C903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75397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556B1-1C95-4737-9342-8F9182FE3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9536F-F14C-4EE6-B7D2-84A3417D7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1F9E0-A288-4256-A6FE-A8197FA69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DA64-09C8-4DBD-BCB9-25ADF88AF789}" type="datetimeFigureOut">
              <a:rPr lang="en-IN" smtClean="0"/>
              <a:t>23-01-2020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6F842-A0D2-4E80-97CB-7A60FCCA7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BE51D-C46D-452E-AFA0-1919429F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A09B5-82A4-4E63-94E5-2FF43C903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693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25D13-4AD9-4882-9537-EF0A5C46D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35028-F788-4D72-9DE5-42935C186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A9234-361D-47FB-B1D3-7AEAA9C07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DA64-09C8-4DBD-BCB9-25ADF88AF789}" type="datetimeFigureOut">
              <a:rPr lang="en-IN" smtClean="0"/>
              <a:t>23-01-2020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0571F-7D28-4B55-A861-4714DDC8F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7853C-7E9F-45F3-A4E0-93E61266D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A09B5-82A4-4E63-94E5-2FF43C903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88408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C322E-7708-4E81-9B11-89F0AC5E1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DFA05-906C-4DEB-8F2A-13D687AF4A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32B27-3261-4BD8-80B7-8FDBA55D0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FDAD8-F1F9-45AE-AE38-FFAEC479A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DA64-09C8-4DBD-BCB9-25ADF88AF789}" type="datetimeFigureOut">
              <a:rPr lang="en-IN" smtClean="0"/>
              <a:t>23-01-2020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BA0A4A-FB11-4FCF-B4DB-1C54AC529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94BF67-12D6-414B-8DD3-6AAEDACBD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A09B5-82A4-4E63-94E5-2FF43C903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69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E8898-59F3-4A42-A257-452B4AFB4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40B49-D8E3-4A7A-BB28-5C36FDA4B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50C38-A432-4ACC-B668-4F823F1B5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DA64-09C8-4DBD-BCB9-25ADF88AF789}" type="datetimeFigureOut">
              <a:rPr lang="en-IN" smtClean="0"/>
              <a:t>23-01-2020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50B82-4699-47B2-B987-F208345E7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56CA7-C2A0-45CB-8DFC-7529C757C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A09B5-82A4-4E63-94E5-2FF43C903127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628F5D-24B4-4A88-A08A-9B0477F46D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13492" y="6464514"/>
            <a:ext cx="1488743" cy="39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0549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568F6-02AB-4963-BDAC-85F8F6ED4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EEB4A3-0658-4C5C-89C2-0ED0B6C9D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E4FB2E-A992-4367-8011-A24C23C25C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E2F623-7019-4457-844D-0542E691DD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72033B-BA2E-46A3-B377-9B25857E61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22AAF6-6E31-4033-BF16-6A4D4811D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DA64-09C8-4DBD-BCB9-25ADF88AF789}" type="datetimeFigureOut">
              <a:rPr lang="en-IN" smtClean="0"/>
              <a:t>23-01-2020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7C47DC-7B9B-47AB-B6C7-C67081E47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713511-B327-4DD1-B96A-6EB730CB8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A09B5-82A4-4E63-94E5-2FF43C903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58054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D7E9A-7CFD-4F9F-B28E-6E0F43D3A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BE1077-165C-49CC-A296-A5EFB4030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DA64-09C8-4DBD-BCB9-25ADF88AF789}" type="datetimeFigureOut">
              <a:rPr lang="en-IN" smtClean="0"/>
              <a:t>23-01-2020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C2A9C2-5083-4DFD-B173-300F10C0F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9B2BD-8650-4558-939F-6E1889840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A09B5-82A4-4E63-94E5-2FF43C903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7910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B5ED18-8EF0-48A6-B2B9-F6A9BC926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DA64-09C8-4DBD-BCB9-25ADF88AF789}" type="datetimeFigureOut">
              <a:rPr lang="en-IN" smtClean="0"/>
              <a:t>23-01-2020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9D3B6-53F5-4181-BB98-15DF5F5BE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F2B2E-ED51-4CA3-983E-FEAD79D8F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A09B5-82A4-4E63-94E5-2FF43C903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31973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B100E-2BE0-478A-B1A4-4B2A44B4C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B6AE2-6AD9-411C-81E6-9B8066E05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E5DABA-150A-4071-AA46-EBDE472900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0D2AAF-14D0-464A-8C27-00BC4A452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DA64-09C8-4DBD-BCB9-25ADF88AF789}" type="datetimeFigureOut">
              <a:rPr lang="en-IN" smtClean="0"/>
              <a:t>23-01-2020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8F8327-A69E-4BB7-AA63-035B08956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D25DE2-C92A-4D8E-A246-E850489CD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A09B5-82A4-4E63-94E5-2FF43C903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6344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8E4B7-D9A7-4AB5-9A87-83BC3350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62BC45-3B51-4FB9-B219-ACB8A1FD0A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0DF459-FBB6-414A-8478-100D134913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D254E-02BC-4C97-8FF9-252E08C5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DA64-09C8-4DBD-BCB9-25ADF88AF789}" type="datetimeFigureOut">
              <a:rPr lang="en-IN" smtClean="0"/>
              <a:t>23-01-2020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28B677-D64F-4D48-B8B6-C1BC5CE03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0B48AA-66A4-43AD-8E70-6E6ED2EE0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A09B5-82A4-4E63-94E5-2FF43C903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9234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62D4C-0DE0-4D1E-A464-2067D9085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55B0F5-D842-4CA5-A05B-283AE75FA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6E192-FEEB-41EE-AF3A-3EBB7B18B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DA64-09C8-4DBD-BCB9-25ADF88AF789}" type="datetimeFigureOut">
              <a:rPr lang="en-IN" smtClean="0"/>
              <a:t>23-01-2020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5A7D3-F6D3-4A4C-BC18-A6BEE1E02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CE618-955E-4D5D-A2C0-A361A3F4E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A09B5-82A4-4E63-94E5-2FF43C903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979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7B3A73-FF18-4ACE-87A0-E08366CA86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7FF67B-66BE-4C13-8D80-CADFA5DDE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1055-F774-46E4-A1E7-52A923C63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DA64-09C8-4DBD-BCB9-25ADF88AF789}" type="datetimeFigureOut">
              <a:rPr lang="en-IN" smtClean="0"/>
              <a:t>23-01-2020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D1E40-D5AB-46A3-8732-59AEC2106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7DB66-BFB9-4E29-B892-6A1ED5268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A09B5-82A4-4E63-94E5-2FF43C903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6911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42D07-DFB0-4146-9987-7C7672876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A35D5-2003-4C36-AB4E-2FF3725CF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D0B58-ED2E-4016-ADE1-149FE89AA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DA64-09C8-4DBD-BCB9-25ADF88AF789}" type="datetimeFigureOut">
              <a:rPr lang="en-IN" smtClean="0"/>
              <a:t>23-01-2020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717B5-4FDF-44E6-9931-0BA58AA81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3217B-6429-4050-B071-F14A6ED39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A09B5-82A4-4E63-94E5-2FF43C903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431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B2CF6-CDF1-4084-B779-C3F67C453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D3622-7DE9-4904-AB5C-7A97C153A2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6CB9D7-DE8E-47E6-82EF-2F32B66308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31BB4A-F71E-45B6-8B0D-14A7AA114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DA64-09C8-4DBD-BCB9-25ADF88AF789}" type="datetimeFigureOut">
              <a:rPr lang="en-IN" smtClean="0"/>
              <a:t>23-01-2020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330BE0-DF2D-4E24-A222-9F2B8A364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EF130-4CEC-4318-8B88-06C6F70D5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A09B5-82A4-4E63-94E5-2FF43C903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7196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A28ED-99B8-4E16-805C-7D7AEDF42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88914"/>
            <a:ext cx="10515600" cy="9867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BA28B5-C743-43CE-9769-FD94E7F4F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776892-378A-452F-AACF-1BB79F065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747447-3574-4091-803A-EF77B13F0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EAFAF3-6800-4789-B8C5-E21E447E1B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8DCE5A-BF33-48F8-AEE6-3146A6DCC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40B17-88AA-407E-9AB3-71C5007C68F8}" type="datetimeFigureOut">
              <a:rPr lang="en-IN" smtClean="0"/>
              <a:t>23-01-2020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7C6A47-C4FB-4DD4-90A6-DF1A81DC8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FEE518-5E60-4155-B940-01C221385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26E11-2241-43BA-87A6-A5BBEF78B4B7}" type="slidenum">
              <a:rPr lang="en-IN" smtClean="0"/>
              <a:t>‹#›</a:t>
            </a:fld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9AEA6D-9978-4BD0-9FEF-0D20F3AA6F2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13492" y="6464514"/>
            <a:ext cx="1488743" cy="39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634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75F32-937D-464E-A1FB-4B4E731B5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880EB2-512C-40E3-90C9-57B7B41FA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40B17-88AA-407E-9AB3-71C5007C68F8}" type="datetimeFigureOut">
              <a:rPr lang="en-IN" smtClean="0"/>
              <a:t>23-01-2020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B9D51-B44A-4A6E-93CC-D2FA093F9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5CC881-BC4A-43EF-AAEA-D434401B5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26E11-2241-43BA-87A6-A5BBEF78B4B7}" type="slidenum">
              <a:rPr lang="en-IN" smtClean="0"/>
              <a:t>‹#›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5986BD-DF4B-4A72-AEEB-880612C4E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1273" y="0"/>
            <a:ext cx="771887" cy="64951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B67184-12B1-4F93-95BC-82454E5E045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13492" y="6464514"/>
            <a:ext cx="1488743" cy="39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988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52D538-E02D-4189-B734-BB4CEEE80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40B17-88AA-407E-9AB3-71C5007C68F8}" type="datetimeFigureOut">
              <a:rPr lang="en-IN" smtClean="0"/>
              <a:t>23-01-2020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A259B2-A50B-4F72-A606-49FE286B9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B9C2CE-5A1A-4932-ACC0-3EAD80B19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26E11-2241-43BA-87A6-A5BBEF78B4B7}" type="slidenum">
              <a:rPr lang="en-IN" smtClean="0"/>
              <a:t>‹#›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422600-4494-4D05-9131-8D89DB7C95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13492" y="6464514"/>
            <a:ext cx="1488743" cy="39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402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9F3FA-CC99-4977-B34E-04E7CBBC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B9BBD-13C8-413F-BE05-8A9B08695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5A3B99-0947-4FEC-856A-3695F1C59A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ACF1E-3DE8-4817-96F8-887003D04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40B17-88AA-407E-9AB3-71C5007C68F8}" type="datetimeFigureOut">
              <a:rPr lang="en-IN" smtClean="0"/>
              <a:t>23-01-2020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676CBE-A445-491B-827B-3C76CAE36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09FE03-4E42-4ED8-AE27-F2ED9AC01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26E11-2241-43BA-87A6-A5BBEF78B4B7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CF2C86-9993-4429-B742-45E9619842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13492" y="6464514"/>
            <a:ext cx="1488743" cy="39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795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DA8CA-7F88-4718-A9FA-0F9295315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CEA7FD-029A-44D5-BDA2-5299C284B6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D5469D-0341-4A6D-A71D-CB0B87490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5643D0-DE1F-4873-973A-0F719B3FC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40B17-88AA-407E-9AB3-71C5007C68F8}" type="datetimeFigureOut">
              <a:rPr lang="en-IN" smtClean="0"/>
              <a:t>23-01-2020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EF0AC4-C947-44A2-8116-1568093FC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58186F-15A5-4F2A-B1DA-6D1FCB4EE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26E11-2241-43BA-87A6-A5BBEF78B4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3111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B4CE63-51AB-4001-947F-D18EB9898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ADE525-174B-41F0-A827-DEE296D9F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5CE57-FD61-4B11-A8BC-E16CCD47A1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2DA64-09C8-4DBD-BCB9-25ADF88AF789}" type="datetimeFigureOut">
              <a:rPr lang="en-IN" smtClean="0"/>
              <a:t>23-01-2020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0BD47-89A6-4E04-9785-8B05CC5AEE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D6B8F-1A25-4146-9CD2-8106EF0F32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A09B5-82A4-4E63-94E5-2FF43C903127}" type="slidenum">
              <a:rPr lang="en-IN" smtClean="0"/>
              <a:t>‹#›</a:t>
            </a:fld>
            <a:endParaRPr lang="en-IN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6E7E223-0153-4569-A87B-549BCB2C0ECE}"/>
              </a:ext>
            </a:extLst>
          </p:cNvPr>
          <p:cNvGrpSpPr/>
          <p:nvPr userDrawn="1"/>
        </p:nvGrpSpPr>
        <p:grpSpPr>
          <a:xfrm>
            <a:off x="-21344" y="1217582"/>
            <a:ext cx="12213344" cy="5237843"/>
            <a:chOff x="-21344" y="901700"/>
            <a:chExt cx="12213344" cy="523784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D3B46E8-61D2-47AD-8AD8-68DA764FAC3D}"/>
                </a:ext>
              </a:extLst>
            </p:cNvPr>
            <p:cNvSpPr/>
            <p:nvPr/>
          </p:nvSpPr>
          <p:spPr>
            <a:xfrm>
              <a:off x="21093" y="6008915"/>
              <a:ext cx="12170907" cy="13062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919089-8C45-476B-BD91-FB71B7BF6354}"/>
                </a:ext>
              </a:extLst>
            </p:cNvPr>
            <p:cNvSpPr/>
            <p:nvPr/>
          </p:nvSpPr>
          <p:spPr>
            <a:xfrm>
              <a:off x="11742725" y="1237821"/>
              <a:ext cx="384054" cy="33617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5100F5F-4F06-4640-900E-2CB1497D5850}"/>
                </a:ext>
              </a:extLst>
            </p:cNvPr>
            <p:cNvSpPr txBox="1"/>
            <p:nvPr/>
          </p:nvSpPr>
          <p:spPr>
            <a:xfrm>
              <a:off x="11688531" y="1670013"/>
              <a:ext cx="492443" cy="318407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IN" sz="18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Build, Skill and </a:t>
              </a:r>
              <a:r>
                <a:rPr lang="en-IN" sz="20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Enable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2852778-619B-48B2-97BE-5C6A9D253DD3}"/>
                </a:ext>
              </a:extLst>
            </p:cNvPr>
            <p:cNvCxnSpPr/>
            <p:nvPr/>
          </p:nvCxnSpPr>
          <p:spPr>
            <a:xfrm>
              <a:off x="-21344" y="901700"/>
              <a:ext cx="122133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418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50" r:id="rId13"/>
    <p:sldLayoutId id="2147483651" r:id="rId14"/>
    <p:sldLayoutId id="2147483652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EC5D07-B291-4DCF-BF36-45C8B5F33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404D0-D2BB-43FB-919D-7AEE6EF92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30324-C507-4549-9704-7F4549FB7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2DA64-09C8-4DBD-BCB9-25ADF88AF789}" type="datetimeFigureOut">
              <a:rPr lang="en-IN" smtClean="0"/>
              <a:t>23-01-2020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9ED3B-898A-4277-B407-939057D5D2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4055A-24E2-47AC-8E47-0F8EC038BB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A09B5-82A4-4E63-94E5-2FF43C903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209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61884" y="6339423"/>
            <a:ext cx="9618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i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Innovate, Collaborate &amp; Accelerate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1E131E-535D-4FCC-924F-839765855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742" y="3640219"/>
            <a:ext cx="4643080" cy="122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972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90FA726-D28A-4AED-8C1F-34D618E6F2DB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89998"/>
            <a:ext cx="7162800" cy="689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Docker Run Command Override 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6323FF62-45F1-4805-BF0C-8E51A5F0C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033" y="397787"/>
            <a:ext cx="884112" cy="755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574A74D-6E9F-49C9-8A96-94C3DCFB460F}"/>
              </a:ext>
            </a:extLst>
          </p:cNvPr>
          <p:cNvSpPr txBox="1"/>
          <p:nvPr/>
        </p:nvSpPr>
        <p:spPr>
          <a:xfrm>
            <a:off x="856130" y="2712309"/>
            <a:ext cx="2483708" cy="584775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50000"/>
                  </a:schemeClr>
                </a:solidFill>
              </a:rPr>
              <a:t>    Docker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1936FF-682A-479A-A448-F3FC7F17CB42}"/>
              </a:ext>
            </a:extLst>
          </p:cNvPr>
          <p:cNvSpPr txBox="1"/>
          <p:nvPr/>
        </p:nvSpPr>
        <p:spPr>
          <a:xfrm>
            <a:off x="3576676" y="2668030"/>
            <a:ext cx="2483708" cy="584775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50000"/>
                  </a:schemeClr>
                </a:solidFill>
              </a:rPr>
              <a:t>    Run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638F03-1F52-4F72-B700-37316826903D}"/>
              </a:ext>
            </a:extLst>
          </p:cNvPr>
          <p:cNvSpPr txBox="1"/>
          <p:nvPr/>
        </p:nvSpPr>
        <p:spPr>
          <a:xfrm>
            <a:off x="8993659" y="2638167"/>
            <a:ext cx="2483708" cy="584775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50000"/>
                  </a:schemeClr>
                </a:solidFill>
              </a:rPr>
              <a:t>Command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42AF7F-72BC-496A-82D2-7AF402041734}"/>
              </a:ext>
            </a:extLst>
          </p:cNvPr>
          <p:cNvSpPr txBox="1"/>
          <p:nvPr/>
        </p:nvSpPr>
        <p:spPr>
          <a:xfrm>
            <a:off x="856130" y="3639066"/>
            <a:ext cx="2607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Reference the Docker client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EBDB90-E677-4A26-98F9-896E2BC9CC52}"/>
              </a:ext>
            </a:extLst>
          </p:cNvPr>
          <p:cNvSpPr txBox="1"/>
          <p:nvPr/>
        </p:nvSpPr>
        <p:spPr>
          <a:xfrm>
            <a:off x="6536724" y="3411092"/>
            <a:ext cx="26072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Name of Image to use for this container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DBA4EE-DF32-4A37-96AC-5C812149ED3E}"/>
              </a:ext>
            </a:extLst>
          </p:cNvPr>
          <p:cNvSpPr txBox="1"/>
          <p:nvPr/>
        </p:nvSpPr>
        <p:spPr>
          <a:xfrm>
            <a:off x="3434876" y="1624261"/>
            <a:ext cx="25660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Try to Create and Run a container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DC62EB-8824-43FC-AA78-0D8A0B773ADD}"/>
              </a:ext>
            </a:extLst>
          </p:cNvPr>
          <p:cNvSpPr txBox="1"/>
          <p:nvPr/>
        </p:nvSpPr>
        <p:spPr>
          <a:xfrm>
            <a:off x="856130" y="4856205"/>
            <a:ext cx="10289665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FFFF00"/>
                </a:solidFill>
              </a:rPr>
              <a:t>docker run </a:t>
            </a:r>
            <a:r>
              <a:rPr lang="en-IN" sz="3200" dirty="0" err="1">
                <a:solidFill>
                  <a:srgbClr val="FFFF00"/>
                </a:solidFill>
              </a:rPr>
              <a:t>busybox</a:t>
            </a:r>
            <a:r>
              <a:rPr lang="en-IN" sz="3200" dirty="0">
                <a:solidFill>
                  <a:srgbClr val="FFFF00"/>
                </a:solidFill>
              </a:rPr>
              <a:t> 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A53DBD-0074-4EC0-BAA3-E0B3DA235352}"/>
              </a:ext>
            </a:extLst>
          </p:cNvPr>
          <p:cNvSpPr txBox="1"/>
          <p:nvPr/>
        </p:nvSpPr>
        <p:spPr>
          <a:xfrm>
            <a:off x="6246339" y="2642282"/>
            <a:ext cx="2607276" cy="584775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50000"/>
                  </a:schemeClr>
                </a:solidFill>
              </a:rPr>
              <a:t>    </a:t>
            </a:r>
            <a:r>
              <a:rPr lang="en-IN" sz="2800" b="1" dirty="0">
                <a:solidFill>
                  <a:schemeClr val="accent1">
                    <a:lumMod val="50000"/>
                  </a:schemeClr>
                </a:solidFill>
              </a:rPr>
              <a:t>Image Name</a:t>
            </a:r>
            <a:endParaRPr lang="en-IN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E91438-C804-470D-9632-6FFC97546C5E}"/>
              </a:ext>
            </a:extLst>
          </p:cNvPr>
          <p:cNvSpPr txBox="1"/>
          <p:nvPr/>
        </p:nvSpPr>
        <p:spPr>
          <a:xfrm>
            <a:off x="9146059" y="1807170"/>
            <a:ext cx="2607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Default Command Override</a:t>
            </a:r>
          </a:p>
        </p:txBody>
      </p:sp>
    </p:spTree>
    <p:extLst>
      <p:ext uri="{BB962C8B-B14F-4D97-AF65-F5344CB8AC3E}">
        <p14:creationId xmlns:p14="http://schemas.microsoft.com/office/powerpoint/2010/main" val="249170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90FA726-D28A-4AED-8C1F-34D618E6F2DB}"/>
              </a:ext>
            </a:extLst>
          </p:cNvPr>
          <p:cNvSpPr txBox="1">
            <a:spLocks noChangeArrowheads="1"/>
          </p:cNvSpPr>
          <p:nvPr/>
        </p:nvSpPr>
        <p:spPr>
          <a:xfrm>
            <a:off x="-2045333" y="416779"/>
            <a:ext cx="7162800" cy="689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Docker Run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6323FF62-45F1-4805-BF0C-8E51A5F0C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033" y="397787"/>
            <a:ext cx="884112" cy="755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6A7CEBB-EF44-417D-A306-A7D84719D5DD}"/>
              </a:ext>
            </a:extLst>
          </p:cNvPr>
          <p:cNvSpPr/>
          <p:nvPr/>
        </p:nvSpPr>
        <p:spPr>
          <a:xfrm>
            <a:off x="593124" y="2026508"/>
            <a:ext cx="4720281" cy="295326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428D2C-E476-4AFC-9DE0-29E709045BEB}"/>
              </a:ext>
            </a:extLst>
          </p:cNvPr>
          <p:cNvSpPr/>
          <p:nvPr/>
        </p:nvSpPr>
        <p:spPr>
          <a:xfrm>
            <a:off x="593124" y="2693773"/>
            <a:ext cx="4720281" cy="51898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824DA32-B2C4-4AE4-BE98-9BC8624AC721}"/>
              </a:ext>
            </a:extLst>
          </p:cNvPr>
          <p:cNvCxnSpPr>
            <a:stCxn id="3" idx="0"/>
            <a:endCxn id="3" idx="2"/>
          </p:cNvCxnSpPr>
          <p:nvPr/>
        </p:nvCxnSpPr>
        <p:spPr>
          <a:xfrm>
            <a:off x="2953265" y="2693773"/>
            <a:ext cx="0" cy="518984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6E1322D-889C-4B21-9DAC-B5B1009695CC}"/>
              </a:ext>
            </a:extLst>
          </p:cNvPr>
          <p:cNvSpPr txBox="1"/>
          <p:nvPr/>
        </p:nvSpPr>
        <p:spPr>
          <a:xfrm>
            <a:off x="914400" y="2731529"/>
            <a:ext cx="2199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FS Snapshot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6A8DDE-034C-4C5D-945A-1222A9850C34}"/>
              </a:ext>
            </a:extLst>
          </p:cNvPr>
          <p:cNvSpPr txBox="1"/>
          <p:nvPr/>
        </p:nvSpPr>
        <p:spPr>
          <a:xfrm>
            <a:off x="2953268" y="2753210"/>
            <a:ext cx="2681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err="1"/>
              <a:t>Startup</a:t>
            </a:r>
            <a:r>
              <a:rPr lang="en-IN" sz="2000" b="1" dirty="0"/>
              <a:t> Command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1B88F1-7332-422D-BD99-A76B6FCA7208}"/>
              </a:ext>
            </a:extLst>
          </p:cNvPr>
          <p:cNvSpPr txBox="1"/>
          <p:nvPr/>
        </p:nvSpPr>
        <p:spPr>
          <a:xfrm>
            <a:off x="593124" y="3212757"/>
            <a:ext cx="2360063" cy="17670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0B4CBB-C308-46B4-AD75-F9EB0ACCEA4F}"/>
              </a:ext>
            </a:extLst>
          </p:cNvPr>
          <p:cNvSpPr/>
          <p:nvPr/>
        </p:nvSpPr>
        <p:spPr>
          <a:xfrm>
            <a:off x="613719" y="3393931"/>
            <a:ext cx="720811" cy="486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Bin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047729-80C7-47A0-93B9-286B56EB4DE5}"/>
              </a:ext>
            </a:extLst>
          </p:cNvPr>
          <p:cNvSpPr/>
          <p:nvPr/>
        </p:nvSpPr>
        <p:spPr>
          <a:xfrm>
            <a:off x="3072713" y="3824416"/>
            <a:ext cx="2137719" cy="543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?????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3EE4B9-37EB-4A41-B074-29C0EF431CA7}"/>
              </a:ext>
            </a:extLst>
          </p:cNvPr>
          <p:cNvSpPr txBox="1"/>
          <p:nvPr/>
        </p:nvSpPr>
        <p:spPr>
          <a:xfrm>
            <a:off x="2121242" y="2001210"/>
            <a:ext cx="40406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C00000"/>
                </a:solidFill>
              </a:rPr>
              <a:t>Image</a:t>
            </a:r>
            <a:r>
              <a:rPr lang="en-IN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7CC6AC-C8EA-4EFB-9135-DB259252A489}"/>
              </a:ext>
            </a:extLst>
          </p:cNvPr>
          <p:cNvSpPr/>
          <p:nvPr/>
        </p:nvSpPr>
        <p:spPr>
          <a:xfrm>
            <a:off x="6450227" y="1421027"/>
            <a:ext cx="5062151" cy="4683211"/>
          </a:xfrm>
          <a:prstGeom prst="rect">
            <a:avLst/>
          </a:prstGeom>
          <a:noFill/>
          <a:ln w="79375" cmpd="tri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8BBCD21-2677-4667-8491-7A3F05E3D665}"/>
              </a:ext>
            </a:extLst>
          </p:cNvPr>
          <p:cNvSpPr/>
          <p:nvPr/>
        </p:nvSpPr>
        <p:spPr>
          <a:xfrm>
            <a:off x="6647935" y="1729946"/>
            <a:ext cx="2730843" cy="96382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55CB629-BDFF-4934-8684-5357EEA0A333}"/>
              </a:ext>
            </a:extLst>
          </p:cNvPr>
          <p:cNvSpPr/>
          <p:nvPr/>
        </p:nvSpPr>
        <p:spPr>
          <a:xfrm>
            <a:off x="6905366" y="1919471"/>
            <a:ext cx="2215980" cy="5847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ls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048302-BB01-466A-B905-4AC141E59C78}"/>
              </a:ext>
            </a:extLst>
          </p:cNvPr>
          <p:cNvSpPr txBox="1"/>
          <p:nvPr/>
        </p:nvSpPr>
        <p:spPr>
          <a:xfrm>
            <a:off x="9687697" y="1919471"/>
            <a:ext cx="1824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Running Process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EFEFFBE-613B-4472-89C2-2F977347B8E6}"/>
              </a:ext>
            </a:extLst>
          </p:cNvPr>
          <p:cNvSpPr/>
          <p:nvPr/>
        </p:nvSpPr>
        <p:spPr>
          <a:xfrm>
            <a:off x="6647935" y="2903838"/>
            <a:ext cx="5062151" cy="87733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C9787E-2892-4A82-8083-223FAC36FAA7}"/>
              </a:ext>
            </a:extLst>
          </p:cNvPr>
          <p:cNvSpPr txBox="1"/>
          <p:nvPr/>
        </p:nvSpPr>
        <p:spPr>
          <a:xfrm>
            <a:off x="8101912" y="3081005"/>
            <a:ext cx="3805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err="1">
                <a:solidFill>
                  <a:schemeClr val="accent1">
                    <a:lumMod val="50000"/>
                  </a:schemeClr>
                </a:solidFill>
              </a:rPr>
              <a:t>Kernal</a:t>
            </a:r>
            <a:endParaRPr lang="en-IN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EADA06D-BD5F-46C3-8A11-0B6CAD25353D}"/>
              </a:ext>
            </a:extLst>
          </p:cNvPr>
          <p:cNvSpPr/>
          <p:nvPr/>
        </p:nvSpPr>
        <p:spPr>
          <a:xfrm>
            <a:off x="6635577" y="4022124"/>
            <a:ext cx="1235677" cy="543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RAM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A30B14A-BEF9-4C0D-BB87-23A6AFAF35B7}"/>
              </a:ext>
            </a:extLst>
          </p:cNvPr>
          <p:cNvSpPr/>
          <p:nvPr/>
        </p:nvSpPr>
        <p:spPr>
          <a:xfrm>
            <a:off x="8101912" y="4022124"/>
            <a:ext cx="1235677" cy="543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CPU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E43353-5507-433C-B90A-0C45B0907C91}"/>
              </a:ext>
            </a:extLst>
          </p:cNvPr>
          <p:cNvSpPr/>
          <p:nvPr/>
        </p:nvSpPr>
        <p:spPr>
          <a:xfrm>
            <a:off x="9535296" y="3997411"/>
            <a:ext cx="1235677" cy="543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Network</a:t>
            </a: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09FE0E7D-71C2-4D00-9BDE-C6715B447CB3}"/>
              </a:ext>
            </a:extLst>
          </p:cNvPr>
          <p:cNvSpPr/>
          <p:nvPr/>
        </p:nvSpPr>
        <p:spPr>
          <a:xfrm>
            <a:off x="7253415" y="2693773"/>
            <a:ext cx="222423" cy="1895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4BAAB8E9-3113-4ACB-B0A8-8E0D60C8A68A}"/>
              </a:ext>
            </a:extLst>
          </p:cNvPr>
          <p:cNvSpPr/>
          <p:nvPr/>
        </p:nvSpPr>
        <p:spPr>
          <a:xfrm>
            <a:off x="7142205" y="3824416"/>
            <a:ext cx="333633" cy="1626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8CB52B-AD72-4B1C-9B4D-CABEFCF1ECDB}"/>
              </a:ext>
            </a:extLst>
          </p:cNvPr>
          <p:cNvSpPr txBox="1"/>
          <p:nvPr/>
        </p:nvSpPr>
        <p:spPr>
          <a:xfrm>
            <a:off x="6635577" y="4880919"/>
            <a:ext cx="2726725" cy="877330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26D3384-9006-44E3-9D6C-E0C5F7A6172C}"/>
              </a:ext>
            </a:extLst>
          </p:cNvPr>
          <p:cNvSpPr txBox="1"/>
          <p:nvPr/>
        </p:nvSpPr>
        <p:spPr>
          <a:xfrm>
            <a:off x="9362302" y="5079313"/>
            <a:ext cx="1824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Hard disk Segment of This Process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F1562B4-950F-4CB5-8FD6-FE908A8E3407}"/>
              </a:ext>
            </a:extLst>
          </p:cNvPr>
          <p:cNvSpPr/>
          <p:nvPr/>
        </p:nvSpPr>
        <p:spPr>
          <a:xfrm>
            <a:off x="1398372" y="3381516"/>
            <a:ext cx="720811" cy="486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Dev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F947144-D175-4DDC-9ED7-172B7BCAE546}"/>
              </a:ext>
            </a:extLst>
          </p:cNvPr>
          <p:cNvSpPr/>
          <p:nvPr/>
        </p:nvSpPr>
        <p:spPr>
          <a:xfrm>
            <a:off x="2183025" y="3381516"/>
            <a:ext cx="720811" cy="486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etc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02D75CD-B9A8-443E-96DD-467CF734B27A}"/>
              </a:ext>
            </a:extLst>
          </p:cNvPr>
          <p:cNvSpPr/>
          <p:nvPr/>
        </p:nvSpPr>
        <p:spPr>
          <a:xfrm>
            <a:off x="617835" y="4065319"/>
            <a:ext cx="720811" cy="486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Home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04349E9-340C-4227-8AA9-BDE78CDAC5E7}"/>
              </a:ext>
            </a:extLst>
          </p:cNvPr>
          <p:cNvSpPr/>
          <p:nvPr/>
        </p:nvSpPr>
        <p:spPr>
          <a:xfrm>
            <a:off x="1402488" y="4052904"/>
            <a:ext cx="720811" cy="486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Proc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EAEE994-3661-437A-A4C8-3D5E89C8602F}"/>
              </a:ext>
            </a:extLst>
          </p:cNvPr>
          <p:cNvSpPr/>
          <p:nvPr/>
        </p:nvSpPr>
        <p:spPr>
          <a:xfrm>
            <a:off x="2187141" y="4052904"/>
            <a:ext cx="720811" cy="486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root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56E20B1-E933-40B4-A427-F045811B1187}"/>
              </a:ext>
            </a:extLst>
          </p:cNvPr>
          <p:cNvSpPr/>
          <p:nvPr/>
        </p:nvSpPr>
        <p:spPr>
          <a:xfrm>
            <a:off x="6717954" y="4724337"/>
            <a:ext cx="720811" cy="486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Bin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5D8AD89-DBF1-47AE-9C70-4E0864AEF349}"/>
              </a:ext>
            </a:extLst>
          </p:cNvPr>
          <p:cNvSpPr/>
          <p:nvPr/>
        </p:nvSpPr>
        <p:spPr>
          <a:xfrm>
            <a:off x="7502607" y="4711922"/>
            <a:ext cx="720811" cy="486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Dev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C1EF716-8A35-4A86-82D5-092CA535B590}"/>
              </a:ext>
            </a:extLst>
          </p:cNvPr>
          <p:cNvSpPr/>
          <p:nvPr/>
        </p:nvSpPr>
        <p:spPr>
          <a:xfrm>
            <a:off x="8287260" y="4711922"/>
            <a:ext cx="720811" cy="486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etc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6BE01C7-063B-4428-AB2D-0B89F860BD9D}"/>
              </a:ext>
            </a:extLst>
          </p:cNvPr>
          <p:cNvSpPr/>
          <p:nvPr/>
        </p:nvSpPr>
        <p:spPr>
          <a:xfrm>
            <a:off x="6722070" y="5395725"/>
            <a:ext cx="720811" cy="486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Home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976517F-A7B4-413A-A30E-191726DA688F}"/>
              </a:ext>
            </a:extLst>
          </p:cNvPr>
          <p:cNvSpPr/>
          <p:nvPr/>
        </p:nvSpPr>
        <p:spPr>
          <a:xfrm>
            <a:off x="7506723" y="5383310"/>
            <a:ext cx="720811" cy="486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Proc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CBDEC2-7F5D-48D6-AA0C-111710E9E0C4}"/>
              </a:ext>
            </a:extLst>
          </p:cNvPr>
          <p:cNvSpPr/>
          <p:nvPr/>
        </p:nvSpPr>
        <p:spPr>
          <a:xfrm>
            <a:off x="8291376" y="5383310"/>
            <a:ext cx="720811" cy="486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root</a:t>
            </a:r>
          </a:p>
        </p:txBody>
      </p:sp>
    </p:spTree>
    <p:extLst>
      <p:ext uri="{BB962C8B-B14F-4D97-AF65-F5344CB8AC3E}">
        <p14:creationId xmlns:p14="http://schemas.microsoft.com/office/powerpoint/2010/main" val="987491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90FA726-D28A-4AED-8C1F-34D618E6F2DB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89998"/>
            <a:ext cx="7162800" cy="689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List All Running Containers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6323FF62-45F1-4805-BF0C-8E51A5F0C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033" y="397787"/>
            <a:ext cx="884112" cy="755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574A74D-6E9F-49C9-8A96-94C3DCFB460F}"/>
              </a:ext>
            </a:extLst>
          </p:cNvPr>
          <p:cNvSpPr txBox="1"/>
          <p:nvPr/>
        </p:nvSpPr>
        <p:spPr>
          <a:xfrm>
            <a:off x="856130" y="2712309"/>
            <a:ext cx="2483708" cy="584775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50000"/>
                  </a:schemeClr>
                </a:solidFill>
              </a:rPr>
              <a:t>    Docker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1936FF-682A-479A-A448-F3FC7F17CB42}"/>
              </a:ext>
            </a:extLst>
          </p:cNvPr>
          <p:cNvSpPr txBox="1"/>
          <p:nvPr/>
        </p:nvSpPr>
        <p:spPr>
          <a:xfrm>
            <a:off x="3576676" y="2668030"/>
            <a:ext cx="2483708" cy="584775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50000"/>
                  </a:schemeClr>
                </a:solidFill>
              </a:rPr>
              <a:t>    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42AF7F-72BC-496A-82D2-7AF402041734}"/>
              </a:ext>
            </a:extLst>
          </p:cNvPr>
          <p:cNvSpPr txBox="1"/>
          <p:nvPr/>
        </p:nvSpPr>
        <p:spPr>
          <a:xfrm>
            <a:off x="856130" y="3639066"/>
            <a:ext cx="2607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Reference the Docker client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DBA4EE-DF32-4A37-96AC-5C812149ED3E}"/>
              </a:ext>
            </a:extLst>
          </p:cNvPr>
          <p:cNvSpPr txBox="1"/>
          <p:nvPr/>
        </p:nvSpPr>
        <p:spPr>
          <a:xfrm>
            <a:off x="3434876" y="1624261"/>
            <a:ext cx="25660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List All Running </a:t>
            </a:r>
            <a:r>
              <a:rPr lang="en-IN" sz="2400" b="1" dirty="0" err="1">
                <a:solidFill>
                  <a:srgbClr val="C00000"/>
                </a:solidFill>
              </a:rPr>
              <a:t>Ciontainers</a:t>
            </a:r>
            <a:endParaRPr lang="en-IN" sz="2400" b="1" dirty="0">
              <a:solidFill>
                <a:srgbClr val="C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DC62EB-8824-43FC-AA78-0D8A0B773ADD}"/>
              </a:ext>
            </a:extLst>
          </p:cNvPr>
          <p:cNvSpPr txBox="1"/>
          <p:nvPr/>
        </p:nvSpPr>
        <p:spPr>
          <a:xfrm>
            <a:off x="856130" y="4856205"/>
            <a:ext cx="10289665" cy="10772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FFFF00"/>
                </a:solidFill>
              </a:rPr>
              <a:t>docker </a:t>
            </a:r>
            <a:r>
              <a:rPr lang="en-IN" sz="3200" dirty="0" err="1">
                <a:solidFill>
                  <a:srgbClr val="FFFF00"/>
                </a:solidFill>
              </a:rPr>
              <a:t>ps</a:t>
            </a:r>
            <a:r>
              <a:rPr lang="en-IN" sz="3200" dirty="0">
                <a:solidFill>
                  <a:srgbClr val="FFFF00"/>
                </a:solidFill>
              </a:rPr>
              <a:t> </a:t>
            </a:r>
          </a:p>
          <a:p>
            <a:r>
              <a:rPr lang="en-IN" sz="3200" dirty="0">
                <a:solidFill>
                  <a:srgbClr val="FFFF00"/>
                </a:solidFill>
              </a:rPr>
              <a:t>docker </a:t>
            </a:r>
            <a:r>
              <a:rPr lang="en-IN" sz="3200" dirty="0" err="1">
                <a:solidFill>
                  <a:srgbClr val="FFFF00"/>
                </a:solidFill>
              </a:rPr>
              <a:t>ps</a:t>
            </a:r>
            <a:r>
              <a:rPr lang="en-IN" sz="3200" dirty="0">
                <a:solidFill>
                  <a:srgbClr val="FFFF00"/>
                </a:solidFill>
              </a:rPr>
              <a:t> –a </a:t>
            </a:r>
          </a:p>
        </p:txBody>
      </p:sp>
    </p:spTree>
    <p:extLst>
      <p:ext uri="{BB962C8B-B14F-4D97-AF65-F5344CB8AC3E}">
        <p14:creationId xmlns:p14="http://schemas.microsoft.com/office/powerpoint/2010/main" val="273552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90FA726-D28A-4AED-8C1F-34D618E6F2DB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89998"/>
            <a:ext cx="7162800" cy="689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Docker Process 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6323FF62-45F1-4805-BF0C-8E51A5F0C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033" y="397787"/>
            <a:ext cx="884112" cy="755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DC62EB-8824-43FC-AA78-0D8A0B773ADD}"/>
              </a:ext>
            </a:extLst>
          </p:cNvPr>
          <p:cNvSpPr txBox="1"/>
          <p:nvPr/>
        </p:nvSpPr>
        <p:spPr>
          <a:xfrm>
            <a:off x="263006" y="1519881"/>
            <a:ext cx="10289665" cy="255454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FFFF00"/>
                </a:solidFill>
              </a:rPr>
              <a:t>docker run </a:t>
            </a:r>
            <a:r>
              <a:rPr lang="en-IN" sz="3200" dirty="0" err="1">
                <a:solidFill>
                  <a:srgbClr val="FFFF00"/>
                </a:solidFill>
              </a:rPr>
              <a:t>busybox</a:t>
            </a:r>
            <a:r>
              <a:rPr lang="en-IN" sz="3200" dirty="0">
                <a:solidFill>
                  <a:srgbClr val="FFFF00"/>
                </a:solidFill>
              </a:rPr>
              <a:t> ping google.com</a:t>
            </a:r>
          </a:p>
          <a:p>
            <a:r>
              <a:rPr lang="en-IN" sz="3200" dirty="0">
                <a:solidFill>
                  <a:srgbClr val="FFFF00"/>
                </a:solidFill>
              </a:rPr>
              <a:t>CTRL+C</a:t>
            </a:r>
          </a:p>
          <a:p>
            <a:r>
              <a:rPr lang="en-IN" sz="3200" dirty="0">
                <a:solidFill>
                  <a:srgbClr val="FFFF00"/>
                </a:solidFill>
              </a:rPr>
              <a:t>docker </a:t>
            </a:r>
            <a:r>
              <a:rPr lang="en-IN" sz="3200" dirty="0" err="1">
                <a:solidFill>
                  <a:srgbClr val="FFFF00"/>
                </a:solidFill>
              </a:rPr>
              <a:t>ps</a:t>
            </a:r>
            <a:endParaRPr lang="en-IN" sz="3200" dirty="0">
              <a:solidFill>
                <a:srgbClr val="FFFF00"/>
              </a:solidFill>
            </a:endParaRPr>
          </a:p>
          <a:p>
            <a:r>
              <a:rPr lang="en-IN" sz="3200" dirty="0">
                <a:solidFill>
                  <a:srgbClr val="FFFF00"/>
                </a:solidFill>
              </a:rPr>
              <a:t>docker </a:t>
            </a:r>
            <a:r>
              <a:rPr lang="en-IN" sz="3200" dirty="0" err="1">
                <a:solidFill>
                  <a:srgbClr val="FFFF00"/>
                </a:solidFill>
              </a:rPr>
              <a:t>ps</a:t>
            </a:r>
            <a:r>
              <a:rPr lang="en-IN" sz="3200" dirty="0">
                <a:solidFill>
                  <a:srgbClr val="FFFF00"/>
                </a:solidFill>
              </a:rPr>
              <a:t> -a</a:t>
            </a:r>
            <a:br>
              <a:rPr lang="en-IN" sz="3200" dirty="0">
                <a:solidFill>
                  <a:srgbClr val="FFFF00"/>
                </a:solidFill>
              </a:rPr>
            </a:br>
            <a:endParaRPr lang="en-IN"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499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90FA726-D28A-4AED-8C1F-34D618E6F2DB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89998"/>
            <a:ext cx="7162800" cy="689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Docker Container Lifecycle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6323FF62-45F1-4805-BF0C-8E51A5F0C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033" y="397787"/>
            <a:ext cx="884112" cy="755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D6CC60-E1B8-4477-95BF-962BE5643924}"/>
              </a:ext>
            </a:extLst>
          </p:cNvPr>
          <p:cNvSpPr txBox="1"/>
          <p:nvPr/>
        </p:nvSpPr>
        <p:spPr>
          <a:xfrm>
            <a:off x="488941" y="1590085"/>
            <a:ext cx="2483708" cy="584775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50000"/>
                  </a:schemeClr>
                </a:solidFill>
              </a:rPr>
              <a:t>    docker run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D76E55-808D-4D62-B966-935C67F19325}"/>
              </a:ext>
            </a:extLst>
          </p:cNvPr>
          <p:cNvSpPr txBox="1"/>
          <p:nvPr/>
        </p:nvSpPr>
        <p:spPr>
          <a:xfrm>
            <a:off x="3790255" y="1590085"/>
            <a:ext cx="2956534" cy="584775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50000"/>
                  </a:schemeClr>
                </a:solidFill>
              </a:rPr>
              <a:t>    docker create </a:t>
            </a:r>
          </a:p>
        </p:txBody>
      </p:sp>
      <p:sp>
        <p:nvSpPr>
          <p:cNvPr id="2" name="Equals 1">
            <a:extLst>
              <a:ext uri="{FF2B5EF4-FFF2-40B4-BE49-F238E27FC236}">
                <a16:creationId xmlns:a16="http://schemas.microsoft.com/office/drawing/2014/main" id="{3F89A55C-727C-44C2-9D07-AC1015865E8A}"/>
              </a:ext>
            </a:extLst>
          </p:cNvPr>
          <p:cNvSpPr/>
          <p:nvPr/>
        </p:nvSpPr>
        <p:spPr>
          <a:xfrm>
            <a:off x="3096217" y="1614214"/>
            <a:ext cx="630195" cy="519639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C1B520-C0D6-4143-BBCB-EE1AA24A527B}"/>
              </a:ext>
            </a:extLst>
          </p:cNvPr>
          <p:cNvSpPr txBox="1"/>
          <p:nvPr/>
        </p:nvSpPr>
        <p:spPr>
          <a:xfrm>
            <a:off x="7413025" y="1568728"/>
            <a:ext cx="2956534" cy="584775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50000"/>
                  </a:schemeClr>
                </a:solidFill>
              </a:rPr>
              <a:t>    docker start </a:t>
            </a:r>
          </a:p>
        </p:txBody>
      </p:sp>
      <p:sp>
        <p:nvSpPr>
          <p:cNvPr id="3" name="Plus Sign 2">
            <a:extLst>
              <a:ext uri="{FF2B5EF4-FFF2-40B4-BE49-F238E27FC236}">
                <a16:creationId xmlns:a16="http://schemas.microsoft.com/office/drawing/2014/main" id="{AEF3FB29-72BC-44C7-9277-22D2CB9D4BD5}"/>
              </a:ext>
            </a:extLst>
          </p:cNvPr>
          <p:cNvSpPr/>
          <p:nvPr/>
        </p:nvSpPr>
        <p:spPr>
          <a:xfrm>
            <a:off x="6743700" y="1687329"/>
            <a:ext cx="669325" cy="58477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2C5914-FBE6-4BE6-8CB1-2CE4893BF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165" y="2369348"/>
            <a:ext cx="10579868" cy="398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936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6323FF62-45F1-4805-BF0C-8E51A5F0C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033" y="397787"/>
            <a:ext cx="884112" cy="755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6A7CEBB-EF44-417D-A306-A7D84719D5DD}"/>
              </a:ext>
            </a:extLst>
          </p:cNvPr>
          <p:cNvSpPr/>
          <p:nvPr/>
        </p:nvSpPr>
        <p:spPr>
          <a:xfrm>
            <a:off x="593124" y="2026508"/>
            <a:ext cx="4720281" cy="295326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428D2C-E476-4AFC-9DE0-29E709045BEB}"/>
              </a:ext>
            </a:extLst>
          </p:cNvPr>
          <p:cNvSpPr/>
          <p:nvPr/>
        </p:nvSpPr>
        <p:spPr>
          <a:xfrm>
            <a:off x="593124" y="2693773"/>
            <a:ext cx="4720281" cy="51898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824DA32-B2C4-4AE4-BE98-9BC8624AC721}"/>
              </a:ext>
            </a:extLst>
          </p:cNvPr>
          <p:cNvCxnSpPr>
            <a:stCxn id="3" idx="0"/>
            <a:endCxn id="3" idx="2"/>
          </p:cNvCxnSpPr>
          <p:nvPr/>
        </p:nvCxnSpPr>
        <p:spPr>
          <a:xfrm>
            <a:off x="2953265" y="2693773"/>
            <a:ext cx="0" cy="518984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6E1322D-889C-4B21-9DAC-B5B1009695CC}"/>
              </a:ext>
            </a:extLst>
          </p:cNvPr>
          <p:cNvSpPr txBox="1"/>
          <p:nvPr/>
        </p:nvSpPr>
        <p:spPr>
          <a:xfrm>
            <a:off x="914400" y="2731529"/>
            <a:ext cx="2199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FS Snapshot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6A8DDE-034C-4C5D-945A-1222A9850C34}"/>
              </a:ext>
            </a:extLst>
          </p:cNvPr>
          <p:cNvSpPr txBox="1"/>
          <p:nvPr/>
        </p:nvSpPr>
        <p:spPr>
          <a:xfrm>
            <a:off x="2953268" y="2753210"/>
            <a:ext cx="2681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err="1"/>
              <a:t>Startup</a:t>
            </a:r>
            <a:r>
              <a:rPr lang="en-IN" sz="2000" b="1" dirty="0"/>
              <a:t> Command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1B88F1-7332-422D-BD99-A76B6FCA7208}"/>
              </a:ext>
            </a:extLst>
          </p:cNvPr>
          <p:cNvSpPr txBox="1"/>
          <p:nvPr/>
        </p:nvSpPr>
        <p:spPr>
          <a:xfrm>
            <a:off x="593124" y="3212757"/>
            <a:ext cx="2360063" cy="17670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0B4CBB-C308-46B4-AD75-F9EB0ACCEA4F}"/>
              </a:ext>
            </a:extLst>
          </p:cNvPr>
          <p:cNvSpPr/>
          <p:nvPr/>
        </p:nvSpPr>
        <p:spPr>
          <a:xfrm>
            <a:off x="613719" y="3393931"/>
            <a:ext cx="720811" cy="486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Bin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047729-80C7-47A0-93B9-286B56EB4DE5}"/>
              </a:ext>
            </a:extLst>
          </p:cNvPr>
          <p:cNvSpPr/>
          <p:nvPr/>
        </p:nvSpPr>
        <p:spPr>
          <a:xfrm>
            <a:off x="3072713" y="3824416"/>
            <a:ext cx="2137719" cy="543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?????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3EE4B9-37EB-4A41-B074-29C0EF431CA7}"/>
              </a:ext>
            </a:extLst>
          </p:cNvPr>
          <p:cNvSpPr txBox="1"/>
          <p:nvPr/>
        </p:nvSpPr>
        <p:spPr>
          <a:xfrm>
            <a:off x="2121242" y="2001210"/>
            <a:ext cx="40406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C00000"/>
                </a:solidFill>
              </a:rPr>
              <a:t>Image</a:t>
            </a:r>
            <a:r>
              <a:rPr lang="en-IN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7CC6AC-C8EA-4EFB-9135-DB259252A489}"/>
              </a:ext>
            </a:extLst>
          </p:cNvPr>
          <p:cNvSpPr/>
          <p:nvPr/>
        </p:nvSpPr>
        <p:spPr>
          <a:xfrm>
            <a:off x="6450227" y="1421027"/>
            <a:ext cx="5062151" cy="4683211"/>
          </a:xfrm>
          <a:prstGeom prst="rect">
            <a:avLst/>
          </a:prstGeom>
          <a:noFill/>
          <a:ln w="79375" cmpd="tri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8BBCD21-2677-4667-8491-7A3F05E3D665}"/>
              </a:ext>
            </a:extLst>
          </p:cNvPr>
          <p:cNvSpPr/>
          <p:nvPr/>
        </p:nvSpPr>
        <p:spPr>
          <a:xfrm>
            <a:off x="6647935" y="1729946"/>
            <a:ext cx="2730843" cy="96382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55CB629-BDFF-4934-8684-5357EEA0A333}"/>
              </a:ext>
            </a:extLst>
          </p:cNvPr>
          <p:cNvSpPr/>
          <p:nvPr/>
        </p:nvSpPr>
        <p:spPr>
          <a:xfrm>
            <a:off x="6905366" y="1919471"/>
            <a:ext cx="2215980" cy="5847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ls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048302-BB01-466A-B905-4AC141E59C78}"/>
              </a:ext>
            </a:extLst>
          </p:cNvPr>
          <p:cNvSpPr txBox="1"/>
          <p:nvPr/>
        </p:nvSpPr>
        <p:spPr>
          <a:xfrm>
            <a:off x="9687697" y="1919471"/>
            <a:ext cx="1824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Running Process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EFEFFBE-613B-4472-89C2-2F977347B8E6}"/>
              </a:ext>
            </a:extLst>
          </p:cNvPr>
          <p:cNvSpPr/>
          <p:nvPr/>
        </p:nvSpPr>
        <p:spPr>
          <a:xfrm>
            <a:off x="6647935" y="2903838"/>
            <a:ext cx="5062151" cy="87733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C9787E-2892-4A82-8083-223FAC36FAA7}"/>
              </a:ext>
            </a:extLst>
          </p:cNvPr>
          <p:cNvSpPr txBox="1"/>
          <p:nvPr/>
        </p:nvSpPr>
        <p:spPr>
          <a:xfrm>
            <a:off x="8101912" y="3081005"/>
            <a:ext cx="3805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err="1">
                <a:solidFill>
                  <a:schemeClr val="accent1">
                    <a:lumMod val="50000"/>
                  </a:schemeClr>
                </a:solidFill>
              </a:rPr>
              <a:t>Kernal</a:t>
            </a:r>
            <a:endParaRPr lang="en-IN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EADA06D-BD5F-46C3-8A11-0B6CAD25353D}"/>
              </a:ext>
            </a:extLst>
          </p:cNvPr>
          <p:cNvSpPr/>
          <p:nvPr/>
        </p:nvSpPr>
        <p:spPr>
          <a:xfrm>
            <a:off x="6635577" y="4022124"/>
            <a:ext cx="1235677" cy="543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RAM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A30B14A-BEF9-4C0D-BB87-23A6AFAF35B7}"/>
              </a:ext>
            </a:extLst>
          </p:cNvPr>
          <p:cNvSpPr/>
          <p:nvPr/>
        </p:nvSpPr>
        <p:spPr>
          <a:xfrm>
            <a:off x="8101912" y="4022124"/>
            <a:ext cx="1235677" cy="543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CPU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E43353-5507-433C-B90A-0C45B0907C91}"/>
              </a:ext>
            </a:extLst>
          </p:cNvPr>
          <p:cNvSpPr/>
          <p:nvPr/>
        </p:nvSpPr>
        <p:spPr>
          <a:xfrm>
            <a:off x="9535296" y="3997411"/>
            <a:ext cx="1235677" cy="543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Network</a:t>
            </a: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09FE0E7D-71C2-4D00-9BDE-C6715B447CB3}"/>
              </a:ext>
            </a:extLst>
          </p:cNvPr>
          <p:cNvSpPr/>
          <p:nvPr/>
        </p:nvSpPr>
        <p:spPr>
          <a:xfrm>
            <a:off x="7253415" y="2693773"/>
            <a:ext cx="222423" cy="1895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4BAAB8E9-3113-4ACB-B0A8-8E0D60C8A68A}"/>
              </a:ext>
            </a:extLst>
          </p:cNvPr>
          <p:cNvSpPr/>
          <p:nvPr/>
        </p:nvSpPr>
        <p:spPr>
          <a:xfrm>
            <a:off x="7142205" y="3824416"/>
            <a:ext cx="333633" cy="1626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8CB52B-AD72-4B1C-9B4D-CABEFCF1ECDB}"/>
              </a:ext>
            </a:extLst>
          </p:cNvPr>
          <p:cNvSpPr txBox="1"/>
          <p:nvPr/>
        </p:nvSpPr>
        <p:spPr>
          <a:xfrm>
            <a:off x="6635577" y="4880919"/>
            <a:ext cx="2726725" cy="877330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26D3384-9006-44E3-9D6C-E0C5F7A6172C}"/>
              </a:ext>
            </a:extLst>
          </p:cNvPr>
          <p:cNvSpPr txBox="1"/>
          <p:nvPr/>
        </p:nvSpPr>
        <p:spPr>
          <a:xfrm>
            <a:off x="9362302" y="5079313"/>
            <a:ext cx="1824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Hard disk Segment of This Process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F1562B4-950F-4CB5-8FD6-FE908A8E3407}"/>
              </a:ext>
            </a:extLst>
          </p:cNvPr>
          <p:cNvSpPr/>
          <p:nvPr/>
        </p:nvSpPr>
        <p:spPr>
          <a:xfrm>
            <a:off x="1398372" y="3381516"/>
            <a:ext cx="720811" cy="486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Dev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F947144-D175-4DDC-9ED7-172B7BCAE546}"/>
              </a:ext>
            </a:extLst>
          </p:cNvPr>
          <p:cNvSpPr/>
          <p:nvPr/>
        </p:nvSpPr>
        <p:spPr>
          <a:xfrm>
            <a:off x="2183025" y="3381516"/>
            <a:ext cx="720811" cy="486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etc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02D75CD-B9A8-443E-96DD-467CF734B27A}"/>
              </a:ext>
            </a:extLst>
          </p:cNvPr>
          <p:cNvSpPr/>
          <p:nvPr/>
        </p:nvSpPr>
        <p:spPr>
          <a:xfrm>
            <a:off x="617835" y="4065319"/>
            <a:ext cx="720811" cy="486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Home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04349E9-340C-4227-8AA9-BDE78CDAC5E7}"/>
              </a:ext>
            </a:extLst>
          </p:cNvPr>
          <p:cNvSpPr/>
          <p:nvPr/>
        </p:nvSpPr>
        <p:spPr>
          <a:xfrm>
            <a:off x="1402488" y="4052904"/>
            <a:ext cx="720811" cy="486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Proc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EAEE994-3661-437A-A4C8-3D5E89C8602F}"/>
              </a:ext>
            </a:extLst>
          </p:cNvPr>
          <p:cNvSpPr/>
          <p:nvPr/>
        </p:nvSpPr>
        <p:spPr>
          <a:xfrm>
            <a:off x="2187141" y="4052904"/>
            <a:ext cx="720811" cy="486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root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56E20B1-E933-40B4-A427-F045811B1187}"/>
              </a:ext>
            </a:extLst>
          </p:cNvPr>
          <p:cNvSpPr/>
          <p:nvPr/>
        </p:nvSpPr>
        <p:spPr>
          <a:xfrm>
            <a:off x="6717954" y="4724337"/>
            <a:ext cx="720811" cy="486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Bin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5D8AD89-DBF1-47AE-9C70-4E0864AEF349}"/>
              </a:ext>
            </a:extLst>
          </p:cNvPr>
          <p:cNvSpPr/>
          <p:nvPr/>
        </p:nvSpPr>
        <p:spPr>
          <a:xfrm>
            <a:off x="7502607" y="4711922"/>
            <a:ext cx="720811" cy="486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Dev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C1EF716-8A35-4A86-82D5-092CA535B590}"/>
              </a:ext>
            </a:extLst>
          </p:cNvPr>
          <p:cNvSpPr/>
          <p:nvPr/>
        </p:nvSpPr>
        <p:spPr>
          <a:xfrm>
            <a:off x="8287260" y="4711922"/>
            <a:ext cx="720811" cy="486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etc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6BE01C7-063B-4428-AB2D-0B89F860BD9D}"/>
              </a:ext>
            </a:extLst>
          </p:cNvPr>
          <p:cNvSpPr/>
          <p:nvPr/>
        </p:nvSpPr>
        <p:spPr>
          <a:xfrm>
            <a:off x="6722070" y="5395725"/>
            <a:ext cx="720811" cy="486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Home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976517F-A7B4-413A-A30E-191726DA688F}"/>
              </a:ext>
            </a:extLst>
          </p:cNvPr>
          <p:cNvSpPr/>
          <p:nvPr/>
        </p:nvSpPr>
        <p:spPr>
          <a:xfrm>
            <a:off x="7506723" y="5383310"/>
            <a:ext cx="720811" cy="486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Proc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CBDEC2-7F5D-48D6-AA0C-111710E9E0C4}"/>
              </a:ext>
            </a:extLst>
          </p:cNvPr>
          <p:cNvSpPr/>
          <p:nvPr/>
        </p:nvSpPr>
        <p:spPr>
          <a:xfrm>
            <a:off x="8291376" y="5383310"/>
            <a:ext cx="720811" cy="486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root</a:t>
            </a:r>
          </a:p>
        </p:txBody>
      </p:sp>
      <p:sp>
        <p:nvSpPr>
          <p:cNvPr id="44" name="Rectangle 2">
            <a:extLst>
              <a:ext uri="{FF2B5EF4-FFF2-40B4-BE49-F238E27FC236}">
                <a16:creationId xmlns:a16="http://schemas.microsoft.com/office/drawing/2014/main" id="{E1BBE964-1AAA-4978-BD30-F6070638FF8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89998"/>
            <a:ext cx="7162800" cy="689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Docker Container Lifecycle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4A0A33D-536E-41C7-A304-1DE0E1CBD675}"/>
              </a:ext>
            </a:extLst>
          </p:cNvPr>
          <p:cNvCxnSpPr/>
          <p:nvPr/>
        </p:nvCxnSpPr>
        <p:spPr>
          <a:xfrm>
            <a:off x="2730843" y="4565821"/>
            <a:ext cx="3904734" cy="1105930"/>
          </a:xfrm>
          <a:prstGeom prst="straightConnector1">
            <a:avLst/>
          </a:prstGeom>
          <a:ln w="73025">
            <a:solidFill>
              <a:srgbClr val="633B5D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7799A29-51C1-4595-80D1-465C53D1DD6D}"/>
              </a:ext>
            </a:extLst>
          </p:cNvPr>
          <p:cNvCxnSpPr>
            <a:cxnSpLocks/>
          </p:cNvCxnSpPr>
          <p:nvPr/>
        </p:nvCxnSpPr>
        <p:spPr>
          <a:xfrm flipV="1">
            <a:off x="3731741" y="2088596"/>
            <a:ext cx="3134494" cy="1862667"/>
          </a:xfrm>
          <a:prstGeom prst="straightConnector1">
            <a:avLst/>
          </a:prstGeom>
          <a:ln w="73025">
            <a:solidFill>
              <a:srgbClr val="633B5D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6E560E5-CF66-4E41-A3AE-C3D92574A404}"/>
              </a:ext>
            </a:extLst>
          </p:cNvPr>
          <p:cNvSpPr txBox="1"/>
          <p:nvPr/>
        </p:nvSpPr>
        <p:spPr>
          <a:xfrm>
            <a:off x="2458992" y="5087561"/>
            <a:ext cx="33651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Docker create , actually create an snapshot of image in hard disk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84CA559-8F23-4F23-8627-ACF1AEB9A82A}"/>
              </a:ext>
            </a:extLst>
          </p:cNvPr>
          <p:cNvSpPr txBox="1"/>
          <p:nvPr/>
        </p:nvSpPr>
        <p:spPr>
          <a:xfrm>
            <a:off x="4507128" y="1322647"/>
            <a:ext cx="2073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C00000"/>
                </a:solidFill>
              </a:rPr>
              <a:t>Docker run , actually run the image </a:t>
            </a:r>
          </a:p>
        </p:txBody>
      </p:sp>
    </p:spTree>
    <p:extLst>
      <p:ext uri="{BB962C8B-B14F-4D97-AF65-F5344CB8AC3E}">
        <p14:creationId xmlns:p14="http://schemas.microsoft.com/office/powerpoint/2010/main" val="1041764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90FA726-D28A-4AED-8C1F-34D618E6F2DB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89998"/>
            <a:ext cx="7162800" cy="689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Docker Container Lifecycle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6323FF62-45F1-4805-BF0C-8E51A5F0C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033" y="397787"/>
            <a:ext cx="884112" cy="755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DC62EB-8824-43FC-AA78-0D8A0B773ADD}"/>
              </a:ext>
            </a:extLst>
          </p:cNvPr>
          <p:cNvSpPr txBox="1"/>
          <p:nvPr/>
        </p:nvSpPr>
        <p:spPr>
          <a:xfrm>
            <a:off x="538368" y="1597156"/>
            <a:ext cx="10289665" cy="255454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FFFF00"/>
                </a:solidFill>
              </a:rPr>
              <a:t>docker create hello-world</a:t>
            </a:r>
          </a:p>
          <a:p>
            <a:r>
              <a:rPr lang="en-IN" sz="3200" dirty="0">
                <a:solidFill>
                  <a:srgbClr val="FFFF00"/>
                </a:solidFill>
              </a:rPr>
              <a:t>docker start  -a &lt;container ID&gt;</a:t>
            </a:r>
          </a:p>
          <a:p>
            <a:endParaRPr lang="en-IN" sz="3200" dirty="0">
              <a:solidFill>
                <a:srgbClr val="FFFF00"/>
              </a:solidFill>
            </a:endParaRPr>
          </a:p>
          <a:p>
            <a:br>
              <a:rPr lang="en-IN" sz="3200" dirty="0">
                <a:solidFill>
                  <a:srgbClr val="FFFF00"/>
                </a:solidFill>
              </a:rPr>
            </a:br>
            <a:endParaRPr lang="en-IN" sz="3200" dirty="0">
              <a:solidFill>
                <a:srgbClr val="FFFF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05CDE1-8458-4E56-8526-E3DF699FF516}"/>
              </a:ext>
            </a:extLst>
          </p:cNvPr>
          <p:cNvSpPr txBox="1"/>
          <p:nvPr/>
        </p:nvSpPr>
        <p:spPr>
          <a:xfrm>
            <a:off x="327546" y="4421875"/>
            <a:ext cx="11109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Docker –a actually print the output from image </a:t>
            </a:r>
          </a:p>
        </p:txBody>
      </p:sp>
    </p:spTree>
    <p:extLst>
      <p:ext uri="{BB962C8B-B14F-4D97-AF65-F5344CB8AC3E}">
        <p14:creationId xmlns:p14="http://schemas.microsoft.com/office/powerpoint/2010/main" val="2964278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90FA726-D28A-4AED-8C1F-34D618E6F2DB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89998"/>
            <a:ext cx="7162800" cy="689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Docker Container Lifecycle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6323FF62-45F1-4805-BF0C-8E51A5F0C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033" y="397787"/>
            <a:ext cx="884112" cy="755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DC62EB-8824-43FC-AA78-0D8A0B773ADD}"/>
              </a:ext>
            </a:extLst>
          </p:cNvPr>
          <p:cNvSpPr txBox="1"/>
          <p:nvPr/>
        </p:nvSpPr>
        <p:spPr>
          <a:xfrm>
            <a:off x="538368" y="1597156"/>
            <a:ext cx="10289665" cy="304698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FFFF00"/>
                </a:solidFill>
              </a:rPr>
              <a:t>docker run </a:t>
            </a:r>
            <a:r>
              <a:rPr lang="en-IN" sz="3200" dirty="0" err="1">
                <a:solidFill>
                  <a:srgbClr val="FFFF00"/>
                </a:solidFill>
              </a:rPr>
              <a:t>busybox</a:t>
            </a:r>
            <a:r>
              <a:rPr lang="en-IN" sz="3200" dirty="0">
                <a:solidFill>
                  <a:srgbClr val="FFFF00"/>
                </a:solidFill>
              </a:rPr>
              <a:t> hi there </a:t>
            </a:r>
          </a:p>
          <a:p>
            <a:r>
              <a:rPr lang="en-IN" sz="3200" dirty="0">
                <a:solidFill>
                  <a:srgbClr val="FFFF00"/>
                </a:solidFill>
              </a:rPr>
              <a:t>docker </a:t>
            </a:r>
            <a:r>
              <a:rPr lang="en-IN" sz="3200" dirty="0" err="1">
                <a:solidFill>
                  <a:srgbClr val="FFFF00"/>
                </a:solidFill>
              </a:rPr>
              <a:t>ps</a:t>
            </a:r>
            <a:r>
              <a:rPr lang="en-IN" sz="3200" dirty="0">
                <a:solidFill>
                  <a:srgbClr val="FFFF00"/>
                </a:solidFill>
              </a:rPr>
              <a:t> --all</a:t>
            </a:r>
          </a:p>
          <a:p>
            <a:r>
              <a:rPr lang="en-IN" sz="3200" dirty="0">
                <a:solidFill>
                  <a:srgbClr val="FFFF00"/>
                </a:solidFill>
              </a:rPr>
              <a:t>docker start &lt;container id&gt;</a:t>
            </a:r>
          </a:p>
          <a:p>
            <a:r>
              <a:rPr lang="en-IN" sz="3200" dirty="0">
                <a:solidFill>
                  <a:srgbClr val="FFFF00"/>
                </a:solidFill>
              </a:rPr>
              <a:t>docker start -a &lt;container id&gt;</a:t>
            </a:r>
          </a:p>
          <a:p>
            <a:r>
              <a:rPr lang="en-IN" sz="3200" dirty="0">
                <a:solidFill>
                  <a:srgbClr val="FFFF00"/>
                </a:solidFill>
              </a:rPr>
              <a:t>Docker logs &lt;container id&gt;</a:t>
            </a:r>
          </a:p>
          <a:p>
            <a:r>
              <a:rPr lang="en-IN" sz="3200" dirty="0">
                <a:solidFill>
                  <a:srgbClr val="FFFF00"/>
                </a:solidFill>
              </a:rPr>
              <a:t>Docker system prune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05CDE1-8458-4E56-8526-E3DF699FF516}"/>
              </a:ext>
            </a:extLst>
          </p:cNvPr>
          <p:cNvSpPr txBox="1"/>
          <p:nvPr/>
        </p:nvSpPr>
        <p:spPr>
          <a:xfrm>
            <a:off x="395785" y="5319166"/>
            <a:ext cx="11109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Docker start –a actually print the output from image </a:t>
            </a:r>
          </a:p>
        </p:txBody>
      </p:sp>
    </p:spTree>
    <p:extLst>
      <p:ext uri="{BB962C8B-B14F-4D97-AF65-F5344CB8AC3E}">
        <p14:creationId xmlns:p14="http://schemas.microsoft.com/office/powerpoint/2010/main" val="728935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90FA726-D28A-4AED-8C1F-34D618E6F2DB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89998"/>
            <a:ext cx="7162800" cy="689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Docker Container Lifecycle-Stop Container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6323FF62-45F1-4805-BF0C-8E51A5F0C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033" y="397787"/>
            <a:ext cx="884112" cy="755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DC62EB-8824-43FC-AA78-0D8A0B773ADD}"/>
              </a:ext>
            </a:extLst>
          </p:cNvPr>
          <p:cNvSpPr txBox="1"/>
          <p:nvPr/>
        </p:nvSpPr>
        <p:spPr>
          <a:xfrm>
            <a:off x="995524" y="3069046"/>
            <a:ext cx="10289665" cy="304698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FF00"/>
                </a:solidFill>
              </a:rPr>
              <a:t>docker create </a:t>
            </a:r>
            <a:r>
              <a:rPr lang="en-IN" sz="2400" dirty="0" err="1">
                <a:solidFill>
                  <a:srgbClr val="FFFF00"/>
                </a:solidFill>
              </a:rPr>
              <a:t>busybox</a:t>
            </a:r>
            <a:r>
              <a:rPr lang="en-IN" sz="2400" dirty="0">
                <a:solidFill>
                  <a:srgbClr val="FFFF00"/>
                </a:solidFill>
              </a:rPr>
              <a:t> ping google.com</a:t>
            </a:r>
          </a:p>
          <a:p>
            <a:r>
              <a:rPr lang="en-IN" sz="2400" dirty="0">
                <a:solidFill>
                  <a:srgbClr val="FFFF00"/>
                </a:solidFill>
              </a:rPr>
              <a:t>docker start &lt;container id&gt;</a:t>
            </a:r>
          </a:p>
          <a:p>
            <a:r>
              <a:rPr lang="en-IN" sz="2400" dirty="0">
                <a:solidFill>
                  <a:srgbClr val="FFFF00"/>
                </a:solidFill>
              </a:rPr>
              <a:t>docker logs &lt;container id&gt;</a:t>
            </a:r>
          </a:p>
          <a:p>
            <a:r>
              <a:rPr lang="en-IN" sz="2400" dirty="0">
                <a:solidFill>
                  <a:srgbClr val="FFFF00"/>
                </a:solidFill>
              </a:rPr>
              <a:t>docker </a:t>
            </a:r>
            <a:r>
              <a:rPr lang="en-IN" sz="2400" dirty="0" err="1">
                <a:solidFill>
                  <a:srgbClr val="FFFF00"/>
                </a:solidFill>
              </a:rPr>
              <a:t>ps</a:t>
            </a:r>
            <a:endParaRPr lang="en-IN" sz="2400" dirty="0">
              <a:solidFill>
                <a:srgbClr val="FFFF00"/>
              </a:solidFill>
            </a:endParaRPr>
          </a:p>
          <a:p>
            <a:r>
              <a:rPr lang="en-IN" sz="2400" dirty="0">
                <a:solidFill>
                  <a:srgbClr val="FFFF00"/>
                </a:solidFill>
              </a:rPr>
              <a:t>docker stop &lt;container id&gt;</a:t>
            </a:r>
          </a:p>
          <a:p>
            <a:r>
              <a:rPr lang="en-IN" sz="2400" dirty="0">
                <a:solidFill>
                  <a:srgbClr val="FFFF00"/>
                </a:solidFill>
              </a:rPr>
              <a:t>docker </a:t>
            </a:r>
            <a:r>
              <a:rPr lang="en-IN" sz="2400" dirty="0" err="1">
                <a:solidFill>
                  <a:srgbClr val="FFFF00"/>
                </a:solidFill>
              </a:rPr>
              <a:t>ps</a:t>
            </a:r>
            <a:endParaRPr lang="en-IN" sz="2400" dirty="0">
              <a:solidFill>
                <a:srgbClr val="FFFF00"/>
              </a:solidFill>
            </a:endParaRPr>
          </a:p>
          <a:p>
            <a:r>
              <a:rPr lang="en-IN" sz="2400" dirty="0">
                <a:solidFill>
                  <a:srgbClr val="FFFF00"/>
                </a:solidFill>
              </a:rPr>
              <a:t>docker start &lt;container id&gt;</a:t>
            </a:r>
          </a:p>
          <a:p>
            <a:r>
              <a:rPr lang="en-IN" sz="2400" dirty="0">
                <a:solidFill>
                  <a:srgbClr val="FFFF00"/>
                </a:solidFill>
              </a:rPr>
              <a:t>docker kill &lt;container id&gt;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CFA9B9-91A2-4BE2-9274-7ECFB2182837}"/>
              </a:ext>
            </a:extLst>
          </p:cNvPr>
          <p:cNvSpPr txBox="1"/>
          <p:nvPr/>
        </p:nvSpPr>
        <p:spPr>
          <a:xfrm>
            <a:off x="3230840" y="1609297"/>
            <a:ext cx="2483708" cy="584775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50000"/>
                  </a:schemeClr>
                </a:solidFill>
              </a:rPr>
              <a:t>    Docker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3397E3-9F7A-469A-9288-1BBAB28134F0}"/>
              </a:ext>
            </a:extLst>
          </p:cNvPr>
          <p:cNvSpPr txBox="1"/>
          <p:nvPr/>
        </p:nvSpPr>
        <p:spPr>
          <a:xfrm>
            <a:off x="5951386" y="1565018"/>
            <a:ext cx="2483708" cy="584775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50000"/>
                  </a:schemeClr>
                </a:solidFill>
              </a:rPr>
              <a:t>    Stop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0D2125-41C0-41E7-AE1B-56540B89CDA1}"/>
              </a:ext>
            </a:extLst>
          </p:cNvPr>
          <p:cNvSpPr txBox="1"/>
          <p:nvPr/>
        </p:nvSpPr>
        <p:spPr>
          <a:xfrm>
            <a:off x="8621049" y="1539270"/>
            <a:ext cx="2607276" cy="584775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50000"/>
                  </a:schemeClr>
                </a:solidFill>
              </a:rPr>
              <a:t>    </a:t>
            </a:r>
            <a:r>
              <a:rPr lang="en-IN" sz="2800" b="1" dirty="0" err="1">
                <a:solidFill>
                  <a:schemeClr val="accent1">
                    <a:lumMod val="50000"/>
                  </a:schemeClr>
                </a:solidFill>
              </a:rPr>
              <a:t>Cont</a:t>
            </a:r>
            <a:r>
              <a:rPr lang="en-IN" sz="2800" b="1" dirty="0">
                <a:solidFill>
                  <a:schemeClr val="accent1">
                    <a:lumMod val="50000"/>
                  </a:schemeClr>
                </a:solidFill>
              </a:rPr>
              <a:t> ID</a:t>
            </a:r>
            <a:endParaRPr lang="en-IN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943924-946B-432D-AB36-39604D962103}"/>
              </a:ext>
            </a:extLst>
          </p:cNvPr>
          <p:cNvSpPr/>
          <p:nvPr/>
        </p:nvSpPr>
        <p:spPr>
          <a:xfrm>
            <a:off x="756732" y="1539270"/>
            <a:ext cx="2082002" cy="689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Stop a Container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1D5DDB-C669-4D82-BE24-C6BB6989B01F}"/>
              </a:ext>
            </a:extLst>
          </p:cNvPr>
          <p:cNvSpPr txBox="1"/>
          <p:nvPr/>
        </p:nvSpPr>
        <p:spPr>
          <a:xfrm>
            <a:off x="3287704" y="2389496"/>
            <a:ext cx="2483708" cy="584775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50000"/>
                  </a:schemeClr>
                </a:solidFill>
              </a:rPr>
              <a:t>    Docker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F9D7FE-0F0F-4260-9592-8AAC0AE1768F}"/>
              </a:ext>
            </a:extLst>
          </p:cNvPr>
          <p:cNvSpPr txBox="1"/>
          <p:nvPr/>
        </p:nvSpPr>
        <p:spPr>
          <a:xfrm>
            <a:off x="6008250" y="2345217"/>
            <a:ext cx="2483708" cy="584775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50000"/>
                  </a:schemeClr>
                </a:solidFill>
              </a:rPr>
              <a:t>   Kill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C48FB5-D311-48E0-9A03-C7372C299257}"/>
              </a:ext>
            </a:extLst>
          </p:cNvPr>
          <p:cNvSpPr txBox="1"/>
          <p:nvPr/>
        </p:nvSpPr>
        <p:spPr>
          <a:xfrm>
            <a:off x="8677913" y="2319469"/>
            <a:ext cx="2607276" cy="584775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50000"/>
                  </a:schemeClr>
                </a:solidFill>
              </a:rPr>
              <a:t>    </a:t>
            </a:r>
            <a:r>
              <a:rPr lang="en-IN" sz="2800" b="1" dirty="0" err="1">
                <a:solidFill>
                  <a:schemeClr val="accent1">
                    <a:lumMod val="50000"/>
                  </a:schemeClr>
                </a:solidFill>
              </a:rPr>
              <a:t>Cont</a:t>
            </a:r>
            <a:r>
              <a:rPr lang="en-IN" sz="2800" b="1" dirty="0">
                <a:solidFill>
                  <a:schemeClr val="accent1">
                    <a:lumMod val="50000"/>
                  </a:schemeClr>
                </a:solidFill>
              </a:rPr>
              <a:t> ID</a:t>
            </a:r>
            <a:endParaRPr lang="en-IN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F7097A-6B40-49FB-AA54-0811B2DD3528}"/>
              </a:ext>
            </a:extLst>
          </p:cNvPr>
          <p:cNvSpPr/>
          <p:nvPr/>
        </p:nvSpPr>
        <p:spPr>
          <a:xfrm>
            <a:off x="813596" y="2319469"/>
            <a:ext cx="2082002" cy="689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Kill a Container</a:t>
            </a:r>
          </a:p>
        </p:txBody>
      </p:sp>
    </p:spTree>
    <p:extLst>
      <p:ext uri="{BB962C8B-B14F-4D97-AF65-F5344CB8AC3E}">
        <p14:creationId xmlns:p14="http://schemas.microsoft.com/office/powerpoint/2010/main" val="3892407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90FA726-D28A-4AED-8C1F-34D618E6F2DB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289998"/>
            <a:ext cx="9594377" cy="689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Execute an additional command in a container 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6323FF62-45F1-4805-BF0C-8E51A5F0C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033" y="397787"/>
            <a:ext cx="884112" cy="755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574A74D-6E9F-49C9-8A96-94C3DCFB460F}"/>
              </a:ext>
            </a:extLst>
          </p:cNvPr>
          <p:cNvSpPr txBox="1"/>
          <p:nvPr/>
        </p:nvSpPr>
        <p:spPr>
          <a:xfrm>
            <a:off x="310220" y="2604700"/>
            <a:ext cx="1887070" cy="584775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50000"/>
                  </a:schemeClr>
                </a:solidFill>
              </a:rPr>
              <a:t>    Docker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1936FF-682A-479A-A448-F3FC7F17CB42}"/>
              </a:ext>
            </a:extLst>
          </p:cNvPr>
          <p:cNvSpPr txBox="1"/>
          <p:nvPr/>
        </p:nvSpPr>
        <p:spPr>
          <a:xfrm>
            <a:off x="2234211" y="2602846"/>
            <a:ext cx="1054899" cy="584775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50000"/>
                  </a:schemeClr>
                </a:solidFill>
              </a:rPr>
              <a:t>Exec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638F03-1F52-4F72-B700-37316826903D}"/>
              </a:ext>
            </a:extLst>
          </p:cNvPr>
          <p:cNvSpPr txBox="1"/>
          <p:nvPr/>
        </p:nvSpPr>
        <p:spPr>
          <a:xfrm>
            <a:off x="4375228" y="2610370"/>
            <a:ext cx="2483708" cy="584775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50000"/>
                  </a:schemeClr>
                </a:solidFill>
              </a:rPr>
              <a:t>Container ID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42AF7F-72BC-496A-82D2-7AF402041734}"/>
              </a:ext>
            </a:extLst>
          </p:cNvPr>
          <p:cNvSpPr txBox="1"/>
          <p:nvPr/>
        </p:nvSpPr>
        <p:spPr>
          <a:xfrm>
            <a:off x="310220" y="3253027"/>
            <a:ext cx="2607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Reference the Docker client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EBDB90-E677-4A26-98F9-896E2BC9CC52}"/>
              </a:ext>
            </a:extLst>
          </p:cNvPr>
          <p:cNvSpPr txBox="1"/>
          <p:nvPr/>
        </p:nvSpPr>
        <p:spPr>
          <a:xfrm>
            <a:off x="3289110" y="3309621"/>
            <a:ext cx="2279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Allow us to provide input to the container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DBA4EE-DF32-4A37-96AC-5C812149ED3E}"/>
              </a:ext>
            </a:extLst>
          </p:cNvPr>
          <p:cNvSpPr txBox="1"/>
          <p:nvPr/>
        </p:nvSpPr>
        <p:spPr>
          <a:xfrm>
            <a:off x="2242156" y="1337111"/>
            <a:ext cx="16300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Run another command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DC62EB-8824-43FC-AA78-0D8A0B773ADD}"/>
              </a:ext>
            </a:extLst>
          </p:cNvPr>
          <p:cNvSpPr txBox="1"/>
          <p:nvPr/>
        </p:nvSpPr>
        <p:spPr>
          <a:xfrm>
            <a:off x="54037" y="4581114"/>
            <a:ext cx="10289665" cy="156966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FF00"/>
                </a:solidFill>
              </a:rPr>
              <a:t>docker pull ubuntu</a:t>
            </a:r>
          </a:p>
          <a:p>
            <a:r>
              <a:rPr lang="en-IN" sz="2400" dirty="0">
                <a:solidFill>
                  <a:srgbClr val="FFFF00"/>
                </a:solidFill>
              </a:rPr>
              <a:t>docker run -it -d ubuntu</a:t>
            </a:r>
          </a:p>
          <a:p>
            <a:r>
              <a:rPr lang="en-IN" sz="2400" dirty="0">
                <a:solidFill>
                  <a:srgbClr val="FFFF00"/>
                </a:solidFill>
              </a:rPr>
              <a:t>docker </a:t>
            </a:r>
            <a:r>
              <a:rPr lang="en-IN" sz="2400" dirty="0" err="1">
                <a:solidFill>
                  <a:srgbClr val="FFFF00"/>
                </a:solidFill>
              </a:rPr>
              <a:t>ps</a:t>
            </a:r>
            <a:r>
              <a:rPr lang="en-IN" sz="2400" dirty="0">
                <a:solidFill>
                  <a:srgbClr val="FFFF00"/>
                </a:solidFill>
              </a:rPr>
              <a:t> –a</a:t>
            </a:r>
          </a:p>
          <a:p>
            <a:r>
              <a:rPr lang="en-IN" sz="2400" dirty="0">
                <a:solidFill>
                  <a:srgbClr val="FFFF00"/>
                </a:solidFill>
              </a:rPr>
              <a:t>docker exec –it &lt;</a:t>
            </a:r>
            <a:r>
              <a:rPr lang="en-IN" sz="2400" dirty="0" err="1">
                <a:solidFill>
                  <a:srgbClr val="FFFF00"/>
                </a:solidFill>
              </a:rPr>
              <a:t>containber</a:t>
            </a:r>
            <a:r>
              <a:rPr lang="en-IN" sz="2400" dirty="0">
                <a:solidFill>
                  <a:srgbClr val="FFFF00"/>
                </a:solidFill>
              </a:rPr>
              <a:t> id&gt; bash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A53DBD-0074-4EC0-BAA3-E0B3DA235352}"/>
              </a:ext>
            </a:extLst>
          </p:cNvPr>
          <p:cNvSpPr txBox="1"/>
          <p:nvPr/>
        </p:nvSpPr>
        <p:spPr>
          <a:xfrm>
            <a:off x="3326031" y="2597503"/>
            <a:ext cx="1054899" cy="584775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50000"/>
                  </a:schemeClr>
                </a:solidFill>
              </a:rPr>
              <a:t>    </a:t>
            </a:r>
            <a:r>
              <a:rPr lang="en-IN" sz="2800" b="1" dirty="0">
                <a:solidFill>
                  <a:schemeClr val="accent1">
                    <a:lumMod val="50000"/>
                  </a:schemeClr>
                </a:solidFill>
              </a:rPr>
              <a:t>-it </a:t>
            </a:r>
            <a:endParaRPr lang="en-IN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E91438-C804-470D-9632-6FFC97546C5E}"/>
              </a:ext>
            </a:extLst>
          </p:cNvPr>
          <p:cNvSpPr txBox="1"/>
          <p:nvPr/>
        </p:nvSpPr>
        <p:spPr>
          <a:xfrm>
            <a:off x="6987100" y="3494286"/>
            <a:ext cx="2607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Default Command Override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63D3EC-7056-4C80-BAB0-4BC668B17185}"/>
              </a:ext>
            </a:extLst>
          </p:cNvPr>
          <p:cNvSpPr txBox="1"/>
          <p:nvPr/>
        </p:nvSpPr>
        <p:spPr>
          <a:xfrm>
            <a:off x="6858936" y="2627184"/>
            <a:ext cx="2483708" cy="584775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50000"/>
                  </a:schemeClr>
                </a:solidFill>
              </a:rPr>
              <a:t>Command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969796-A9BF-48A6-A82C-9B852DF3B242}"/>
              </a:ext>
            </a:extLst>
          </p:cNvPr>
          <p:cNvSpPr txBox="1"/>
          <p:nvPr/>
        </p:nvSpPr>
        <p:spPr>
          <a:xfrm>
            <a:off x="5001834" y="1439860"/>
            <a:ext cx="16300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Id of the container</a:t>
            </a:r>
          </a:p>
        </p:txBody>
      </p:sp>
    </p:spTree>
    <p:extLst>
      <p:ext uri="{BB962C8B-B14F-4D97-AF65-F5344CB8AC3E}">
        <p14:creationId xmlns:p14="http://schemas.microsoft.com/office/powerpoint/2010/main" val="985298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0E68ADA-7FA8-4532-97B6-A3403094A406}"/>
              </a:ext>
            </a:extLst>
          </p:cNvPr>
          <p:cNvSpPr/>
          <p:nvPr/>
        </p:nvSpPr>
        <p:spPr>
          <a:xfrm>
            <a:off x="-1964788" y="310255"/>
            <a:ext cx="66141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Index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C18F9E-32D0-4A1E-BAA8-26CF6136811D}"/>
              </a:ext>
            </a:extLst>
          </p:cNvPr>
          <p:cNvSpPr txBox="1"/>
          <p:nvPr/>
        </p:nvSpPr>
        <p:spPr>
          <a:xfrm>
            <a:off x="450166" y="1547446"/>
            <a:ext cx="74840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accent1">
                    <a:lumMod val="50000"/>
                  </a:schemeClr>
                </a:solidFill>
              </a:rPr>
              <a:t>Docker Pull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accent1">
                    <a:lumMod val="50000"/>
                  </a:schemeClr>
                </a:solidFill>
              </a:rPr>
              <a:t>Run a container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accent1">
                    <a:lumMod val="50000"/>
                  </a:schemeClr>
                </a:solidFill>
              </a:rPr>
              <a:t>List all container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accent1">
                    <a:lumMod val="50000"/>
                  </a:schemeClr>
                </a:solidFill>
              </a:rPr>
              <a:t>Container lifecycle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accent1">
                    <a:lumMod val="50000"/>
                  </a:schemeClr>
                </a:solidFill>
              </a:rPr>
              <a:t>Additional command </a:t>
            </a:r>
          </a:p>
          <a:p>
            <a:endParaRPr lang="en-IN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8508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6323FF62-45F1-4805-BF0C-8E51A5F0C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033" y="397787"/>
            <a:ext cx="884112" cy="755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DD6D82-D93B-45F6-A711-8DF8E58A7E63}"/>
              </a:ext>
            </a:extLst>
          </p:cNvPr>
          <p:cNvSpPr txBox="1"/>
          <p:nvPr/>
        </p:nvSpPr>
        <p:spPr>
          <a:xfrm>
            <a:off x="980424" y="1859340"/>
            <a:ext cx="10289665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br>
              <a:rPr lang="en-IN" sz="2400" dirty="0">
                <a:solidFill>
                  <a:srgbClr val="FFFF00"/>
                </a:solidFill>
              </a:rPr>
            </a:br>
            <a:r>
              <a:rPr lang="en-IN" sz="2400" dirty="0">
                <a:solidFill>
                  <a:srgbClr val="FFFF00"/>
                </a:solidFill>
              </a:rPr>
              <a:t>docker run -it </a:t>
            </a:r>
            <a:r>
              <a:rPr lang="en-IN" sz="2400" dirty="0" err="1">
                <a:solidFill>
                  <a:srgbClr val="FFFF00"/>
                </a:solidFill>
              </a:rPr>
              <a:t>busybox</a:t>
            </a:r>
            <a:r>
              <a:rPr lang="en-IN" sz="2400" dirty="0">
                <a:solidFill>
                  <a:srgbClr val="FFFF00"/>
                </a:solidFill>
              </a:rPr>
              <a:t> </a:t>
            </a:r>
            <a:r>
              <a:rPr lang="en-IN" sz="2400" dirty="0" err="1">
                <a:solidFill>
                  <a:srgbClr val="FFFF00"/>
                </a:solidFill>
              </a:rPr>
              <a:t>sh</a:t>
            </a:r>
            <a:endParaRPr lang="en-IN" sz="2400" dirty="0">
              <a:solidFill>
                <a:srgbClr val="FFFF00"/>
              </a:solidFill>
            </a:endParaRPr>
          </a:p>
          <a:p>
            <a:endParaRPr lang="en-IN" sz="2400" dirty="0">
              <a:solidFill>
                <a:srgbClr val="FFFF00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43F0F70-6147-40CA-A2AB-96F036BD4108}"/>
              </a:ext>
            </a:extLst>
          </p:cNvPr>
          <p:cNvSpPr txBox="1">
            <a:spLocks noChangeArrowheads="1"/>
          </p:cNvSpPr>
          <p:nvPr/>
        </p:nvSpPr>
        <p:spPr>
          <a:xfrm>
            <a:off x="-204717" y="397787"/>
            <a:ext cx="9594377" cy="689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Run a container with primary shell</a:t>
            </a:r>
          </a:p>
        </p:txBody>
      </p:sp>
    </p:spTree>
    <p:extLst>
      <p:ext uri="{BB962C8B-B14F-4D97-AF65-F5344CB8AC3E}">
        <p14:creationId xmlns:p14="http://schemas.microsoft.com/office/powerpoint/2010/main" val="32777539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90FA726-D28A-4AED-8C1F-34D618E6F2DB}"/>
              </a:ext>
            </a:extLst>
          </p:cNvPr>
          <p:cNvSpPr txBox="1">
            <a:spLocks noChangeArrowheads="1"/>
          </p:cNvSpPr>
          <p:nvPr/>
        </p:nvSpPr>
        <p:spPr>
          <a:xfrm>
            <a:off x="2350353" y="2865841"/>
            <a:ext cx="7162800" cy="689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What you Learn? 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6323FF62-45F1-4805-BF0C-8E51A5F0C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033" y="397787"/>
            <a:ext cx="884112" cy="755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636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90FA726-D28A-4AED-8C1F-34D618E6F2DB}"/>
              </a:ext>
            </a:extLst>
          </p:cNvPr>
          <p:cNvSpPr txBox="1">
            <a:spLocks noChangeArrowheads="1"/>
          </p:cNvSpPr>
          <p:nvPr/>
        </p:nvSpPr>
        <p:spPr>
          <a:xfrm>
            <a:off x="-2144187" y="463835"/>
            <a:ext cx="7162800" cy="689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Docker Pull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6323FF62-45F1-4805-BF0C-8E51A5F0C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033" y="397787"/>
            <a:ext cx="884112" cy="755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574A74D-6E9F-49C9-8A96-94C3DCFB460F}"/>
              </a:ext>
            </a:extLst>
          </p:cNvPr>
          <p:cNvSpPr txBox="1"/>
          <p:nvPr/>
        </p:nvSpPr>
        <p:spPr>
          <a:xfrm>
            <a:off x="856130" y="2712309"/>
            <a:ext cx="2483708" cy="584775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50000"/>
                  </a:schemeClr>
                </a:solidFill>
              </a:rPr>
              <a:t>    Docker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1936FF-682A-479A-A448-F3FC7F17CB42}"/>
              </a:ext>
            </a:extLst>
          </p:cNvPr>
          <p:cNvSpPr txBox="1"/>
          <p:nvPr/>
        </p:nvSpPr>
        <p:spPr>
          <a:xfrm>
            <a:off x="4184217" y="2712308"/>
            <a:ext cx="2483708" cy="584775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50000"/>
                  </a:schemeClr>
                </a:solidFill>
              </a:rPr>
              <a:t>    Pull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638F03-1F52-4F72-B700-37316826903D}"/>
              </a:ext>
            </a:extLst>
          </p:cNvPr>
          <p:cNvSpPr txBox="1"/>
          <p:nvPr/>
        </p:nvSpPr>
        <p:spPr>
          <a:xfrm>
            <a:off x="7351665" y="2712308"/>
            <a:ext cx="3118022" cy="584775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50000"/>
                  </a:schemeClr>
                </a:solidFill>
              </a:rPr>
              <a:t>    Image Name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42AF7F-72BC-496A-82D2-7AF402041734}"/>
              </a:ext>
            </a:extLst>
          </p:cNvPr>
          <p:cNvSpPr txBox="1"/>
          <p:nvPr/>
        </p:nvSpPr>
        <p:spPr>
          <a:xfrm>
            <a:off x="856130" y="3639066"/>
            <a:ext cx="2607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Reference the Docker client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EBDB90-E677-4A26-98F9-896E2BC9CC52}"/>
              </a:ext>
            </a:extLst>
          </p:cNvPr>
          <p:cNvSpPr txBox="1"/>
          <p:nvPr/>
        </p:nvSpPr>
        <p:spPr>
          <a:xfrm>
            <a:off x="7957751" y="3454399"/>
            <a:ext cx="2607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Name of Image to download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DBA4EE-DF32-4A37-96AC-5C812149ED3E}"/>
              </a:ext>
            </a:extLst>
          </p:cNvPr>
          <p:cNvSpPr txBox="1"/>
          <p:nvPr/>
        </p:nvSpPr>
        <p:spPr>
          <a:xfrm>
            <a:off x="4586416" y="1589905"/>
            <a:ext cx="26072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Try to download the Image from Docker Hub</a:t>
            </a:r>
          </a:p>
        </p:txBody>
      </p:sp>
    </p:spTree>
    <p:extLst>
      <p:ext uri="{BB962C8B-B14F-4D97-AF65-F5344CB8AC3E}">
        <p14:creationId xmlns:p14="http://schemas.microsoft.com/office/powerpoint/2010/main" val="1230325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90FA726-D28A-4AED-8C1F-34D618E6F2DB}"/>
              </a:ext>
            </a:extLst>
          </p:cNvPr>
          <p:cNvSpPr txBox="1">
            <a:spLocks noChangeArrowheads="1"/>
          </p:cNvSpPr>
          <p:nvPr/>
        </p:nvSpPr>
        <p:spPr>
          <a:xfrm>
            <a:off x="-2144187" y="463835"/>
            <a:ext cx="7162800" cy="689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Docker Pull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6323FF62-45F1-4805-BF0C-8E51A5F0C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033" y="397787"/>
            <a:ext cx="884112" cy="755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574A74D-6E9F-49C9-8A96-94C3DCFB460F}"/>
              </a:ext>
            </a:extLst>
          </p:cNvPr>
          <p:cNvSpPr txBox="1"/>
          <p:nvPr/>
        </p:nvSpPr>
        <p:spPr>
          <a:xfrm>
            <a:off x="856130" y="2712309"/>
            <a:ext cx="2483708" cy="584775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50000"/>
                  </a:schemeClr>
                </a:solidFill>
              </a:rPr>
              <a:t>    Docker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1936FF-682A-479A-A448-F3FC7F17CB42}"/>
              </a:ext>
            </a:extLst>
          </p:cNvPr>
          <p:cNvSpPr txBox="1"/>
          <p:nvPr/>
        </p:nvSpPr>
        <p:spPr>
          <a:xfrm>
            <a:off x="4184217" y="2712308"/>
            <a:ext cx="2483708" cy="584775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50000"/>
                  </a:schemeClr>
                </a:solidFill>
              </a:rPr>
              <a:t>    Pull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638F03-1F52-4F72-B700-37316826903D}"/>
              </a:ext>
            </a:extLst>
          </p:cNvPr>
          <p:cNvSpPr txBox="1"/>
          <p:nvPr/>
        </p:nvSpPr>
        <p:spPr>
          <a:xfrm>
            <a:off x="7351665" y="2712308"/>
            <a:ext cx="3118022" cy="584775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50000"/>
                  </a:schemeClr>
                </a:solidFill>
              </a:rPr>
              <a:t>    Image Name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42AF7F-72BC-496A-82D2-7AF402041734}"/>
              </a:ext>
            </a:extLst>
          </p:cNvPr>
          <p:cNvSpPr txBox="1"/>
          <p:nvPr/>
        </p:nvSpPr>
        <p:spPr>
          <a:xfrm>
            <a:off x="856130" y="3639066"/>
            <a:ext cx="2607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Reference the Docker client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EBDB90-E677-4A26-98F9-896E2BC9CC52}"/>
              </a:ext>
            </a:extLst>
          </p:cNvPr>
          <p:cNvSpPr txBox="1"/>
          <p:nvPr/>
        </p:nvSpPr>
        <p:spPr>
          <a:xfrm>
            <a:off x="7957751" y="3454399"/>
            <a:ext cx="2607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Name of Image to download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DBA4EE-DF32-4A37-96AC-5C812149ED3E}"/>
              </a:ext>
            </a:extLst>
          </p:cNvPr>
          <p:cNvSpPr txBox="1"/>
          <p:nvPr/>
        </p:nvSpPr>
        <p:spPr>
          <a:xfrm>
            <a:off x="4586416" y="1589905"/>
            <a:ext cx="26072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Try to download the Image from Docker Hub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DC62EB-8824-43FC-AA78-0D8A0B773ADD}"/>
              </a:ext>
            </a:extLst>
          </p:cNvPr>
          <p:cNvSpPr txBox="1"/>
          <p:nvPr/>
        </p:nvSpPr>
        <p:spPr>
          <a:xfrm>
            <a:off x="856130" y="4856205"/>
            <a:ext cx="10289665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FFFF00"/>
                </a:solidFill>
              </a:rPr>
              <a:t>docker pull hello-world</a:t>
            </a:r>
          </a:p>
        </p:txBody>
      </p:sp>
    </p:spTree>
    <p:extLst>
      <p:ext uri="{BB962C8B-B14F-4D97-AF65-F5344CB8AC3E}">
        <p14:creationId xmlns:p14="http://schemas.microsoft.com/office/powerpoint/2010/main" val="138125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90FA726-D28A-4AED-8C1F-34D618E6F2DB}"/>
              </a:ext>
            </a:extLst>
          </p:cNvPr>
          <p:cNvSpPr txBox="1">
            <a:spLocks noChangeArrowheads="1"/>
          </p:cNvSpPr>
          <p:nvPr/>
        </p:nvSpPr>
        <p:spPr>
          <a:xfrm>
            <a:off x="-286267" y="456241"/>
            <a:ext cx="7162800" cy="689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Docker Run- To Start new container from image 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6323FF62-45F1-4805-BF0C-8E51A5F0C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033" y="397787"/>
            <a:ext cx="884112" cy="755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6A7CEBB-EF44-417D-A306-A7D84719D5DD}"/>
              </a:ext>
            </a:extLst>
          </p:cNvPr>
          <p:cNvSpPr/>
          <p:nvPr/>
        </p:nvSpPr>
        <p:spPr>
          <a:xfrm>
            <a:off x="593124" y="2026508"/>
            <a:ext cx="4720281" cy="295326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428D2C-E476-4AFC-9DE0-29E709045BEB}"/>
              </a:ext>
            </a:extLst>
          </p:cNvPr>
          <p:cNvSpPr/>
          <p:nvPr/>
        </p:nvSpPr>
        <p:spPr>
          <a:xfrm>
            <a:off x="593124" y="2693773"/>
            <a:ext cx="4720281" cy="51898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824DA32-B2C4-4AE4-BE98-9BC8624AC721}"/>
              </a:ext>
            </a:extLst>
          </p:cNvPr>
          <p:cNvCxnSpPr>
            <a:stCxn id="3" idx="0"/>
            <a:endCxn id="3" idx="2"/>
          </p:cNvCxnSpPr>
          <p:nvPr/>
        </p:nvCxnSpPr>
        <p:spPr>
          <a:xfrm>
            <a:off x="2953265" y="2693773"/>
            <a:ext cx="0" cy="518984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6E1322D-889C-4B21-9DAC-B5B1009695CC}"/>
              </a:ext>
            </a:extLst>
          </p:cNvPr>
          <p:cNvSpPr txBox="1"/>
          <p:nvPr/>
        </p:nvSpPr>
        <p:spPr>
          <a:xfrm>
            <a:off x="914400" y="2731529"/>
            <a:ext cx="2199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FS Snapshot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6A8DDE-034C-4C5D-945A-1222A9850C34}"/>
              </a:ext>
            </a:extLst>
          </p:cNvPr>
          <p:cNvSpPr txBox="1"/>
          <p:nvPr/>
        </p:nvSpPr>
        <p:spPr>
          <a:xfrm>
            <a:off x="2953268" y="2753210"/>
            <a:ext cx="2681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err="1"/>
              <a:t>Startup</a:t>
            </a:r>
            <a:r>
              <a:rPr lang="en-IN" sz="2000" b="1" dirty="0"/>
              <a:t> Command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1B88F1-7332-422D-BD99-A76B6FCA7208}"/>
              </a:ext>
            </a:extLst>
          </p:cNvPr>
          <p:cNvSpPr txBox="1"/>
          <p:nvPr/>
        </p:nvSpPr>
        <p:spPr>
          <a:xfrm>
            <a:off x="593124" y="3212757"/>
            <a:ext cx="2360063" cy="17670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0B4CBB-C308-46B4-AD75-F9EB0ACCEA4F}"/>
              </a:ext>
            </a:extLst>
          </p:cNvPr>
          <p:cNvSpPr/>
          <p:nvPr/>
        </p:nvSpPr>
        <p:spPr>
          <a:xfrm>
            <a:off x="679622" y="3781168"/>
            <a:ext cx="2137719" cy="543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Hello-World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047729-80C7-47A0-93B9-286B56EB4DE5}"/>
              </a:ext>
            </a:extLst>
          </p:cNvPr>
          <p:cNvSpPr/>
          <p:nvPr/>
        </p:nvSpPr>
        <p:spPr>
          <a:xfrm>
            <a:off x="3072713" y="3824416"/>
            <a:ext cx="2137719" cy="543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&gt;Run  Hello-World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3EE4B9-37EB-4A41-B074-29C0EF431CA7}"/>
              </a:ext>
            </a:extLst>
          </p:cNvPr>
          <p:cNvSpPr txBox="1"/>
          <p:nvPr/>
        </p:nvSpPr>
        <p:spPr>
          <a:xfrm>
            <a:off x="2121242" y="2001210"/>
            <a:ext cx="40406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C00000"/>
                </a:solidFill>
              </a:rPr>
              <a:t>Image</a:t>
            </a:r>
            <a:r>
              <a:rPr lang="en-IN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7CC6AC-C8EA-4EFB-9135-DB259252A489}"/>
              </a:ext>
            </a:extLst>
          </p:cNvPr>
          <p:cNvSpPr/>
          <p:nvPr/>
        </p:nvSpPr>
        <p:spPr>
          <a:xfrm>
            <a:off x="6450227" y="1421027"/>
            <a:ext cx="5062151" cy="4683211"/>
          </a:xfrm>
          <a:prstGeom prst="rect">
            <a:avLst/>
          </a:prstGeom>
          <a:noFill/>
          <a:ln w="79375" cmpd="tri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8BBCD21-2677-4667-8491-7A3F05E3D665}"/>
              </a:ext>
            </a:extLst>
          </p:cNvPr>
          <p:cNvSpPr/>
          <p:nvPr/>
        </p:nvSpPr>
        <p:spPr>
          <a:xfrm>
            <a:off x="6647935" y="1729946"/>
            <a:ext cx="2730843" cy="96382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048302-BB01-466A-B905-4AC141E59C78}"/>
              </a:ext>
            </a:extLst>
          </p:cNvPr>
          <p:cNvSpPr txBox="1"/>
          <p:nvPr/>
        </p:nvSpPr>
        <p:spPr>
          <a:xfrm>
            <a:off x="9687697" y="1919471"/>
            <a:ext cx="1824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Running Process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EFEFFBE-613B-4472-89C2-2F977347B8E6}"/>
              </a:ext>
            </a:extLst>
          </p:cNvPr>
          <p:cNvSpPr/>
          <p:nvPr/>
        </p:nvSpPr>
        <p:spPr>
          <a:xfrm>
            <a:off x="6647935" y="2903838"/>
            <a:ext cx="5062151" cy="87733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C9787E-2892-4A82-8083-223FAC36FAA7}"/>
              </a:ext>
            </a:extLst>
          </p:cNvPr>
          <p:cNvSpPr txBox="1"/>
          <p:nvPr/>
        </p:nvSpPr>
        <p:spPr>
          <a:xfrm>
            <a:off x="8101912" y="3081005"/>
            <a:ext cx="3805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err="1">
                <a:solidFill>
                  <a:schemeClr val="accent1">
                    <a:lumMod val="50000"/>
                  </a:schemeClr>
                </a:solidFill>
              </a:rPr>
              <a:t>Kernal</a:t>
            </a:r>
            <a:endParaRPr lang="en-IN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EADA06D-BD5F-46C3-8A11-0B6CAD25353D}"/>
              </a:ext>
            </a:extLst>
          </p:cNvPr>
          <p:cNvSpPr/>
          <p:nvPr/>
        </p:nvSpPr>
        <p:spPr>
          <a:xfrm>
            <a:off x="6635577" y="4022124"/>
            <a:ext cx="1235677" cy="543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RAM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A30B14A-BEF9-4C0D-BB87-23A6AFAF35B7}"/>
              </a:ext>
            </a:extLst>
          </p:cNvPr>
          <p:cNvSpPr/>
          <p:nvPr/>
        </p:nvSpPr>
        <p:spPr>
          <a:xfrm>
            <a:off x="8101912" y="4022124"/>
            <a:ext cx="1235677" cy="543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CPU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E43353-5507-433C-B90A-0C45B0907C91}"/>
              </a:ext>
            </a:extLst>
          </p:cNvPr>
          <p:cNvSpPr/>
          <p:nvPr/>
        </p:nvSpPr>
        <p:spPr>
          <a:xfrm>
            <a:off x="9535296" y="3997411"/>
            <a:ext cx="1235677" cy="543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Network</a:t>
            </a: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09FE0E7D-71C2-4D00-9BDE-C6715B447CB3}"/>
              </a:ext>
            </a:extLst>
          </p:cNvPr>
          <p:cNvSpPr/>
          <p:nvPr/>
        </p:nvSpPr>
        <p:spPr>
          <a:xfrm>
            <a:off x="7253415" y="2693773"/>
            <a:ext cx="222423" cy="1895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4BAAB8E9-3113-4ACB-B0A8-8E0D60C8A68A}"/>
              </a:ext>
            </a:extLst>
          </p:cNvPr>
          <p:cNvSpPr/>
          <p:nvPr/>
        </p:nvSpPr>
        <p:spPr>
          <a:xfrm>
            <a:off x="7142205" y="3824416"/>
            <a:ext cx="333633" cy="1626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8CB52B-AD72-4B1C-9B4D-CABEFCF1ECDB}"/>
              </a:ext>
            </a:extLst>
          </p:cNvPr>
          <p:cNvSpPr txBox="1"/>
          <p:nvPr/>
        </p:nvSpPr>
        <p:spPr>
          <a:xfrm>
            <a:off x="6635577" y="4880919"/>
            <a:ext cx="2485769" cy="877330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96ECAB7-ED2E-4036-B4F9-8409DEC3A260}"/>
              </a:ext>
            </a:extLst>
          </p:cNvPr>
          <p:cNvSpPr/>
          <p:nvPr/>
        </p:nvSpPr>
        <p:spPr>
          <a:xfrm>
            <a:off x="6876533" y="5043559"/>
            <a:ext cx="2137719" cy="543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Hello-World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26D3384-9006-44E3-9D6C-E0C5F7A6172C}"/>
              </a:ext>
            </a:extLst>
          </p:cNvPr>
          <p:cNvSpPr txBox="1"/>
          <p:nvPr/>
        </p:nvSpPr>
        <p:spPr>
          <a:xfrm>
            <a:off x="9362302" y="5079313"/>
            <a:ext cx="1824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Hard disk Segment of This Process </a:t>
            </a:r>
          </a:p>
        </p:txBody>
      </p:sp>
    </p:spTree>
    <p:extLst>
      <p:ext uri="{BB962C8B-B14F-4D97-AF65-F5344CB8AC3E}">
        <p14:creationId xmlns:p14="http://schemas.microsoft.com/office/powerpoint/2010/main" val="483432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90FA726-D28A-4AED-8C1F-34D618E6F2DB}"/>
              </a:ext>
            </a:extLst>
          </p:cNvPr>
          <p:cNvSpPr txBox="1">
            <a:spLocks noChangeArrowheads="1"/>
          </p:cNvSpPr>
          <p:nvPr/>
        </p:nvSpPr>
        <p:spPr>
          <a:xfrm>
            <a:off x="-2144187" y="463835"/>
            <a:ext cx="7162800" cy="689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Docker Run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6323FF62-45F1-4805-BF0C-8E51A5F0C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033" y="397787"/>
            <a:ext cx="884112" cy="755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574A74D-6E9F-49C9-8A96-94C3DCFB460F}"/>
              </a:ext>
            </a:extLst>
          </p:cNvPr>
          <p:cNvSpPr txBox="1"/>
          <p:nvPr/>
        </p:nvSpPr>
        <p:spPr>
          <a:xfrm>
            <a:off x="856130" y="2712309"/>
            <a:ext cx="2483708" cy="584775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50000"/>
                  </a:schemeClr>
                </a:solidFill>
              </a:rPr>
              <a:t>    Docker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1936FF-682A-479A-A448-F3FC7F17CB42}"/>
              </a:ext>
            </a:extLst>
          </p:cNvPr>
          <p:cNvSpPr txBox="1"/>
          <p:nvPr/>
        </p:nvSpPr>
        <p:spPr>
          <a:xfrm>
            <a:off x="4184217" y="2712308"/>
            <a:ext cx="2483708" cy="584775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50000"/>
                  </a:schemeClr>
                </a:solidFill>
              </a:rPr>
              <a:t>    Run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638F03-1F52-4F72-B700-37316826903D}"/>
              </a:ext>
            </a:extLst>
          </p:cNvPr>
          <p:cNvSpPr txBox="1"/>
          <p:nvPr/>
        </p:nvSpPr>
        <p:spPr>
          <a:xfrm>
            <a:off x="7351665" y="2712308"/>
            <a:ext cx="3118022" cy="584775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50000"/>
                  </a:schemeClr>
                </a:solidFill>
              </a:rPr>
              <a:t>    Image Name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42AF7F-72BC-496A-82D2-7AF402041734}"/>
              </a:ext>
            </a:extLst>
          </p:cNvPr>
          <p:cNvSpPr txBox="1"/>
          <p:nvPr/>
        </p:nvSpPr>
        <p:spPr>
          <a:xfrm>
            <a:off x="856130" y="3639066"/>
            <a:ext cx="2607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Reference the Docker client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EBDB90-E677-4A26-98F9-896E2BC9CC52}"/>
              </a:ext>
            </a:extLst>
          </p:cNvPr>
          <p:cNvSpPr txBox="1"/>
          <p:nvPr/>
        </p:nvSpPr>
        <p:spPr>
          <a:xfrm>
            <a:off x="7957751" y="3454399"/>
            <a:ext cx="26072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Name of Image to use for this container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DBA4EE-DF32-4A37-96AC-5C812149ED3E}"/>
              </a:ext>
            </a:extLst>
          </p:cNvPr>
          <p:cNvSpPr txBox="1"/>
          <p:nvPr/>
        </p:nvSpPr>
        <p:spPr>
          <a:xfrm>
            <a:off x="4101839" y="1539108"/>
            <a:ext cx="25660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Try to Create and Run a container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DC62EB-8824-43FC-AA78-0D8A0B773ADD}"/>
              </a:ext>
            </a:extLst>
          </p:cNvPr>
          <p:cNvSpPr txBox="1"/>
          <p:nvPr/>
        </p:nvSpPr>
        <p:spPr>
          <a:xfrm>
            <a:off x="856130" y="4856205"/>
            <a:ext cx="10289665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FFFF00"/>
                </a:solidFill>
              </a:rPr>
              <a:t>docker run hello-world</a:t>
            </a:r>
          </a:p>
        </p:txBody>
      </p:sp>
    </p:spTree>
    <p:extLst>
      <p:ext uri="{BB962C8B-B14F-4D97-AF65-F5344CB8AC3E}">
        <p14:creationId xmlns:p14="http://schemas.microsoft.com/office/powerpoint/2010/main" val="1852770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90FA726-D28A-4AED-8C1F-34D618E6F2DB}"/>
              </a:ext>
            </a:extLst>
          </p:cNvPr>
          <p:cNvSpPr txBox="1">
            <a:spLocks noChangeArrowheads="1"/>
          </p:cNvSpPr>
          <p:nvPr/>
        </p:nvSpPr>
        <p:spPr>
          <a:xfrm>
            <a:off x="-2045333" y="416779"/>
            <a:ext cx="7162800" cy="689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Docker Run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6323FF62-45F1-4805-BF0C-8E51A5F0C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033" y="397787"/>
            <a:ext cx="884112" cy="755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6A7CEBB-EF44-417D-A306-A7D84719D5DD}"/>
              </a:ext>
            </a:extLst>
          </p:cNvPr>
          <p:cNvSpPr/>
          <p:nvPr/>
        </p:nvSpPr>
        <p:spPr>
          <a:xfrm>
            <a:off x="593124" y="2026508"/>
            <a:ext cx="4720281" cy="295326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428D2C-E476-4AFC-9DE0-29E709045BEB}"/>
              </a:ext>
            </a:extLst>
          </p:cNvPr>
          <p:cNvSpPr/>
          <p:nvPr/>
        </p:nvSpPr>
        <p:spPr>
          <a:xfrm>
            <a:off x="593124" y="2693773"/>
            <a:ext cx="4720281" cy="51898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824DA32-B2C4-4AE4-BE98-9BC8624AC721}"/>
              </a:ext>
            </a:extLst>
          </p:cNvPr>
          <p:cNvCxnSpPr>
            <a:stCxn id="3" idx="0"/>
            <a:endCxn id="3" idx="2"/>
          </p:cNvCxnSpPr>
          <p:nvPr/>
        </p:nvCxnSpPr>
        <p:spPr>
          <a:xfrm>
            <a:off x="2953265" y="2693773"/>
            <a:ext cx="0" cy="518984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6E1322D-889C-4B21-9DAC-B5B1009695CC}"/>
              </a:ext>
            </a:extLst>
          </p:cNvPr>
          <p:cNvSpPr txBox="1"/>
          <p:nvPr/>
        </p:nvSpPr>
        <p:spPr>
          <a:xfrm>
            <a:off x="914400" y="2731529"/>
            <a:ext cx="2199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FS Snapshot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6A8DDE-034C-4C5D-945A-1222A9850C34}"/>
              </a:ext>
            </a:extLst>
          </p:cNvPr>
          <p:cNvSpPr txBox="1"/>
          <p:nvPr/>
        </p:nvSpPr>
        <p:spPr>
          <a:xfrm>
            <a:off x="2953268" y="2753210"/>
            <a:ext cx="2681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err="1"/>
              <a:t>Startup</a:t>
            </a:r>
            <a:r>
              <a:rPr lang="en-IN" sz="2000" b="1" dirty="0"/>
              <a:t> Command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1B88F1-7332-422D-BD99-A76B6FCA7208}"/>
              </a:ext>
            </a:extLst>
          </p:cNvPr>
          <p:cNvSpPr txBox="1"/>
          <p:nvPr/>
        </p:nvSpPr>
        <p:spPr>
          <a:xfrm>
            <a:off x="593124" y="3212757"/>
            <a:ext cx="2360063" cy="17670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0B4CBB-C308-46B4-AD75-F9EB0ACCEA4F}"/>
              </a:ext>
            </a:extLst>
          </p:cNvPr>
          <p:cNvSpPr/>
          <p:nvPr/>
        </p:nvSpPr>
        <p:spPr>
          <a:xfrm>
            <a:off x="679622" y="3781168"/>
            <a:ext cx="2137719" cy="543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Hello-World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047729-80C7-47A0-93B9-286B56EB4DE5}"/>
              </a:ext>
            </a:extLst>
          </p:cNvPr>
          <p:cNvSpPr/>
          <p:nvPr/>
        </p:nvSpPr>
        <p:spPr>
          <a:xfrm>
            <a:off x="3072713" y="3824416"/>
            <a:ext cx="2137719" cy="543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&gt;Run  Hello-World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3EE4B9-37EB-4A41-B074-29C0EF431CA7}"/>
              </a:ext>
            </a:extLst>
          </p:cNvPr>
          <p:cNvSpPr txBox="1"/>
          <p:nvPr/>
        </p:nvSpPr>
        <p:spPr>
          <a:xfrm>
            <a:off x="2121242" y="2001210"/>
            <a:ext cx="40406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C00000"/>
                </a:solidFill>
              </a:rPr>
              <a:t>Image</a:t>
            </a:r>
            <a:r>
              <a:rPr lang="en-IN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7CC6AC-C8EA-4EFB-9135-DB259252A489}"/>
              </a:ext>
            </a:extLst>
          </p:cNvPr>
          <p:cNvSpPr/>
          <p:nvPr/>
        </p:nvSpPr>
        <p:spPr>
          <a:xfrm>
            <a:off x="6450227" y="1421027"/>
            <a:ext cx="5062151" cy="4683211"/>
          </a:xfrm>
          <a:prstGeom prst="rect">
            <a:avLst/>
          </a:prstGeom>
          <a:noFill/>
          <a:ln w="79375" cmpd="tri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8BBCD21-2677-4667-8491-7A3F05E3D665}"/>
              </a:ext>
            </a:extLst>
          </p:cNvPr>
          <p:cNvSpPr/>
          <p:nvPr/>
        </p:nvSpPr>
        <p:spPr>
          <a:xfrm>
            <a:off x="6647935" y="1729946"/>
            <a:ext cx="2730843" cy="96382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55CB629-BDFF-4934-8684-5357EEA0A333}"/>
              </a:ext>
            </a:extLst>
          </p:cNvPr>
          <p:cNvSpPr/>
          <p:nvPr/>
        </p:nvSpPr>
        <p:spPr>
          <a:xfrm>
            <a:off x="6905366" y="1919471"/>
            <a:ext cx="2215980" cy="5847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Run Hello-World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048302-BB01-466A-B905-4AC141E59C78}"/>
              </a:ext>
            </a:extLst>
          </p:cNvPr>
          <p:cNvSpPr txBox="1"/>
          <p:nvPr/>
        </p:nvSpPr>
        <p:spPr>
          <a:xfrm>
            <a:off x="9687697" y="1919471"/>
            <a:ext cx="1824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Running Process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EFEFFBE-613B-4472-89C2-2F977347B8E6}"/>
              </a:ext>
            </a:extLst>
          </p:cNvPr>
          <p:cNvSpPr/>
          <p:nvPr/>
        </p:nvSpPr>
        <p:spPr>
          <a:xfrm>
            <a:off x="6647935" y="2903838"/>
            <a:ext cx="5062151" cy="87733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C9787E-2892-4A82-8083-223FAC36FAA7}"/>
              </a:ext>
            </a:extLst>
          </p:cNvPr>
          <p:cNvSpPr txBox="1"/>
          <p:nvPr/>
        </p:nvSpPr>
        <p:spPr>
          <a:xfrm>
            <a:off x="8101912" y="3081005"/>
            <a:ext cx="3805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err="1">
                <a:solidFill>
                  <a:schemeClr val="accent1">
                    <a:lumMod val="50000"/>
                  </a:schemeClr>
                </a:solidFill>
              </a:rPr>
              <a:t>Kernal</a:t>
            </a:r>
            <a:endParaRPr lang="en-IN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EADA06D-BD5F-46C3-8A11-0B6CAD25353D}"/>
              </a:ext>
            </a:extLst>
          </p:cNvPr>
          <p:cNvSpPr/>
          <p:nvPr/>
        </p:nvSpPr>
        <p:spPr>
          <a:xfrm>
            <a:off x="6635577" y="4022124"/>
            <a:ext cx="1235677" cy="543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RAM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A30B14A-BEF9-4C0D-BB87-23A6AFAF35B7}"/>
              </a:ext>
            </a:extLst>
          </p:cNvPr>
          <p:cNvSpPr/>
          <p:nvPr/>
        </p:nvSpPr>
        <p:spPr>
          <a:xfrm>
            <a:off x="8101912" y="4022124"/>
            <a:ext cx="1235677" cy="543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CPU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E43353-5507-433C-B90A-0C45B0907C91}"/>
              </a:ext>
            </a:extLst>
          </p:cNvPr>
          <p:cNvSpPr/>
          <p:nvPr/>
        </p:nvSpPr>
        <p:spPr>
          <a:xfrm>
            <a:off x="9535296" y="3997411"/>
            <a:ext cx="1235677" cy="543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Network</a:t>
            </a: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09FE0E7D-71C2-4D00-9BDE-C6715B447CB3}"/>
              </a:ext>
            </a:extLst>
          </p:cNvPr>
          <p:cNvSpPr/>
          <p:nvPr/>
        </p:nvSpPr>
        <p:spPr>
          <a:xfrm>
            <a:off x="7253415" y="2693773"/>
            <a:ext cx="222423" cy="1895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4BAAB8E9-3113-4ACB-B0A8-8E0D60C8A68A}"/>
              </a:ext>
            </a:extLst>
          </p:cNvPr>
          <p:cNvSpPr/>
          <p:nvPr/>
        </p:nvSpPr>
        <p:spPr>
          <a:xfrm>
            <a:off x="7142205" y="3824416"/>
            <a:ext cx="333633" cy="1626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8CB52B-AD72-4B1C-9B4D-CABEFCF1ECDB}"/>
              </a:ext>
            </a:extLst>
          </p:cNvPr>
          <p:cNvSpPr txBox="1"/>
          <p:nvPr/>
        </p:nvSpPr>
        <p:spPr>
          <a:xfrm>
            <a:off x="6635577" y="4880919"/>
            <a:ext cx="2485769" cy="877330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96ECAB7-ED2E-4036-B4F9-8409DEC3A260}"/>
              </a:ext>
            </a:extLst>
          </p:cNvPr>
          <p:cNvSpPr/>
          <p:nvPr/>
        </p:nvSpPr>
        <p:spPr>
          <a:xfrm>
            <a:off x="6876533" y="5043559"/>
            <a:ext cx="2137719" cy="543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Hello-World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26D3384-9006-44E3-9D6C-E0C5F7A6172C}"/>
              </a:ext>
            </a:extLst>
          </p:cNvPr>
          <p:cNvSpPr txBox="1"/>
          <p:nvPr/>
        </p:nvSpPr>
        <p:spPr>
          <a:xfrm>
            <a:off x="9362302" y="5079313"/>
            <a:ext cx="1824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Hard disk Segment of This Process </a:t>
            </a:r>
          </a:p>
        </p:txBody>
      </p:sp>
    </p:spTree>
    <p:extLst>
      <p:ext uri="{BB962C8B-B14F-4D97-AF65-F5344CB8AC3E}">
        <p14:creationId xmlns:p14="http://schemas.microsoft.com/office/powerpoint/2010/main" val="433510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90FA726-D28A-4AED-8C1F-34D618E6F2DB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89998"/>
            <a:ext cx="7162800" cy="689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Docker Run Command Override 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6323FF62-45F1-4805-BF0C-8E51A5F0C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033" y="397787"/>
            <a:ext cx="884112" cy="755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574A74D-6E9F-49C9-8A96-94C3DCFB460F}"/>
              </a:ext>
            </a:extLst>
          </p:cNvPr>
          <p:cNvSpPr txBox="1"/>
          <p:nvPr/>
        </p:nvSpPr>
        <p:spPr>
          <a:xfrm>
            <a:off x="856130" y="2712309"/>
            <a:ext cx="2483708" cy="584775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50000"/>
                  </a:schemeClr>
                </a:solidFill>
              </a:rPr>
              <a:t>    Docker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1936FF-682A-479A-A448-F3FC7F17CB42}"/>
              </a:ext>
            </a:extLst>
          </p:cNvPr>
          <p:cNvSpPr txBox="1"/>
          <p:nvPr/>
        </p:nvSpPr>
        <p:spPr>
          <a:xfrm>
            <a:off x="3576676" y="2668030"/>
            <a:ext cx="2483708" cy="584775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50000"/>
                  </a:schemeClr>
                </a:solidFill>
              </a:rPr>
              <a:t>      Run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638F03-1F52-4F72-B700-37316826903D}"/>
              </a:ext>
            </a:extLst>
          </p:cNvPr>
          <p:cNvSpPr txBox="1"/>
          <p:nvPr/>
        </p:nvSpPr>
        <p:spPr>
          <a:xfrm>
            <a:off x="8993659" y="2638167"/>
            <a:ext cx="2483708" cy="584775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50000"/>
                  </a:schemeClr>
                </a:solidFill>
              </a:rPr>
              <a:t>Command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42AF7F-72BC-496A-82D2-7AF402041734}"/>
              </a:ext>
            </a:extLst>
          </p:cNvPr>
          <p:cNvSpPr txBox="1"/>
          <p:nvPr/>
        </p:nvSpPr>
        <p:spPr>
          <a:xfrm>
            <a:off x="856130" y="3639066"/>
            <a:ext cx="2607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Reference the Docker client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EBDB90-E677-4A26-98F9-896E2BC9CC52}"/>
              </a:ext>
            </a:extLst>
          </p:cNvPr>
          <p:cNvSpPr txBox="1"/>
          <p:nvPr/>
        </p:nvSpPr>
        <p:spPr>
          <a:xfrm>
            <a:off x="6536724" y="3411092"/>
            <a:ext cx="26072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Name of Image to use for this container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DBA4EE-DF32-4A37-96AC-5C812149ED3E}"/>
              </a:ext>
            </a:extLst>
          </p:cNvPr>
          <p:cNvSpPr txBox="1"/>
          <p:nvPr/>
        </p:nvSpPr>
        <p:spPr>
          <a:xfrm>
            <a:off x="3434876" y="1624261"/>
            <a:ext cx="25660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Try to Create and Run a container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DC62EB-8824-43FC-AA78-0D8A0B773ADD}"/>
              </a:ext>
            </a:extLst>
          </p:cNvPr>
          <p:cNvSpPr txBox="1"/>
          <p:nvPr/>
        </p:nvSpPr>
        <p:spPr>
          <a:xfrm>
            <a:off x="856130" y="4856205"/>
            <a:ext cx="10289665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FFFF00"/>
                </a:solidFill>
              </a:rPr>
              <a:t>docker run </a:t>
            </a:r>
            <a:r>
              <a:rPr lang="en-IN" sz="3200" dirty="0" err="1">
                <a:solidFill>
                  <a:srgbClr val="FFFF00"/>
                </a:solidFill>
              </a:rPr>
              <a:t>busybox</a:t>
            </a:r>
            <a:r>
              <a:rPr lang="en-IN" sz="3200" dirty="0">
                <a:solidFill>
                  <a:srgbClr val="FFFF00"/>
                </a:solidFill>
              </a:rPr>
              <a:t> echo hi </a:t>
            </a:r>
            <a:r>
              <a:rPr lang="en-IN" sz="3200" dirty="0" err="1">
                <a:solidFill>
                  <a:srgbClr val="FFFF00"/>
                </a:solidFill>
              </a:rPr>
              <a:t>techpledge</a:t>
            </a:r>
            <a:endParaRPr lang="en-IN" sz="3200" dirty="0">
              <a:solidFill>
                <a:srgbClr val="FF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A53DBD-0074-4EC0-BAA3-E0B3DA235352}"/>
              </a:ext>
            </a:extLst>
          </p:cNvPr>
          <p:cNvSpPr txBox="1"/>
          <p:nvPr/>
        </p:nvSpPr>
        <p:spPr>
          <a:xfrm>
            <a:off x="6246339" y="2642282"/>
            <a:ext cx="2607276" cy="584775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50000"/>
                  </a:schemeClr>
                </a:solidFill>
              </a:rPr>
              <a:t>    </a:t>
            </a:r>
            <a:r>
              <a:rPr lang="en-IN" sz="2800" b="1" dirty="0">
                <a:solidFill>
                  <a:schemeClr val="accent1">
                    <a:lumMod val="50000"/>
                  </a:schemeClr>
                </a:solidFill>
              </a:rPr>
              <a:t>Image Name</a:t>
            </a:r>
            <a:endParaRPr lang="en-IN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E91438-C804-470D-9632-6FFC97546C5E}"/>
              </a:ext>
            </a:extLst>
          </p:cNvPr>
          <p:cNvSpPr txBox="1"/>
          <p:nvPr/>
        </p:nvSpPr>
        <p:spPr>
          <a:xfrm>
            <a:off x="9146059" y="1807170"/>
            <a:ext cx="2607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Default Command Override</a:t>
            </a:r>
          </a:p>
        </p:txBody>
      </p:sp>
    </p:spTree>
    <p:extLst>
      <p:ext uri="{BB962C8B-B14F-4D97-AF65-F5344CB8AC3E}">
        <p14:creationId xmlns:p14="http://schemas.microsoft.com/office/powerpoint/2010/main" val="2601036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90FA726-D28A-4AED-8C1F-34D618E6F2DB}"/>
              </a:ext>
            </a:extLst>
          </p:cNvPr>
          <p:cNvSpPr txBox="1">
            <a:spLocks noChangeArrowheads="1"/>
          </p:cNvSpPr>
          <p:nvPr/>
        </p:nvSpPr>
        <p:spPr>
          <a:xfrm>
            <a:off x="-2045333" y="416779"/>
            <a:ext cx="7162800" cy="689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Docker Run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6323FF62-45F1-4805-BF0C-8E51A5F0C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033" y="397787"/>
            <a:ext cx="884112" cy="755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6A7CEBB-EF44-417D-A306-A7D84719D5DD}"/>
              </a:ext>
            </a:extLst>
          </p:cNvPr>
          <p:cNvSpPr/>
          <p:nvPr/>
        </p:nvSpPr>
        <p:spPr>
          <a:xfrm>
            <a:off x="593124" y="2026508"/>
            <a:ext cx="4720281" cy="295326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428D2C-E476-4AFC-9DE0-29E709045BEB}"/>
              </a:ext>
            </a:extLst>
          </p:cNvPr>
          <p:cNvSpPr/>
          <p:nvPr/>
        </p:nvSpPr>
        <p:spPr>
          <a:xfrm>
            <a:off x="593124" y="2693773"/>
            <a:ext cx="4720281" cy="51898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824DA32-B2C4-4AE4-BE98-9BC8624AC721}"/>
              </a:ext>
            </a:extLst>
          </p:cNvPr>
          <p:cNvCxnSpPr>
            <a:stCxn id="3" idx="0"/>
            <a:endCxn id="3" idx="2"/>
          </p:cNvCxnSpPr>
          <p:nvPr/>
        </p:nvCxnSpPr>
        <p:spPr>
          <a:xfrm>
            <a:off x="2953265" y="2693773"/>
            <a:ext cx="0" cy="518984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6E1322D-889C-4B21-9DAC-B5B1009695CC}"/>
              </a:ext>
            </a:extLst>
          </p:cNvPr>
          <p:cNvSpPr txBox="1"/>
          <p:nvPr/>
        </p:nvSpPr>
        <p:spPr>
          <a:xfrm>
            <a:off x="914400" y="2731529"/>
            <a:ext cx="2199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FS Snapshot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6A8DDE-034C-4C5D-945A-1222A9850C34}"/>
              </a:ext>
            </a:extLst>
          </p:cNvPr>
          <p:cNvSpPr txBox="1"/>
          <p:nvPr/>
        </p:nvSpPr>
        <p:spPr>
          <a:xfrm>
            <a:off x="2953268" y="2753210"/>
            <a:ext cx="2681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err="1"/>
              <a:t>Startup</a:t>
            </a:r>
            <a:r>
              <a:rPr lang="en-IN" sz="2000" b="1" dirty="0"/>
              <a:t> Command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1B88F1-7332-422D-BD99-A76B6FCA7208}"/>
              </a:ext>
            </a:extLst>
          </p:cNvPr>
          <p:cNvSpPr txBox="1"/>
          <p:nvPr/>
        </p:nvSpPr>
        <p:spPr>
          <a:xfrm>
            <a:off x="593124" y="3212757"/>
            <a:ext cx="2360063" cy="17670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0B4CBB-C308-46B4-AD75-F9EB0ACCEA4F}"/>
              </a:ext>
            </a:extLst>
          </p:cNvPr>
          <p:cNvSpPr/>
          <p:nvPr/>
        </p:nvSpPr>
        <p:spPr>
          <a:xfrm>
            <a:off x="613719" y="3393931"/>
            <a:ext cx="720811" cy="486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Bin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047729-80C7-47A0-93B9-286B56EB4DE5}"/>
              </a:ext>
            </a:extLst>
          </p:cNvPr>
          <p:cNvSpPr/>
          <p:nvPr/>
        </p:nvSpPr>
        <p:spPr>
          <a:xfrm>
            <a:off x="3072713" y="3824416"/>
            <a:ext cx="2137719" cy="543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?????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3EE4B9-37EB-4A41-B074-29C0EF431CA7}"/>
              </a:ext>
            </a:extLst>
          </p:cNvPr>
          <p:cNvSpPr txBox="1"/>
          <p:nvPr/>
        </p:nvSpPr>
        <p:spPr>
          <a:xfrm>
            <a:off x="2121242" y="2001210"/>
            <a:ext cx="40406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C00000"/>
                </a:solidFill>
              </a:rPr>
              <a:t>Image</a:t>
            </a:r>
            <a:r>
              <a:rPr lang="en-IN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7CC6AC-C8EA-4EFB-9135-DB259252A489}"/>
              </a:ext>
            </a:extLst>
          </p:cNvPr>
          <p:cNvSpPr/>
          <p:nvPr/>
        </p:nvSpPr>
        <p:spPr>
          <a:xfrm>
            <a:off x="6450227" y="1421027"/>
            <a:ext cx="5062151" cy="4683211"/>
          </a:xfrm>
          <a:prstGeom prst="rect">
            <a:avLst/>
          </a:prstGeom>
          <a:noFill/>
          <a:ln w="79375" cmpd="tri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8BBCD21-2677-4667-8491-7A3F05E3D665}"/>
              </a:ext>
            </a:extLst>
          </p:cNvPr>
          <p:cNvSpPr/>
          <p:nvPr/>
        </p:nvSpPr>
        <p:spPr>
          <a:xfrm>
            <a:off x="6647935" y="1729946"/>
            <a:ext cx="2730843" cy="96382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55CB629-BDFF-4934-8684-5357EEA0A333}"/>
              </a:ext>
            </a:extLst>
          </p:cNvPr>
          <p:cNvSpPr/>
          <p:nvPr/>
        </p:nvSpPr>
        <p:spPr>
          <a:xfrm>
            <a:off x="6905366" y="1919471"/>
            <a:ext cx="2215980" cy="5847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Echo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048302-BB01-466A-B905-4AC141E59C78}"/>
              </a:ext>
            </a:extLst>
          </p:cNvPr>
          <p:cNvSpPr txBox="1"/>
          <p:nvPr/>
        </p:nvSpPr>
        <p:spPr>
          <a:xfrm>
            <a:off x="9687697" y="1919471"/>
            <a:ext cx="1824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Running Process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EFEFFBE-613B-4472-89C2-2F977347B8E6}"/>
              </a:ext>
            </a:extLst>
          </p:cNvPr>
          <p:cNvSpPr/>
          <p:nvPr/>
        </p:nvSpPr>
        <p:spPr>
          <a:xfrm>
            <a:off x="6647935" y="2903838"/>
            <a:ext cx="5062151" cy="87733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C9787E-2892-4A82-8083-223FAC36FAA7}"/>
              </a:ext>
            </a:extLst>
          </p:cNvPr>
          <p:cNvSpPr txBox="1"/>
          <p:nvPr/>
        </p:nvSpPr>
        <p:spPr>
          <a:xfrm>
            <a:off x="8101912" y="3081005"/>
            <a:ext cx="3805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err="1">
                <a:solidFill>
                  <a:schemeClr val="accent1">
                    <a:lumMod val="50000"/>
                  </a:schemeClr>
                </a:solidFill>
              </a:rPr>
              <a:t>Kernal</a:t>
            </a:r>
            <a:endParaRPr lang="en-IN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EADA06D-BD5F-46C3-8A11-0B6CAD25353D}"/>
              </a:ext>
            </a:extLst>
          </p:cNvPr>
          <p:cNvSpPr/>
          <p:nvPr/>
        </p:nvSpPr>
        <p:spPr>
          <a:xfrm>
            <a:off x="6635577" y="4022124"/>
            <a:ext cx="1235677" cy="543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RAM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A30B14A-BEF9-4C0D-BB87-23A6AFAF35B7}"/>
              </a:ext>
            </a:extLst>
          </p:cNvPr>
          <p:cNvSpPr/>
          <p:nvPr/>
        </p:nvSpPr>
        <p:spPr>
          <a:xfrm>
            <a:off x="8101912" y="4022124"/>
            <a:ext cx="1235677" cy="543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CPU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E43353-5507-433C-B90A-0C45B0907C91}"/>
              </a:ext>
            </a:extLst>
          </p:cNvPr>
          <p:cNvSpPr/>
          <p:nvPr/>
        </p:nvSpPr>
        <p:spPr>
          <a:xfrm>
            <a:off x="9535296" y="3997411"/>
            <a:ext cx="1235677" cy="543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Network</a:t>
            </a: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09FE0E7D-71C2-4D00-9BDE-C6715B447CB3}"/>
              </a:ext>
            </a:extLst>
          </p:cNvPr>
          <p:cNvSpPr/>
          <p:nvPr/>
        </p:nvSpPr>
        <p:spPr>
          <a:xfrm>
            <a:off x="7253415" y="2693773"/>
            <a:ext cx="222423" cy="1895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4BAAB8E9-3113-4ACB-B0A8-8E0D60C8A68A}"/>
              </a:ext>
            </a:extLst>
          </p:cNvPr>
          <p:cNvSpPr/>
          <p:nvPr/>
        </p:nvSpPr>
        <p:spPr>
          <a:xfrm>
            <a:off x="7142205" y="3824416"/>
            <a:ext cx="333633" cy="1626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8CB52B-AD72-4B1C-9B4D-CABEFCF1ECDB}"/>
              </a:ext>
            </a:extLst>
          </p:cNvPr>
          <p:cNvSpPr txBox="1"/>
          <p:nvPr/>
        </p:nvSpPr>
        <p:spPr>
          <a:xfrm>
            <a:off x="6635577" y="4880919"/>
            <a:ext cx="2726725" cy="877330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26D3384-9006-44E3-9D6C-E0C5F7A6172C}"/>
              </a:ext>
            </a:extLst>
          </p:cNvPr>
          <p:cNvSpPr txBox="1"/>
          <p:nvPr/>
        </p:nvSpPr>
        <p:spPr>
          <a:xfrm>
            <a:off x="9362302" y="5079313"/>
            <a:ext cx="1824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Hard disk Segment of This Process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F1562B4-950F-4CB5-8FD6-FE908A8E3407}"/>
              </a:ext>
            </a:extLst>
          </p:cNvPr>
          <p:cNvSpPr/>
          <p:nvPr/>
        </p:nvSpPr>
        <p:spPr>
          <a:xfrm>
            <a:off x="1398372" y="3381516"/>
            <a:ext cx="720811" cy="486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Dev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F947144-D175-4DDC-9ED7-172B7BCAE546}"/>
              </a:ext>
            </a:extLst>
          </p:cNvPr>
          <p:cNvSpPr/>
          <p:nvPr/>
        </p:nvSpPr>
        <p:spPr>
          <a:xfrm>
            <a:off x="2183025" y="3381516"/>
            <a:ext cx="720811" cy="486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etc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02D75CD-B9A8-443E-96DD-467CF734B27A}"/>
              </a:ext>
            </a:extLst>
          </p:cNvPr>
          <p:cNvSpPr/>
          <p:nvPr/>
        </p:nvSpPr>
        <p:spPr>
          <a:xfrm>
            <a:off x="617835" y="4065319"/>
            <a:ext cx="720811" cy="486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Home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04349E9-340C-4227-8AA9-BDE78CDAC5E7}"/>
              </a:ext>
            </a:extLst>
          </p:cNvPr>
          <p:cNvSpPr/>
          <p:nvPr/>
        </p:nvSpPr>
        <p:spPr>
          <a:xfrm>
            <a:off x="1402488" y="4052904"/>
            <a:ext cx="720811" cy="486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Proc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EAEE994-3661-437A-A4C8-3D5E89C8602F}"/>
              </a:ext>
            </a:extLst>
          </p:cNvPr>
          <p:cNvSpPr/>
          <p:nvPr/>
        </p:nvSpPr>
        <p:spPr>
          <a:xfrm>
            <a:off x="2187141" y="4052904"/>
            <a:ext cx="720811" cy="486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root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56E20B1-E933-40B4-A427-F045811B1187}"/>
              </a:ext>
            </a:extLst>
          </p:cNvPr>
          <p:cNvSpPr/>
          <p:nvPr/>
        </p:nvSpPr>
        <p:spPr>
          <a:xfrm>
            <a:off x="6717954" y="4724337"/>
            <a:ext cx="720811" cy="486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Bin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5D8AD89-DBF1-47AE-9C70-4E0864AEF349}"/>
              </a:ext>
            </a:extLst>
          </p:cNvPr>
          <p:cNvSpPr/>
          <p:nvPr/>
        </p:nvSpPr>
        <p:spPr>
          <a:xfrm>
            <a:off x="7502607" y="4711922"/>
            <a:ext cx="720811" cy="486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Dev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C1EF716-8A35-4A86-82D5-092CA535B590}"/>
              </a:ext>
            </a:extLst>
          </p:cNvPr>
          <p:cNvSpPr/>
          <p:nvPr/>
        </p:nvSpPr>
        <p:spPr>
          <a:xfrm>
            <a:off x="8287260" y="4711922"/>
            <a:ext cx="720811" cy="486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etc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6BE01C7-063B-4428-AB2D-0B89F860BD9D}"/>
              </a:ext>
            </a:extLst>
          </p:cNvPr>
          <p:cNvSpPr/>
          <p:nvPr/>
        </p:nvSpPr>
        <p:spPr>
          <a:xfrm>
            <a:off x="6722070" y="5395725"/>
            <a:ext cx="720811" cy="486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Home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976517F-A7B4-413A-A30E-191726DA688F}"/>
              </a:ext>
            </a:extLst>
          </p:cNvPr>
          <p:cNvSpPr/>
          <p:nvPr/>
        </p:nvSpPr>
        <p:spPr>
          <a:xfrm>
            <a:off x="7506723" y="5383310"/>
            <a:ext cx="720811" cy="486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Proc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CBDEC2-7F5D-48D6-AA0C-111710E9E0C4}"/>
              </a:ext>
            </a:extLst>
          </p:cNvPr>
          <p:cNvSpPr/>
          <p:nvPr/>
        </p:nvSpPr>
        <p:spPr>
          <a:xfrm>
            <a:off x="8291376" y="5383310"/>
            <a:ext cx="720811" cy="486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root</a:t>
            </a:r>
          </a:p>
        </p:txBody>
      </p:sp>
    </p:spTree>
    <p:extLst>
      <p:ext uri="{BB962C8B-B14F-4D97-AF65-F5344CB8AC3E}">
        <p14:creationId xmlns:p14="http://schemas.microsoft.com/office/powerpoint/2010/main" val="2973328194"/>
      </p:ext>
    </p:extLst>
  </p:cSld>
  <p:clrMapOvr>
    <a:masterClrMapping/>
  </p:clrMapOvr>
</p:sld>
</file>

<file path=ppt/theme/theme1.xml><?xml version="1.0" encoding="utf-8"?>
<a:theme xmlns:a="http://schemas.openxmlformats.org/drawingml/2006/main" name="techpled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pledge" id="{F6A6A444-0E0F-47E1-A431-CEED27B9FEEE}" vid="{9C5E4A2E-FFB5-4A07-825C-9D6141C1186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techpledge</Template>
  <TotalTime>8635</TotalTime>
  <Words>622</Words>
  <Application>Microsoft Office PowerPoint</Application>
  <PresentationFormat>Widescreen</PresentationFormat>
  <Paragraphs>224</Paragraphs>
  <Slides>21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Segoe UI Light</vt:lpstr>
      <vt:lpstr>techpledge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Bipeen sinha</dc:creator>
  <cp:lastModifiedBy>shruti sinhaa</cp:lastModifiedBy>
  <cp:revision>559</cp:revision>
  <dcterms:created xsi:type="dcterms:W3CDTF">2016-02-22T09:59:33Z</dcterms:created>
  <dcterms:modified xsi:type="dcterms:W3CDTF">2020-01-23T13:31:42Z</dcterms:modified>
</cp:coreProperties>
</file>