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17"/>
  </p:handoutMasterIdLst>
  <p:sldIdLst>
    <p:sldId id="256" r:id="rId4"/>
    <p:sldId id="464" r:id="rId6"/>
    <p:sldId id="613" r:id="rId7"/>
    <p:sldId id="614" r:id="rId8"/>
    <p:sldId id="589" r:id="rId9"/>
    <p:sldId id="600" r:id="rId10"/>
    <p:sldId id="612" r:id="rId11"/>
    <p:sldId id="597" r:id="rId12"/>
    <p:sldId id="590" r:id="rId13"/>
    <p:sldId id="598" r:id="rId14"/>
    <p:sldId id="615" r:id="rId15"/>
    <p:sldId id="5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00174-579B-40F2-9600-D673C58D9FB8}">
          <p14:sldIdLst>
            <p14:sldId id="256"/>
            <p14:sldId id="464"/>
            <p14:sldId id="613"/>
            <p14:sldId id="614"/>
          </p14:sldIdLst>
        </p14:section>
        <p14:section name="Untitled Section" id="{D0E3E6DD-452A-4A53-A0D8-E508C08086D3}">
          <p14:sldIdLst>
            <p14:sldId id="589"/>
            <p14:sldId id="600"/>
            <p14:sldId id="612"/>
            <p14:sldId id="590"/>
            <p14:sldId id="598"/>
            <p14:sldId id="615"/>
            <p14:sldId id="596"/>
            <p14:sldId id="597"/>
          </p14:sldIdLst>
        </p14:section>
        <p14:section name="Untitled Section" id="{E1473DFB-50A4-4B59-94F9-A38DD2AA89E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sinha" initials="ss" lastIdx="1" clrIdx="0"/>
  <p:cmAuthor id="2" name="Bipin sinhaa" initials="B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3B5D"/>
    <a:srgbClr val="66FFCC"/>
    <a:srgbClr val="B286C4"/>
    <a:srgbClr val="FF9966"/>
    <a:srgbClr val="CC3399"/>
    <a:srgbClr val="5770D9"/>
    <a:srgbClr val="FD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78085" autoAdjust="0"/>
  </p:normalViewPr>
  <p:slideViewPr>
    <p:cSldViewPr snapToGrid="0">
      <p:cViewPr varScale="1">
        <p:scale>
          <a:sx n="56" d="100"/>
          <a:sy n="56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606" y="-57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13049-2BFC-45B2-9564-3517E29C4D4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EBF3-3DD3-41C2-AFB0-23B8FBF7E64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4F85A-B7C1-42F9-A7E8-3AEBA82AB0A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E691-0E2A-48D1-ABCB-5C191D465CF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3E691-0E2A-48D1-ABCB-5C191D465CF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3986" y="5572147"/>
            <a:ext cx="9399814" cy="59376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kumimoji="0" lang="en-I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Innovate, Collaborate &amp; Accelerate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98012"/>
            <a:ext cx="9144000" cy="593760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9" y="0"/>
            <a:ext cx="11720945" cy="2884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720945" y="0"/>
            <a:ext cx="471055" cy="6311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8149" y="1169864"/>
            <a:ext cx="615553" cy="4738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Build, Skill and Enable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8899" y="338792"/>
            <a:ext cx="12491276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5400" b="1" dirty="0">
                <a:solidFill>
                  <a:schemeClr val="bg2"/>
                </a:solidFill>
              </a:rPr>
              <a:t>Docker Lab Manual – Volume </a:t>
            </a:r>
            <a:endParaRPr lang="en-IN" sz="5400" b="1" dirty="0">
              <a:solidFill>
                <a:schemeClr val="bg2"/>
              </a:solidFill>
            </a:endParaRPr>
          </a:p>
        </p:txBody>
      </p:sp>
      <p:sp>
        <p:nvSpPr>
          <p:cNvPr id="5" name="Flowchart: Off-page Connector 4"/>
          <p:cNvSpPr/>
          <p:nvPr userDrawn="1"/>
        </p:nvSpPr>
        <p:spPr>
          <a:xfrm flipV="1">
            <a:off x="329" y="1800249"/>
            <a:ext cx="11720616" cy="1110168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555" y="2488050"/>
            <a:ext cx="3001429" cy="2710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6"/>
          <p:cNvSpPr>
            <a:spLocks noGrp="1"/>
          </p:cNvSpPr>
          <p:nvPr>
            <p:ph type="title" idx="4294967295"/>
          </p:nvPr>
        </p:nvSpPr>
        <p:spPr>
          <a:xfrm>
            <a:off x="1017814" y="57150"/>
            <a:ext cx="10515600" cy="765176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4" name="Content Placeholder 17"/>
          <p:cNvSpPr>
            <a:spLocks noGrp="1"/>
          </p:cNvSpPr>
          <p:nvPr>
            <p:ph idx="9"/>
          </p:nvPr>
        </p:nvSpPr>
        <p:spPr>
          <a:xfrm>
            <a:off x="838200" y="981075"/>
            <a:ext cx="10515600" cy="5195888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914"/>
            <a:ext cx="10515600" cy="986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273" y="0"/>
            <a:ext cx="771887" cy="6495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492" y="6464514"/>
            <a:ext cx="1488743" cy="393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B17-88AA-407E-9AB3-71C5007C68F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6E11-2241-43BA-87A6-A5BBEF78B4B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</a:fld>
            <a:endParaRPr lang="en-IN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1344" y="1217582"/>
            <a:ext cx="12213344" cy="5237843"/>
            <a:chOff x="-21344" y="901700"/>
            <a:chExt cx="12213344" cy="5237843"/>
          </a:xfrm>
        </p:grpSpPr>
        <p:sp>
          <p:nvSpPr>
            <p:cNvPr id="8" name="Rectangle 7"/>
            <p:cNvSpPr/>
            <p:nvPr/>
          </p:nvSpPr>
          <p:spPr>
            <a:xfrm>
              <a:off x="21093" y="6008915"/>
              <a:ext cx="12170907" cy="130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42725" y="1237821"/>
              <a:ext cx="384054" cy="33617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88531" y="1670013"/>
              <a:ext cx="492443" cy="31840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IN" sz="1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Build, Skill and </a:t>
              </a:r>
              <a:r>
                <a:rPr lang="en-IN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Enable</a:t>
              </a:r>
              <a:endPara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21344" y="901700"/>
              <a:ext cx="12213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A64-09C8-4DBD-BCB9-25ADF88AF78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09B5-82A4-4E63-94E5-2FF43C90312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61884" y="6339423"/>
            <a:ext cx="961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Innovate, Collaborate &amp; Accelerate </a:t>
            </a:r>
            <a:endParaRPr lang="en-IN" sz="3200" b="1" i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742" y="3640219"/>
            <a:ext cx="4643080" cy="1227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27804" y="397787"/>
            <a:ext cx="1062774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Even Container Delete , Volume Remains There </a:t>
            </a:r>
            <a:endParaRPr lang="en-US" altLang="en-US" sz="40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2" y="1323249"/>
            <a:ext cx="9952451" cy="4922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Remove Docker Volume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rm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97" y="3475177"/>
            <a:ext cx="8470836" cy="21713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9819" y="1722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Remove 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50353" y="286584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you Learn? 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964788" y="310255"/>
            <a:ext cx="6614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Index</a:t>
            </a:r>
            <a:endParaRPr lang="en-I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166" y="1547446"/>
            <a:ext cx="748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What are Docker volume.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create / list /delete volumes 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attach volume to a container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How to share volume to among containers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Additional command 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253331"/>
            <a:ext cx="111985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Volumes are the preferred mechanism for persisting data generated by and used by Docker containers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244" y="2260120"/>
            <a:ext cx="6506654" cy="396860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608685" y="405371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is Docker Volume?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884731" y="339572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Docker Volume Help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volume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-- help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346" y="178618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359" y="1710575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Image to download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6416" y="1589905"/>
            <a:ext cx="260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Try to download the Image from Docker Hub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30" y="3417729"/>
            <a:ext cx="7721990" cy="2823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1272746" y="34313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List Docker Volume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17" y="2712308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volume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1665" y="2712308"/>
            <a:ext cx="3118022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ls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346" y="1648144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7038" y="1665651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List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4217" y="164814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7" y="3530251"/>
            <a:ext cx="8930986" cy="2577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842981" y="235596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Create Docker Volume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9819" y="1722066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create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31" y="3429000"/>
            <a:ext cx="7528102" cy="2728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89998"/>
            <a:ext cx="7162800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Inspect Docker Volume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6130" y="2712309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docker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6676" y="2668030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  volume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3659" y="2638167"/>
            <a:ext cx="2483708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339" y="2642282"/>
            <a:ext cx="260727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inspect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10" y="3429000"/>
            <a:ext cx="7562620" cy="28561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2562" y="1744993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Docker client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9819" y="172206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Inspect 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6059" y="1807170"/>
            <a:ext cx="260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Name of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9063" y="1712196"/>
            <a:ext cx="260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Reference the Volume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263629" y="395796"/>
            <a:ext cx="857949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Attaché and Share  Docker Volume 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1342749"/>
            <a:ext cx="10662249" cy="4968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33" y="397787"/>
            <a:ext cx="884112" cy="7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7" y="1315969"/>
            <a:ext cx="11356228" cy="4946808"/>
          </a:xfrm>
          <a:prstGeom prst="rect">
            <a:avLst/>
          </a:prstGeom>
        </p:spPr>
      </p:pic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-263629" y="395796"/>
            <a:ext cx="8579493" cy="68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Attaché and Share  Docker Volume </a:t>
            </a:r>
            <a:endParaRPr lang="en-US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pl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techpledge</Template>
  <TotalTime>0</TotalTime>
  <Words>1098</Words>
  <Application>WPS Presentation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Segoe UI Light</vt:lpstr>
      <vt:lpstr>Noto Looped Lao Bold</vt:lpstr>
      <vt:lpstr>Calibri</vt:lpstr>
      <vt:lpstr>Microsoft YaHei</vt:lpstr>
      <vt:lpstr>思源黑体 CN</vt:lpstr>
      <vt:lpstr>Arial Unicode MS</vt:lpstr>
      <vt:lpstr>Calibri Light</vt:lpstr>
      <vt:lpstr>techpledge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Bipeen sinha</dc:creator>
  <cp:lastModifiedBy>sidd</cp:lastModifiedBy>
  <cp:revision>577</cp:revision>
  <dcterms:created xsi:type="dcterms:W3CDTF">2022-02-20T09:51:02Z</dcterms:created>
  <dcterms:modified xsi:type="dcterms:W3CDTF">2022-02-20T09:51:02Z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