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</p:sldIdLst>
  <p:sldSz cx="9753600" cy="54864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slide" Target="slides/slide67.xml"/>
  <Relationship Id="rId70" Type="http://schemas.openxmlformats.org/officeDocument/2006/relationships/slide" Target="slides/slide68.xml"/>
  <Relationship Id="rId71" Type="http://schemas.openxmlformats.org/officeDocument/2006/relationships/slide" Target="slides/slide69.xml"/>
  <Relationship Id="rId72" Type="http://schemas.openxmlformats.org/officeDocument/2006/relationships/slide" Target="slides/slide70.xml"/>
  <Relationship Id="rId73" Type="http://schemas.openxmlformats.org/officeDocument/2006/relationships/presProps" Target="presProps.xml"/>
  <Relationship Id="rId74" Type="http://schemas.openxmlformats.org/officeDocument/2006/relationships/viewProps" Target="viewProps.xml"/>
  <Relationship Id="rId7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922915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edb96edfda735c10b97bd087614b2f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26d130cce803d0c3dc8b15661aef58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7ce5615a6b7149e73c48d2a01c4982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399d0801054fdc6eee0b08dc078f85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adb8deb02dead8d6aa5ab449711906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d052b0b0f12b9a00e7855d10240803f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252ffed1317a77cc398a11174ddae78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9c514c6c8b7b7faabcb9c8b414a4269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7d99ceaea9aacae95fdabb30d1b41fa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dea88d32debcfb6a5287654706f47b0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1d59d6dc9b91e108af9eb39562111c1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27d4328276b68ee9c5545583c59bbf0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0d096f6a7721b170395a32b65bb07bf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a86f582dff4cb77a95793a559d1ff0f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22789912457d42c26ac1458df9f2782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4af9e7b414aa3002658254efcdc485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2e816697ad2d468d9365afdf91ec55e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868bb5c576f961d518f078290a04fad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09a3cb966a0b33ef92c80ccf99d7182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ab9000ab63513b78c7dd2f495681dbd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874d0d4eab3d4ade7a243293d685bab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9c5e7d7f857ba94907582b862202a12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2471db49c86f062939c071980d5bb3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9eeb476fff3f19412ba5ad8d7fd800a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ea574fe4a5ceb89e15b8d27ab0582e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6529e426a084a04844bf8ae493b2ea5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45ad999ec0d6b3da960be8f7fcd7e5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cc8717de57e789c4715e50ce566f562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ec8ca0e086887a87e4fb3f0bea4d750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c456865b089ffa6add26657345b81f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d96198d7bf7ca12ef6789a7bc684beb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ae7e0ef1a8fbc2a827351c1213b32be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e0f9677cbd2004d34ad5d25e3f3c9af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a16d94d00f8151b52c28a1d72503b48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7cd631eeb1bb88613eb5bf0c8c1c17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bd1a50b132b271b5ed3d0736f02663641.jp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3f0c33c9fe4e51b866407e7cb2dcda642.jp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54da00a54530af09c534891bb4594743.jp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eaab81b97b79459ce39502d1ae99a6044.jp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b03b8c4160184bcf4b183b65fe9867a45.jp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56a45f16ca692cded0be23a1fcf15446.jp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74631e76d1df71e26965c3f69b78c5547.jp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1fad9357bcd78c3e8f17505f8fb4c248.jp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323dd02338250fefa3815d9a239bc5c49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17ee3d5177fd918d9cdf7d8699848d5.jp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3b1231de5d87f073082b3539605ff0350.jp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91422f0acab3cce1b6dc001ac684a4251.jp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fb904ea1eef85a327e0a635bc9d354152.jp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476931dbc2a0b9e675bba681790a97d53.jp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ee5c6ef284c6109f6066530b1d715e54.jp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7ba9c14366ecbded2e988c5bcce175355.jp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86337ee86e7e0d52a947b4cfdd107156.jp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7032ec30b2471c68b9b12a30bba6f0657.jp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932004af0276023a74a3f2fafdcd62858.jp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993ae6bec91c166d69b411fd7627a1459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5904294b2f1902308242b54521d607c6.jp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47361d84a860dc94a71a244a100a4e60.jp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f2b9f7fec403398f34013e5e2bc93661.jp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4ee8bb8d18259b6b321a9b989b7cfcb62.jp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2987b6143b3ada2a37cba80410e01f063.jp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34269f7a573fcc73a9eb98d24b6758d64.jp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84ff448165cc15ce402d9e0cfec0dd265.jp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af34025cda232289d67f259f3051d0766.jpg"/>
</Relationships>

</file>

<file path=ppt/slides/_rels/slide6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8a2aee0e820a772542f6d49c744590567.jpg"/>
</Relationships>

</file>

<file path=ppt/slides/_rels/slide6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a9b2766275203c6ec5f0e62d5b2ed768.jpg"/>
</Relationships>

</file>

<file path=ppt/slides/_rels/slide6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c3fe4329cd0e3d91c288ba14b9b97369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cd44d327884b0acc568aa11bd46f3f7.jpg"/>
</Relationships>

</file>

<file path=ppt/slides/_rels/slide7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ce9552c210a9168b2f56598cd9522e70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ff1ecdd717cf6df738ad0474245f71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b0730649f06b582fda73e6fd4c35f82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2022-04-17T16:27:56Z</dcterms:created>
  <dcterms:modified xsi:type="dcterms:W3CDTF">2022-04-17T16:27:56Z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