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06796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Theme88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Siddharth sharma</cp:lastModifiedBy>
  <cp:revision>1</cp:revision>
  <dcterms:created xsi:type="dcterms:W3CDTF">2022-05-04T11:22:43Z</dcterms:created>
  <dcterms:modified xsi:type="dcterms:W3CDTF">2022-05-04T11:25:59Z</dcterms:modified>
  <cp:category/>
</cp:coreProperties>
</file>