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9753600" cy="54864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slide" Target="slides/slide30.xml"/>
  <Relationship Id="rId33" Type="http://schemas.openxmlformats.org/officeDocument/2006/relationships/slide" Target="slides/slide31.xml"/>
  <Relationship Id="rId34" Type="http://schemas.openxmlformats.org/officeDocument/2006/relationships/slide" Target="slides/slide32.xml"/>
  <Relationship Id="rId35" Type="http://schemas.openxmlformats.org/officeDocument/2006/relationships/slide" Target="slides/slide33.xml"/>
  <Relationship Id="rId36" Type="http://schemas.openxmlformats.org/officeDocument/2006/relationships/slide" Target="slides/slide34.xml"/>
  <Relationship Id="rId37" Type="http://schemas.openxmlformats.org/officeDocument/2006/relationships/slide" Target="slides/slide35.xml"/>
  <Relationship Id="rId38" Type="http://schemas.openxmlformats.org/officeDocument/2006/relationships/slide" Target="slides/slide36.xml"/>
  <Relationship Id="rId39" Type="http://schemas.openxmlformats.org/officeDocument/2006/relationships/slide" Target="slides/slide37.xml"/>
  <Relationship Id="rId40" Type="http://schemas.openxmlformats.org/officeDocument/2006/relationships/slide" Target="slides/slide38.xml"/>
  <Relationship Id="rId41" Type="http://schemas.openxmlformats.org/officeDocument/2006/relationships/slide" Target="slides/slide39.xml"/>
  <Relationship Id="rId42" Type="http://schemas.openxmlformats.org/officeDocument/2006/relationships/slide" Target="slides/slide40.xml"/>
  <Relationship Id="rId43" Type="http://schemas.openxmlformats.org/officeDocument/2006/relationships/slide" Target="slides/slide41.xml"/>
  <Relationship Id="rId44" Type="http://schemas.openxmlformats.org/officeDocument/2006/relationships/slide" Target="slides/slide42.xml"/>
  <Relationship Id="rId45" Type="http://schemas.openxmlformats.org/officeDocument/2006/relationships/slide" Target="slides/slide43.xml"/>
  <Relationship Id="rId46" Type="http://schemas.openxmlformats.org/officeDocument/2006/relationships/slide" Target="slides/slide44.xml"/>
  <Relationship Id="rId47" Type="http://schemas.openxmlformats.org/officeDocument/2006/relationships/slide" Target="slides/slide45.xml"/>
  <Relationship Id="rId48" Type="http://schemas.openxmlformats.org/officeDocument/2006/relationships/slide" Target="slides/slide46.xml"/>
  <Relationship Id="rId49" Type="http://schemas.openxmlformats.org/officeDocument/2006/relationships/slide" Target="slides/slide47.xml"/>
  <Relationship Id="rId50" Type="http://schemas.openxmlformats.org/officeDocument/2006/relationships/slide" Target="slides/slide48.xml"/>
  <Relationship Id="rId51" Type="http://schemas.openxmlformats.org/officeDocument/2006/relationships/slide" Target="slides/slide49.xml"/>
  <Relationship Id="rId52" Type="http://schemas.openxmlformats.org/officeDocument/2006/relationships/slide" Target="slides/slide50.xml"/>
  <Relationship Id="rId53" Type="http://schemas.openxmlformats.org/officeDocument/2006/relationships/slide" Target="slides/slide51.xml"/>
  <Relationship Id="rId54" Type="http://schemas.openxmlformats.org/officeDocument/2006/relationships/slide" Target="slides/slide52.xml"/>
  <Relationship Id="rId55" Type="http://schemas.openxmlformats.org/officeDocument/2006/relationships/slide" Target="slides/slide53.xml"/>
  <Relationship Id="rId56" Type="http://schemas.openxmlformats.org/officeDocument/2006/relationships/presProps" Target="presProps.xml"/>
  <Relationship Id="rId57" Type="http://schemas.openxmlformats.org/officeDocument/2006/relationships/viewProps" Target="viewProps.xml"/>
  <Relationship Id="rId5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067967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a7353e22309850f21400f807f9a6711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dd2c27bc0c85738278980ca9de1ed68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b4e78bf75d9bca987ec337f96973e53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47c060465c7bd265b092e2e85b3d2de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7dceb666e0b003fbfc7f1810d5ba5ce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52a80c9cba1f9d985dd8e61a1710e96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00204cbb401ece91cad021c6cf443f9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54951a0b6abbc2c47becaf34e88f704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2a54e538206dc0cbc2a7b2336e03d53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ad7aecb442cbf3179bef0ce75284948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09c53aaef27f71ce9c4242fa80ffbc8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301fc07482c8f380c3f8af3c937498a2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5a834e3377e41bebba0e43cb172ea7720.jp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09a9194ea8a99c06a594e04d792ced521.jp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78372585baad4ac2ed9497fc13da2dd22.jp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d0778f32bb6000fd919633ab9c6106f23.jp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6c1e092934f4ed243bd0fad283ab97824.jp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b6a25233fe21dddf73801f8125ef78a25.jp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700096d0f14ead7abe7beece51b774126.jp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e9eac117612d2d4b4ca29fc1afc54fc27.jpg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5cc7822a6024901f4b2d23e9e39d94528.jpg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569e4c5efd4d6fd8e823a924a73f3b829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e21897224f62fd232e56d93b4973c143.jpg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6e34b26a81d3445710d3312baca5c3f30.jpg"/>
</Relationships>

</file>

<file path=ppt/slides/_rels/slide3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47d7a7ec3d34e73523d6e1856a3861731.jpg"/>
</Relationships>

</file>

<file path=ppt/slides/_rels/slide3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19b2a4d73ec1dbecfa80ebd95f0e64a32.jpg"/>
</Relationships>

</file>

<file path=ppt/slides/_rels/slide3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7f9674bf589bd3ec52e082d40a0f7ea33.jpg"/>
</Relationships>

</file>

<file path=ppt/slides/_rels/slide3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8838fa0bb8ca5c875cd5b4f8dde786334.jpg"/>
</Relationships>

</file>

<file path=ppt/slides/_rels/slide3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1e5fcc7ee0d10e7bbb9f321b8ef754c35.jpg"/>
</Relationships>

</file>

<file path=ppt/slides/_rels/slide3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b1b9025e6fd35b4a4866c1a4d19ecbc36.jpg"/>
</Relationships>

</file>

<file path=ppt/slides/_rels/slide3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2d2781870183d6229fe68cb9474106937.jpg"/>
</Relationships>

</file>

<file path=ppt/slides/_rels/slide3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c04e2f86edc55183a98d7b5a783eba738.jpg"/>
</Relationships>

</file>

<file path=ppt/slides/_rels/slide3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09760ecfe2f36c8aa23a19fed8ec75839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c8f60a639d95ffce6d371caa53c0b734.jpg"/>
</Relationships>

</file>

<file path=ppt/slides/_rels/slide4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44d60c444ffc07c76637034a7b0c4ef40.jpg"/>
</Relationships>

</file>

<file path=ppt/slides/_rels/slide4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0231c00ac9585815135baf061a2e9bf41.jpg"/>
</Relationships>

</file>

<file path=ppt/slides/_rels/slide4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531bfc999a6c8b6da579760cb36dc2e42.jpg"/>
</Relationships>

</file>

<file path=ppt/slides/_rels/slide4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2f1a5bc834071342e7ab4ee0dea8d0b43.jpg"/>
</Relationships>

</file>

<file path=ppt/slides/_rels/slide4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f1b79c23bde64b747ab1cef96fb929f44.jpg"/>
</Relationships>

</file>

<file path=ppt/slides/_rels/slide4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0d9c1249ce5853352b41162930889c745.jpg"/>
</Relationships>

</file>

<file path=ppt/slides/_rels/slide4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74f17cb1286aade0c2a54292b36553946.jpg"/>
</Relationships>

</file>

<file path=ppt/slides/_rels/slide4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232f0d6298a92ed9049b486000bce8747.jpg"/>
</Relationships>

</file>

<file path=ppt/slides/_rels/slide4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ca6b74108b4545b06e7c0afbd9495ea48.jpg"/>
</Relationships>

</file>

<file path=ppt/slides/_rels/slide4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b0dd3fda62e51ead390dfdddd2d519849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3e1ae41388794e3499a76c8cb40e9965.jpg"/>
</Relationships>

</file>

<file path=ppt/slides/_rels/slide5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24df6e1b9963ca1ce6b3a8d3ce4c79850.jpg"/>
</Relationships>

</file>

<file path=ppt/slides/_rels/slide5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44c49763e514a13ce63b67418dbc04751.jpg"/>
</Relationships>

</file>

<file path=ppt/slides/_rels/slide5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5f21374d4fe7c0571ee05cc37b6e03252.jpg"/>
</Relationships>

</file>

<file path=ppt/slides/_rels/slide5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b833037e4dca5e1ae166c56d7760d153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ed571d1e7d7a9122806102d88465740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3c9e931ad772bac82027d8ba18a59d3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d46ac690fd26ecfb4b0c68a3e79975a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c8f37868599912033b189c49520e4e8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86">
  <a:themeElements>
    <a:clrScheme name="Theme8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6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2022-05-04T11:23:16Z</dcterms:created>
  <dcterms:modified xsi:type="dcterms:W3CDTF">2022-05-04T11:23:16Z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