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9753600" cy="54864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slide" Target="slides/slide59.xml"/>
  <Relationship Id="rId62" Type="http://schemas.openxmlformats.org/officeDocument/2006/relationships/slide" Target="slides/slide60.xml"/>
  <Relationship Id="rId63" Type="http://schemas.openxmlformats.org/officeDocument/2006/relationships/slide" Target="slides/slide61.xml"/>
  <Relationship Id="rId64" Type="http://schemas.openxmlformats.org/officeDocument/2006/relationships/slide" Target="slides/slide62.xml"/>
  <Relationship Id="rId65" Type="http://schemas.openxmlformats.org/officeDocument/2006/relationships/slide" Target="slides/slide63.xml"/>
  <Relationship Id="rId66" Type="http://schemas.openxmlformats.org/officeDocument/2006/relationships/slide" Target="slides/slide64.xml"/>
  <Relationship Id="rId67" Type="http://schemas.openxmlformats.org/officeDocument/2006/relationships/presProps" Target="presProps.xml"/>
  <Relationship Id="rId68" Type="http://schemas.openxmlformats.org/officeDocument/2006/relationships/viewProps" Target="viewProps.xml"/>
  <Relationship Id="rId6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022725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fb4839ef57d4f523fe87f35eb878739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9404055623c09d9b9fc5cf7fc2a618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ab0fd892211a78e8036fc17ac40e1fe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52e164a31e5f09aa0ec57554da0831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932cccc9dbed69dbabd34033fa14f7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b1a1faa984cd4a4b67ac2182dd516fb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f6c58c8e791179ca498d0889e9e6a7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16faf3fb3a89886e7e0d08979c6a79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bd1b286300c10993c879a87379a5130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bf5e89a4feb2e27bb2ab2bfc2f26cc0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98c484cead2d7086b57a9ee6c7e860c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ec35af41d29a5fa07d7e3ee18f231f9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bfd7ba6ab39f0591a326fb33bbece00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0a56b6848ebbbb3c319a9d625304211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9a6f13c959f9e71ad2ffb7fa65ef80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b274f984cb6f27a2b1f0215042dedaf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0966b5cdb542d61cc96146263213af3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53a46395efcbb83477acbdf43d4b590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96287df27711e4f517f9b664c8f45f7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914f80a2d06bfba4286562550073797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82b3cbd7bdf733f0f5beb64fc712ed0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35955985b9fb655e04634e3104d0f97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985f376906be3f77312e8e17682380b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e97a25b93836e78084978650f1b3ed6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a3123c16e8968b063b5f97afd41b218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a0681bd166ec85cb8ab0df9b9b150c932.jp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94f84a1cc3738ba3dcbf413d06e96d733.jp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0d7a4e70e870396305d676374cdc74a34.jp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775c4385007be94ab5a816e45c5e1b35.jp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5c1d4e8a2d16d6a6f651593a57c197a36.jp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a4051c2b51c67e0161bc4b43331af8e37.jp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6e38944d01cdcaa6f63db8a1f07d0ca38.jp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4ab89e6b4d3c480ef14ddcbe22be96539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8c8873a9161dd85d62e69a1c984a2924.jp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fc9cab4804d07b290b3652172c08ac040.jp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bd0751fb98d0dd0bde60ab99504a10041.jp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2d078d88cead662f4fddea205068a6a42.jp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570f69c5ba0370a6f9eeec87bd4f91443.jp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b21cf4e980a49c18ace58f326375af344.jp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951b26710e6f1d6cfac130750db451845.jp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0cc538bce91a16bb00c0c8cbb6897aa46.jp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69221a9cf08d57fec9cfc31833058b547.jp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91b1ba48bcd5c04b83ca968f4edd56c48.jp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7803698c986d1007bfd3d5835a250fa49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35bc6b47657c6d5d75675076b234ab65.jp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6c42635806fa5b94e4df276c4a1600d50.jp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7caa70275d8f2a138e720b4410e0e7151.jp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68d8c7862656a38e95593e5013b43f352.jp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077a3e6d8fa1f80c201e8c7b38f1c8753.jp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6448379e1edfaa22f9ff2d09a45f48454.jp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cc1f41acd239a4c38ab3a0f798a8caa55.jp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3bc72fe65df1819b7d142713e9d6e1c56.jp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3d30d70803b17d9b5100ed0f50e584457.jp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f8ed6ee679d78487a2895bdf73cebf458.jpg"/>
</Relationships>

</file>

<file path=ppt/slides/_rels/slide5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01221b68ce42d8ddc75757c9a60385359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1cbe75ea0c40bb54bd12a7b5d8100e46.jpg"/>
</Relationships>

</file>

<file path=ppt/slides/_rels/slide6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3e47139ebfcd929a82fe999a127eb5760.jpg"/>
</Relationships>

</file>

<file path=ppt/slides/_rels/slide6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acc31157060da874d0ba8e285e0480361.jpg"/>
</Relationships>

</file>

<file path=ppt/slides/_rels/slide6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b6e2d5679b36115b2a097c155c1ef1862.jpg"/>
</Relationships>

</file>

<file path=ppt/slides/_rels/slide6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889fddb341a9205a0297fc784467d1d63.jpg"/>
</Relationships>

</file>

<file path=ppt/slides/_rels/slide6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5e3a1f37aa871ee1714aa38e248a51564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51369a46a7da5ab1f14cee26562654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9de9889aa60c9cc681f9c9a9653063a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39c0e18537948050df19e69157d06f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">
  <a:themeElements>
    <a:clrScheme name="Theme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2022-04-29T05:42:54Z</dcterms:created>
  <dcterms:modified xsi:type="dcterms:W3CDTF">2022-04-29T05:42:54Z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