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6A8EF-02EC-4355-9AC2-00CEBDB993F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F6EE-2BA0-40B3-863C-8FE77D80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1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RTMP – discontinued at – 31</a:t>
            </a:r>
            <a:r>
              <a:rPr lang="en-IN" baseline="30000" dirty="0"/>
              <a:t>st</a:t>
            </a:r>
            <a:r>
              <a:rPr lang="en-IN" dirty="0"/>
              <a:t> December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4F6EE-2BA0-40B3-863C-8FE77D80D46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6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118823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9">
  <a:themeElements>
    <a:clrScheme name="Theme8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Custom</PresentationFormat>
  <Paragraphs>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Calibri</vt:lpstr>
      <vt:lpstr>Theme89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Siddharth sharma</cp:lastModifiedBy>
  <cp:revision>1</cp:revision>
  <dcterms:created xsi:type="dcterms:W3CDTF">2022-05-10T08:39:16Z</dcterms:created>
  <dcterms:modified xsi:type="dcterms:W3CDTF">2022-05-10T09:11:30Z</dcterms:modified>
  <cp:category/>
</cp:coreProperties>
</file>