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753600" cy="54864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presProps" Target="presProps.xml"/>
  <Relationship Id="rId17" Type="http://schemas.openxmlformats.org/officeDocument/2006/relationships/viewProps" Target="viewProps.xml"/>
  <Relationship Id="rId1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922920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a2972e312d513ad5b508cc46b7d853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bde4c25d925f774c82ab5c22ff3a80f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421d40f90efaad877435a222e1bf7e8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4d1489af6159b540864ad550b0f4d75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4054cd59d4e08fe461222f278520a6a13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9a3dd64361571a247c8c1e2ef69bca7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1cf78c8813c3f0ccafd2bfb0a10dc47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d0276604f5ae7da9a50feb74ba02381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c4ae71ca291a1706947ce9d59b3dbf8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3e9512e3ce02bc3bfe48324d2fc9e24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cacd13aaf7a824e6cb4233176890af2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87bb646169dc793b282f81ee94e1c44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0f7a2076384d8288fb2f85978c0989d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3">
  <a:themeElements>
    <a:clrScheme name="Theme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2022-04-17T16:28:48Z</dcterms:created>
  <dcterms:modified xsi:type="dcterms:W3CDTF">2022-04-17T16:28:48Z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