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753600" cy="54864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>
      <p:cViewPr varScale="1">
        <p:scale>
          <a:sx n="128" d="100"/>
          <a:sy n="128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979869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4" y="32142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9">
  <a:themeElements>
    <a:clrScheme name="Theme9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Theme99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Siddharth sharma</cp:lastModifiedBy>
  <cp:revision>1</cp:revision>
  <dcterms:created xsi:type="dcterms:W3CDTF">2022-04-24T06:40:14Z</dcterms:created>
  <dcterms:modified xsi:type="dcterms:W3CDTF">2022-04-28T12:18:02Z</dcterms:modified>
  <cp:category/>
</cp:coreProperties>
</file>