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6E97-06A2-49D6-A3F3-0C1B2B1E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62553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Data Structures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Algorithms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5AC23-7028-460E-8348-518EFBAAF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79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CB1A-F2E3-437B-BC57-1F2C5142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85" y="746618"/>
            <a:ext cx="8610600" cy="1293028"/>
          </a:xfrm>
        </p:spPr>
        <p:txBody>
          <a:bodyPr/>
          <a:lstStyle/>
          <a:p>
            <a:r>
              <a:rPr lang="en-US" dirty="0"/>
              <a:t>What is data structures?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A15E-9895-4486-A2E8-C2D70F96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a way of data organization, management &amp; storage format</a:t>
            </a:r>
          </a:p>
          <a:p>
            <a:r>
              <a:rPr lang="en-US" sz="2800" dirty="0"/>
              <a:t>It enables efficient access &amp; modification</a:t>
            </a:r>
          </a:p>
          <a:p>
            <a:r>
              <a:rPr lang="en-US" sz="2800" dirty="0"/>
              <a:t>It is a collection of data values</a:t>
            </a:r>
          </a:p>
          <a:p>
            <a:r>
              <a:rPr lang="en-US" sz="2800" dirty="0"/>
              <a:t>Various functions &amp; operations can be applied to the data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7269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E7F6-ECA9-4E56-9FCA-25BC3EF6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54" y="764373"/>
            <a:ext cx="8610600" cy="1293028"/>
          </a:xfrm>
        </p:spPr>
        <p:txBody>
          <a:bodyPr/>
          <a:lstStyle/>
          <a:p>
            <a:r>
              <a:rPr lang="en-US" dirty="0"/>
              <a:t>What is Algorithms?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0D43-6F28-43A1-AD00-C5817CAC3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a finite sequence of well defined, computer implementable instructions</a:t>
            </a:r>
          </a:p>
          <a:p>
            <a:r>
              <a:rPr lang="en-US" sz="2800" dirty="0"/>
              <a:t>It is a procedure (or) formula for a solving a problem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18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9762-8A39-43C7-B5B6-BF6CD835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17639"/>
            <a:ext cx="8610600" cy="1293028"/>
          </a:xfrm>
        </p:spPr>
        <p:txBody>
          <a:bodyPr/>
          <a:lstStyle/>
          <a:p>
            <a:r>
              <a:rPr lang="en-US" dirty="0"/>
              <a:t>Data Structure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6004-65F8-42FB-9A68-E81BC031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154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Array</a:t>
            </a:r>
          </a:p>
          <a:p>
            <a:r>
              <a:rPr lang="en-US" sz="2800" dirty="0"/>
              <a:t>Linked List</a:t>
            </a:r>
          </a:p>
          <a:p>
            <a:r>
              <a:rPr lang="en-US" sz="2800" dirty="0"/>
              <a:t>Stack</a:t>
            </a:r>
          </a:p>
          <a:p>
            <a:r>
              <a:rPr lang="en-US" sz="2800" dirty="0"/>
              <a:t>Queue</a:t>
            </a:r>
          </a:p>
          <a:p>
            <a:r>
              <a:rPr lang="en-US" sz="2800" dirty="0"/>
              <a:t>Binary Tree</a:t>
            </a:r>
          </a:p>
          <a:p>
            <a:r>
              <a:rPr lang="en-US" sz="2800" dirty="0"/>
              <a:t>Binary Search Tree</a:t>
            </a:r>
          </a:p>
          <a:p>
            <a:r>
              <a:rPr lang="en-US" sz="2800" dirty="0"/>
              <a:t>Heap</a:t>
            </a:r>
          </a:p>
          <a:p>
            <a:r>
              <a:rPr lang="en-US" sz="2800" dirty="0"/>
              <a:t>Hashing</a:t>
            </a:r>
          </a:p>
          <a:p>
            <a:r>
              <a:rPr lang="en-US" sz="280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60455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F29C-2A33-48D3-94C5-EFAE9D05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" y="746617"/>
            <a:ext cx="8610600" cy="1293028"/>
          </a:xfrm>
        </p:spPr>
        <p:txBody>
          <a:bodyPr/>
          <a:lstStyle/>
          <a:p>
            <a:r>
              <a:rPr lang="en-US" dirty="0"/>
              <a:t>Algorithm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636C-3219-4D3A-9F19-AD8566B25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4828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Search</a:t>
            </a:r>
          </a:p>
          <a:p>
            <a:r>
              <a:rPr lang="en-US" sz="2800" dirty="0"/>
              <a:t>Sort</a:t>
            </a:r>
          </a:p>
          <a:p>
            <a:r>
              <a:rPr lang="en-US" sz="2800" dirty="0"/>
              <a:t>Greedy</a:t>
            </a:r>
          </a:p>
          <a:p>
            <a:r>
              <a:rPr lang="en-US" sz="2800" dirty="0"/>
              <a:t>Recursion</a:t>
            </a:r>
          </a:p>
          <a:p>
            <a:r>
              <a:rPr lang="en-US" sz="2800" dirty="0"/>
              <a:t>Dynamic Programming</a:t>
            </a:r>
          </a:p>
          <a:p>
            <a:r>
              <a:rPr lang="en-US" sz="2800" dirty="0"/>
              <a:t>Pattern Searching</a:t>
            </a:r>
          </a:p>
          <a:p>
            <a:r>
              <a:rPr lang="en-US" sz="2800" dirty="0"/>
              <a:t>Backtracking</a:t>
            </a:r>
          </a:p>
          <a:p>
            <a:r>
              <a:rPr lang="en-US" sz="2800" dirty="0"/>
              <a:t>Divide and Conquer</a:t>
            </a:r>
          </a:p>
          <a:p>
            <a:r>
              <a:rPr lang="en-US" sz="2800" dirty="0"/>
              <a:t>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110683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CF8C-50EE-4ADD-A985-36CD407B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Tutorial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2DDE-4237-4026-B970-7852B7D9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 of the Topic</a:t>
            </a:r>
          </a:p>
          <a:p>
            <a:r>
              <a:rPr lang="en-US" sz="2800" dirty="0"/>
              <a:t>Visual Structure</a:t>
            </a:r>
            <a:r>
              <a:rPr lang="en-IN" sz="2800" dirty="0"/>
              <a:t> with example</a:t>
            </a:r>
          </a:p>
          <a:p>
            <a:r>
              <a:rPr lang="en-IN" sz="2800" dirty="0"/>
              <a:t>Pseudo Code</a:t>
            </a:r>
          </a:p>
          <a:p>
            <a:r>
              <a:rPr lang="en-IN" sz="2800" dirty="0"/>
              <a:t>Advantages and Disadvantages</a:t>
            </a:r>
          </a:p>
          <a:p>
            <a:r>
              <a:rPr lang="en-IN" sz="2800" dirty="0"/>
              <a:t>Applications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22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2E60-DCAE-476A-8697-50AF90BB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Tutorial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3A00-A1B7-4025-BA9F-EDB8E358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Sketch Book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(Note: All Tutorial Notes will be shared in </a:t>
            </a:r>
            <a:r>
              <a:rPr lang="en-US" sz="3200" dirty="0" err="1"/>
              <a:t>Github</a:t>
            </a:r>
            <a:r>
              <a:rPr lang="en-US" sz="3200" dirty="0"/>
              <a:t>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3876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4C1D6-C2F7-44E0-9DC3-5CB435AB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5AD704-0C7A-4C1C-B40A-E5393796A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/>
              <a:t>Like, Share &amp; Subscribe</a:t>
            </a:r>
          </a:p>
          <a:p>
            <a:pPr algn="ctr"/>
            <a:r>
              <a:rPr lang="en-US" sz="2400" dirty="0"/>
              <a:t>For more useful content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723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</TotalTime>
  <Words>154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Introduction to  Data Structures &amp;  Algorithms</vt:lpstr>
      <vt:lpstr>What is data structures?</vt:lpstr>
      <vt:lpstr>What is Algorithms?</vt:lpstr>
      <vt:lpstr>Data Structure Topics</vt:lpstr>
      <vt:lpstr>Algorithm Topics</vt:lpstr>
      <vt:lpstr>Tutorial Structure</vt:lpstr>
      <vt:lpstr>Tutorial 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 &amp;  Algorithms</dc:title>
  <dc:creator>S, Aswin</dc:creator>
  <cp:lastModifiedBy>S, Aswin</cp:lastModifiedBy>
  <cp:revision>4</cp:revision>
  <dcterms:created xsi:type="dcterms:W3CDTF">2021-06-14T14:57:51Z</dcterms:created>
  <dcterms:modified xsi:type="dcterms:W3CDTF">2021-06-14T15:28:02Z</dcterms:modified>
</cp:coreProperties>
</file>