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Bias Metrics: DPL and Predicted DPL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Difference in Proportion of Labels and Difference in Positive Proportion in Predicted Labels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Difference in Proportion of Labels (DPL)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DPL measures the disparity in label distribution between different groups.</a:t>
            </a:r>
          </a:p>
          <a:p>
            <a:r>
              <a:t>Formula: DPL = P(Y=1 | Group A) - P(Y=1 | Group B)</a:t>
            </a:r>
          </a:p>
          <a:p>
            <a:r>
              <a:t>Indicates potential bias in dataset labels before prediction.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Difference in Positive Proportion in Predicted Labels (Predicted DPL)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Predicted DPL evaluates bias in model predictions.</a:t>
            </a:r>
          </a:p>
          <a:p>
            <a:r>
              <a:t>Formula: Predicted DPL = P(Ŷ=1 | Group A) - P(Ŷ=1 | Group B)</a:t>
            </a:r>
          </a:p>
          <a:p>
            <a:r>
              <a:t>Highlights how the model assigns positive labels across groups.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of DPL and Predicted DPL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DPL identifies pre-existing label imbalances in training data.</a:t>
            </a:r>
          </a:p>
          <a:p>
            <a:r>
              <a:t>- Predicted DPL highlights bias in model predictions.</a:t>
            </a:r>
          </a:p>
          <a:p>
            <a:r>
              <a:t>- A large gap between them suggests the model is either mitigating or amplifying existing biases.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