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4"/>
  </p:sldMasterIdLst>
  <p:notesMasterIdLst>
    <p:notesMasterId r:id="rId37"/>
  </p:notesMasterIdLst>
  <p:sldIdLst>
    <p:sldId id="256" r:id="rId5"/>
    <p:sldId id="257" r:id="rId6"/>
    <p:sldId id="258" r:id="rId7"/>
    <p:sldId id="260" r:id="rId8"/>
    <p:sldId id="261" r:id="rId9"/>
    <p:sldId id="264" r:id="rId10"/>
    <p:sldId id="265" r:id="rId11"/>
    <p:sldId id="282" r:id="rId12"/>
    <p:sldId id="283" r:id="rId13"/>
    <p:sldId id="266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84" r:id="rId25"/>
    <p:sldId id="287" r:id="rId26"/>
    <p:sldId id="289" r:id="rId27"/>
    <p:sldId id="290" r:id="rId28"/>
    <p:sldId id="291" r:id="rId29"/>
    <p:sldId id="292" r:id="rId30"/>
    <p:sldId id="277" r:id="rId31"/>
    <p:sldId id="278" r:id="rId32"/>
    <p:sldId id="294" r:id="rId33"/>
    <p:sldId id="295" r:id="rId34"/>
    <p:sldId id="279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FE80E-8DD3-4919-92EC-3084A785AC7B}" v="4" dt="2022-06-20T12:57:0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1CA24-BFA4-4896-B47E-54097CCA1C2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58A8F-B155-4F92-9C4C-D5A38A43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</a:p>
        </p:txBody>
      </p:sp>
      <p:sp>
        <p:nvSpPr>
          <p:cNvPr id="364" name="Google Shape;36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</a:p>
        </p:txBody>
      </p:sp>
      <p:sp>
        <p:nvSpPr>
          <p:cNvPr id="397" name="Google Shape;39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</a:p>
        </p:txBody>
      </p:sp>
      <p:sp>
        <p:nvSpPr>
          <p:cNvPr id="405" name="Google Shape;40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POS- Student -5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- Professor - 3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DropWizard- 3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30" name="Google Shape;43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Challenges-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Installing the Tomcat server and running application on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Learnings-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Got to learn new technologies.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working together in teams.(collaboration)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write code which is accepted by the industry.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make UML diagrams for the given problem.</a:t>
            </a: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?</a:t>
            </a:r>
          </a:p>
        </p:txBody>
      </p:sp>
      <p:sp>
        <p:nvSpPr>
          <p:cNvPr id="446" name="Google Shape;44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satisfaction and brand value</a:t>
            </a:r>
          </a:p>
        </p:txBody>
      </p:sp>
      <p:sp>
        <p:nvSpPr>
          <p:cNvPr id="299" name="Google Shape;2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5 mins</a:t>
            </a:r>
          </a:p>
        </p:txBody>
      </p:sp>
      <p:sp>
        <p:nvSpPr>
          <p:cNvPr id="331" name="Google Shape;33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a24c32f0a_1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a24c32f0a_1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ea24c32f0a_1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Product Thinking (Design Thinking, Requirement Analysis, 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Multi Skilled (Frontend, Backend, DevOps)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Fast Decision Making (Agile)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Increasing the Pace (Automation CI/CD)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Startup Mindset (Agile)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Continuous Improvement (Retros)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89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5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152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1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Red">
  <p:cSld name="Voice — Re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 panose="00000500000000000000"/>
              <a:buNone/>
              <a:defRPr sz="4200" b="0" i="0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17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 panose="00000500000000000000"/>
              <a:buNone/>
              <a:defRPr sz="1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4690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 panose="00000500000000000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4690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 panose="00000500000000000000"/>
              <a:buNone/>
              <a:defRPr sz="2300" b="0" i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7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5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4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8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2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5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DFF9-E709-449B-90EB-8B762C53237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B87722-78C1-4EC4-AFE7-9FB1E0A94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C702-1653-6E3C-24A4-604E75257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293" y="3815424"/>
            <a:ext cx="9079231" cy="82735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3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REGISTRATION SYSTEM</a:t>
            </a:r>
            <a:endParaRPr lang="en-IN" sz="4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C712B0-C885-F3E5-149E-1E08FF07D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H="1" flipV="1">
            <a:off x="6572251" y="5457825"/>
            <a:ext cx="2876549" cy="637404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PRESNTER : GROUP 2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85F738-E2D6-D25B-4B47-FD17AD94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88" y="762772"/>
            <a:ext cx="6909842" cy="28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4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05130"/>
            <a:ext cx="2581910" cy="2581910"/>
          </a:xfrm>
          <a:prstGeom prst="rect">
            <a:avLst/>
          </a:prstGeom>
        </p:spPr>
      </p:pic>
      <p:pic>
        <p:nvPicPr>
          <p:cNvPr id="14" name="Picture Placeholder 13" descr="male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735705" y="349568"/>
            <a:ext cx="2504440" cy="2504440"/>
          </a:xfrm>
          <a:prstGeom prst="rect">
            <a:avLst/>
          </a:prstGeom>
        </p:spPr>
      </p:pic>
      <p:pic>
        <p:nvPicPr>
          <p:cNvPr id="18" name="Picture Placeholder 13" descr="ma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3" y="355918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19" name="Picture Placeholder 13" descr="ma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22" y="3582670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20" name="Picture Placeholder 13" descr="ma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71" y="348656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21" name="Text Box 20"/>
          <p:cNvSpPr txBox="1"/>
          <p:nvPr/>
        </p:nvSpPr>
        <p:spPr>
          <a:xfrm>
            <a:off x="551180" y="2929890"/>
            <a:ext cx="28803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Shubham Choudhary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3431540" y="2860358"/>
            <a:ext cx="28803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Nishant Chaudhari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6240145" y="2820293"/>
            <a:ext cx="28803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Kirubakaran A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3415157" y="5979477"/>
            <a:ext cx="28803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Penke Hemanth Kumar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6295517" y="5807550"/>
            <a:ext cx="28803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Raghavendra</a:t>
            </a:r>
          </a:p>
        </p:txBody>
      </p:sp>
      <p:sp>
        <p:nvSpPr>
          <p:cNvPr id="28" name="Flowchart: Sequential Access Storage 27"/>
          <p:cNvSpPr/>
          <p:nvPr/>
        </p:nvSpPr>
        <p:spPr>
          <a:xfrm>
            <a:off x="335280" y="4581525"/>
            <a:ext cx="2016125" cy="1944370"/>
          </a:xfrm>
          <a:prstGeom prst="flowChartMagneticTap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mbria" panose="02040503050406030204" charset="0"/>
                <a:cs typeface="Cambria" panose="02040503050406030204" charset="0"/>
              </a:rPr>
              <a:t>Group 2</a:t>
            </a:r>
          </a:p>
        </p:txBody>
      </p:sp>
      <p:pic>
        <p:nvPicPr>
          <p:cNvPr id="16" name="Picture Placeholder 13" descr="male">
            <a:extLst>
              <a:ext uri="{FF2B5EF4-FFF2-40B4-BE49-F238E27FC236}">
                <a16:creationId xmlns:a16="http://schemas.microsoft.com/office/drawing/2014/main" id="{D812C582-4C20-4393-8791-F81E5ACF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09" y="425450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7" name="Text Box 24">
            <a:extLst>
              <a:ext uri="{FF2B5EF4-FFF2-40B4-BE49-F238E27FC236}">
                <a16:creationId xmlns:a16="http://schemas.microsoft.com/office/drawing/2014/main" id="{20AEB105-A022-4183-BB44-1CC02758C0AB}"/>
              </a:ext>
            </a:extLst>
          </p:cNvPr>
          <p:cNvSpPr txBox="1"/>
          <p:nvPr/>
        </p:nvSpPr>
        <p:spPr>
          <a:xfrm>
            <a:off x="8865749" y="2730082"/>
            <a:ext cx="28803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Ravikumar Lakshatwar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8" grpId="1" animBg="1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569EA4-0FAD-0851-2FFB-72480B0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944183" cy="530772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PROJECT GOALS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5" name="Google Shape;295;p31">
            <a:extLst>
              <a:ext uri="{FF2B5EF4-FFF2-40B4-BE49-F238E27FC236}">
                <a16:creationId xmlns:a16="http://schemas.microsoft.com/office/drawing/2014/main" id="{9920F647-70A9-B4C8-D4F1-7BE24FB96BC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217451" y="798786"/>
            <a:ext cx="5297215" cy="5580993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3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685800" y="453048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4400" b="1" dirty="0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Vision</a:t>
            </a: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404047" y="1450134"/>
            <a:ext cx="1737956" cy="1741962"/>
            <a:chOff x="403166" y="1435608"/>
            <a:chExt cx="2456822" cy="2596068"/>
          </a:xfrm>
        </p:grpSpPr>
        <p:sp>
          <p:nvSpPr>
            <p:cNvPr id="303" name="Google Shape;303;p32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pic>
          <p:nvPicPr>
            <p:cNvPr id="304" name="Google Shape;304;p32"/>
            <p:cNvPicPr preferRelativeResize="0"/>
            <p:nvPr/>
          </p:nvPicPr>
          <p:blipFill rotWithShape="1">
            <a:blip r:embed="rId3"/>
            <a:srcRect l="24437" t="15290" r="26023" b="16268"/>
            <a:stretch>
              <a:fillRect/>
            </a:stretch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2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726842" y="1514247"/>
              <a:ext cx="3792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</a:t>
              </a:r>
            </a:p>
          </p:txBody>
        </p:sp>
      </p:grpSp>
      <p:sp>
        <p:nvSpPr>
          <p:cNvPr id="307" name="Google Shape;307;p32"/>
          <p:cNvSpPr txBox="1"/>
          <p:nvPr/>
        </p:nvSpPr>
        <p:spPr>
          <a:xfrm>
            <a:off x="7175656" y="3574770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Quality</a:t>
            </a:r>
          </a:p>
        </p:txBody>
      </p:sp>
      <p:sp>
        <p:nvSpPr>
          <p:cNvPr id="308" name="Google Shape;308;p32"/>
          <p:cNvSpPr txBox="1"/>
          <p:nvPr/>
        </p:nvSpPr>
        <p:spPr>
          <a:xfrm>
            <a:off x="9592885" y="3570972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Security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10199108" y="1419857"/>
            <a:ext cx="1690785" cy="1769874"/>
            <a:chOff x="3363489" y="1435608"/>
            <a:chExt cx="2456822" cy="2592462"/>
          </a:xfrm>
        </p:grpSpPr>
        <p:pic>
          <p:nvPicPr>
            <p:cNvPr id="310" name="Google Shape;310;p32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2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3676543" y="1515148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2</a:t>
              </a:r>
            </a:p>
          </p:txBody>
        </p:sp>
      </p:grpSp>
      <p:sp>
        <p:nvSpPr>
          <p:cNvPr id="314" name="Google Shape;314;p32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Interactivity</a:t>
            </a:r>
          </a:p>
        </p:txBody>
      </p:sp>
      <p:sp>
        <p:nvSpPr>
          <p:cNvPr id="315" name="Google Shape;315;p32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Speed</a:t>
            </a:r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405893" y="4187411"/>
            <a:ext cx="2072575" cy="1996376"/>
            <a:chOff x="6338184" y="1435608"/>
            <a:chExt cx="2456822" cy="2596067"/>
          </a:xfrm>
        </p:grpSpPr>
        <p:sp>
          <p:nvSpPr>
            <p:cNvPr id="317" name="Google Shape;317;p32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6700402" y="1579419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3</a:t>
              </a:r>
            </a:p>
          </p:txBody>
        </p:sp>
        <p:pic>
          <p:nvPicPr>
            <p:cNvPr id="320" name="Google Shape;320;p32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32"/>
          <p:cNvGrpSpPr/>
          <p:nvPr/>
        </p:nvGrpSpPr>
        <p:grpSpPr>
          <a:xfrm>
            <a:off x="10234871" y="4288779"/>
            <a:ext cx="1655652" cy="1725662"/>
            <a:chOff x="9314007" y="1435608"/>
            <a:chExt cx="2456822" cy="2604379"/>
          </a:xfrm>
        </p:grpSpPr>
        <p:grpSp>
          <p:nvGrpSpPr>
            <p:cNvPr id="322" name="Google Shape;322;p32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  <p:pic>
            <p:nvPicPr>
              <p:cNvPr id="324" name="Google Shape;324;p32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32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</p:grpSp>
        <p:sp>
          <p:nvSpPr>
            <p:cNvPr id="326" name="Google Shape;326;p32"/>
            <p:cNvSpPr txBox="1"/>
            <p:nvPr/>
          </p:nvSpPr>
          <p:spPr>
            <a:xfrm>
              <a:off x="9496883" y="1555976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4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2091558"/>
            <a:ext cx="6660515" cy="3597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 create a </a:t>
            </a:r>
            <a:r>
              <a:rPr lang="en-US" b="1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Course Registration System </a:t>
            </a: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using JAVA/REST tools and technologies.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 will have multiple modules such as a </a:t>
            </a:r>
            <a:r>
              <a:rPr lang="en-US" b="1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professor, student </a:t>
            </a: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US" b="1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admin.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major goal is it make the interaction among these modules in such a way that the purpose is served.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Another goal is to ensure the </a:t>
            </a:r>
            <a:r>
              <a:rPr lang="en-US" b="1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quality, security, interactivity, accessibility and speed</a:t>
            </a:r>
            <a:r>
              <a:rPr lang="en-US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the application.</a:t>
            </a:r>
            <a:endParaRPr dirty="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1" grpId="1"/>
      <p:bldP spid="307" grpId="0"/>
      <p:bldP spid="307" grpId="1"/>
      <p:bldP spid="308" grpId="0"/>
      <p:bldP spid="308" grpId="1"/>
      <p:bldP spid="314" grpId="0"/>
      <p:bldP spid="314" grpId="1"/>
      <p:bldP spid="315" grpId="0"/>
      <p:bldP spid="315" grpId="1"/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ctrTitle"/>
          </p:nvPr>
        </p:nvSpPr>
        <p:spPr>
          <a:xfrm>
            <a:off x="643703" y="1179830"/>
            <a:ext cx="3663315" cy="295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Adapting the Best Engineering</a:t>
            </a:r>
            <a:b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Practices</a:t>
            </a: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335" name="Google Shape;3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8650" r="8649"/>
          <a:stretch>
            <a:fillRect/>
          </a:stretch>
        </p:blipFill>
        <p:spPr>
          <a:xfrm>
            <a:off x="5864352" y="0"/>
            <a:ext cx="6309360" cy="6841475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2"/>
                </a:solidFill>
              </a:rPr>
              <a:t>14</a:t>
            </a:fld>
            <a:endParaRPr lang="en-US" b="1">
              <a:solidFill>
                <a:schemeClr val="dk2"/>
              </a:solidFill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71800" y="152400"/>
            <a:ext cx="6558661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7394450" y="631100"/>
            <a:ext cx="2450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Requirement gathering</a:t>
            </a:r>
          </a:p>
        </p:txBody>
      </p:sp>
      <p:sp>
        <p:nvSpPr>
          <p:cNvPr id="344" name="Google Shape;344;p34"/>
          <p:cNvSpPr txBox="1"/>
          <p:nvPr/>
        </p:nvSpPr>
        <p:spPr>
          <a:xfrm>
            <a:off x="7289250" y="5711500"/>
            <a:ext cx="21459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UML artifacts design</a:t>
            </a:r>
          </a:p>
        </p:txBody>
      </p:sp>
      <p:sp>
        <p:nvSpPr>
          <p:cNvPr id="345" name="Google Shape;345;p34"/>
          <p:cNvSpPr txBox="1"/>
          <p:nvPr/>
        </p:nvSpPr>
        <p:spPr>
          <a:xfrm>
            <a:off x="8660850" y="3424363"/>
            <a:ext cx="289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Technology stack selection</a:t>
            </a:r>
          </a:p>
        </p:txBody>
      </p:sp>
      <p:sp>
        <p:nvSpPr>
          <p:cNvPr id="346" name="Google Shape;346;p34"/>
          <p:cNvSpPr txBox="1"/>
          <p:nvPr/>
        </p:nvSpPr>
        <p:spPr>
          <a:xfrm>
            <a:off x="1947545" y="5711190"/>
            <a:ext cx="283845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Code implementation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development</a:t>
            </a:r>
          </a:p>
        </p:txBody>
      </p:sp>
      <p:sp>
        <p:nvSpPr>
          <p:cNvPr id="347" name="Google Shape;347;p34"/>
          <p:cNvSpPr txBox="1"/>
          <p:nvPr/>
        </p:nvSpPr>
        <p:spPr>
          <a:xfrm>
            <a:off x="1020275" y="3355375"/>
            <a:ext cx="1756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System Testing</a:t>
            </a:r>
          </a:p>
        </p:txBody>
      </p:sp>
      <p:sp>
        <p:nvSpPr>
          <p:cNvPr id="3" name="Google Shape;347;p34"/>
          <p:cNvSpPr txBox="1"/>
          <p:nvPr/>
        </p:nvSpPr>
        <p:spPr>
          <a:xfrm>
            <a:off x="2488395" y="548675"/>
            <a:ext cx="17565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Product Maintenance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1" grpId="1"/>
      <p:bldP spid="343" grpId="0"/>
      <p:bldP spid="343" grpId="1"/>
      <p:bldP spid="344" grpId="0"/>
      <p:bldP spid="344" grpId="1"/>
      <p:bldP spid="345" grpId="0"/>
      <p:bldP spid="345" grpId="1"/>
      <p:bldP spid="346" grpId="0"/>
      <p:bldP spid="347" grpId="0"/>
      <p:bldP spid="3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3425" y="462375"/>
            <a:ext cx="10585149" cy="61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ctrTitle"/>
          </p:nvPr>
        </p:nvSpPr>
        <p:spPr>
          <a:xfrm>
            <a:off x="804545" y="2689225"/>
            <a:ext cx="3596005" cy="581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Tech Stack</a:t>
            </a:r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pic>
        <p:nvPicPr>
          <p:cNvPr id="360" name="Google Shape;360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5575" r="19246"/>
          <a:stretch>
            <a:fillRect/>
          </a:stretch>
        </p:blipFill>
        <p:spPr>
          <a:xfrm>
            <a:off x="4904232" y="21021"/>
            <a:ext cx="6324600" cy="6836979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5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7"/>
          <p:cNvSpPr/>
          <p:nvPr/>
        </p:nvSpPr>
        <p:spPr>
          <a:xfrm>
            <a:off x="8500745" y="1285240"/>
            <a:ext cx="2194560" cy="5309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4998720" y="1313815"/>
            <a:ext cx="2194560" cy="5280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993005" y="450215"/>
            <a:ext cx="2194560" cy="9220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</a:t>
            </a:r>
          </a:p>
        </p:txBody>
      </p:sp>
      <p:sp>
        <p:nvSpPr>
          <p:cNvPr id="367" name="Google Shape;367;p37"/>
          <p:cNvSpPr txBox="1">
            <a:spLocks noGrp="1"/>
          </p:cNvSpPr>
          <p:nvPr>
            <p:ph type="sldNum" idx="12"/>
          </p:nvPr>
        </p:nvSpPr>
        <p:spPr>
          <a:xfrm>
            <a:off x="10001057" y="67855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368" name="Google Shape;368;p37"/>
          <p:cNvSpPr/>
          <p:nvPr/>
        </p:nvSpPr>
        <p:spPr>
          <a:xfrm>
            <a:off x="1244867" y="449934"/>
            <a:ext cx="2194500" cy="9477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Backend</a:t>
            </a:r>
          </a:p>
        </p:txBody>
      </p:sp>
      <p:sp>
        <p:nvSpPr>
          <p:cNvPr id="371" name="Google Shape;371;p37"/>
          <p:cNvSpPr/>
          <p:nvPr/>
        </p:nvSpPr>
        <p:spPr>
          <a:xfrm>
            <a:off x="8525510" y="450215"/>
            <a:ext cx="2194560" cy="92964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Tools</a:t>
            </a:r>
          </a:p>
        </p:txBody>
      </p:sp>
      <p:sp>
        <p:nvSpPr>
          <p:cNvPr id="372" name="Google Shape;372;p37"/>
          <p:cNvSpPr/>
          <p:nvPr/>
        </p:nvSpPr>
        <p:spPr>
          <a:xfrm>
            <a:off x="1244600" y="1430655"/>
            <a:ext cx="2194560" cy="524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7" name="Google Shape;377;p37"/>
          <p:cNvSpPr/>
          <p:nvPr/>
        </p:nvSpPr>
        <p:spPr>
          <a:xfrm flipH="1">
            <a:off x="1244922" y="1372644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Core Language</a:t>
            </a:r>
            <a:endParaRPr sz="1100"/>
          </a:p>
        </p:txBody>
      </p:sp>
      <p:sp>
        <p:nvSpPr>
          <p:cNvPr id="378" name="Google Shape;378;p37"/>
          <p:cNvSpPr/>
          <p:nvPr/>
        </p:nvSpPr>
        <p:spPr>
          <a:xfrm flipH="1">
            <a:off x="1242352" y="24119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Framework</a:t>
            </a:r>
          </a:p>
        </p:txBody>
      </p:sp>
      <p:sp>
        <p:nvSpPr>
          <p:cNvPr id="381" name="Google Shape;381;p37"/>
          <p:cNvSpPr/>
          <p:nvPr/>
        </p:nvSpPr>
        <p:spPr>
          <a:xfrm flipH="1">
            <a:off x="8525248" y="1385634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Documentation</a:t>
            </a:r>
          </a:p>
        </p:txBody>
      </p:sp>
      <p:sp>
        <p:nvSpPr>
          <p:cNvPr id="383" name="Google Shape;383;p37"/>
          <p:cNvSpPr/>
          <p:nvPr/>
        </p:nvSpPr>
        <p:spPr>
          <a:xfrm flipH="1">
            <a:off x="4992823" y="13518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SQL Database</a:t>
            </a:r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3"/>
          <a:srcRect l="9305" t="12927"/>
          <a:stretch>
            <a:fillRect/>
          </a:stretch>
        </p:blipFill>
        <p:spPr>
          <a:xfrm>
            <a:off x="5448321" y="1679508"/>
            <a:ext cx="1273284" cy="73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083069" y="1633865"/>
            <a:ext cx="513003" cy="70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/>
          <p:nvPr/>
        </p:nvSpPr>
        <p:spPr>
          <a:xfrm flipH="1">
            <a:off x="1244950" y="5308675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Application Server</a:t>
            </a:r>
            <a:endParaRPr sz="1200"/>
          </a:p>
        </p:txBody>
      </p:sp>
      <p:pic>
        <p:nvPicPr>
          <p:cNvPr id="388" name="Google Shape;388;p37"/>
          <p:cNvPicPr preferRelativeResize="0"/>
          <p:nvPr/>
        </p:nvPicPr>
        <p:blipFill rotWithShape="1">
          <a:blip r:embed="rId5"/>
          <a:srcRect l="21652" t="23254" r="22961" b="21405"/>
          <a:stretch>
            <a:fillRect/>
          </a:stretch>
        </p:blipFill>
        <p:spPr>
          <a:xfrm>
            <a:off x="1420409" y="5647247"/>
            <a:ext cx="1693749" cy="9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276364" y="4190895"/>
            <a:ext cx="2068000" cy="10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976359" y="4005103"/>
            <a:ext cx="1097275" cy="66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799195" y="1665605"/>
            <a:ext cx="1599565" cy="81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16121774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480" y="2752725"/>
            <a:ext cx="1425575" cy="1425575"/>
          </a:xfrm>
          <a:prstGeom prst="rect">
            <a:avLst/>
          </a:prstGeom>
        </p:spPr>
      </p:pic>
      <p:pic>
        <p:nvPicPr>
          <p:cNvPr id="3" name="Picture 2" descr="Swagger-logo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7635" y="2564765"/>
            <a:ext cx="1099185" cy="1099185"/>
          </a:xfrm>
          <a:prstGeom prst="rect">
            <a:avLst/>
          </a:prstGeom>
        </p:spPr>
      </p:pic>
      <p:sp>
        <p:nvSpPr>
          <p:cNvPr id="4" name="Google Shape;381;p37"/>
          <p:cNvSpPr/>
          <p:nvPr/>
        </p:nvSpPr>
        <p:spPr>
          <a:xfrm flipH="1">
            <a:off x="8524613" y="3716719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Version Control</a:t>
            </a:r>
          </a:p>
        </p:txBody>
      </p:sp>
      <p:sp>
        <p:nvSpPr>
          <p:cNvPr id="5" name="Google Shape;381;p37"/>
          <p:cNvSpPr/>
          <p:nvPr/>
        </p:nvSpPr>
        <p:spPr>
          <a:xfrm flipH="1">
            <a:off x="8501118" y="4909249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API Testing</a:t>
            </a:r>
          </a:p>
        </p:txBody>
      </p:sp>
      <p:pic>
        <p:nvPicPr>
          <p:cNvPr id="7" name="Picture 6" descr="1_fVBL9mtLJmHIH6YpU7WvHQ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7960" y="5271135"/>
            <a:ext cx="1040765" cy="1040765"/>
          </a:xfrm>
          <a:prstGeom prst="rect">
            <a:avLst/>
          </a:prstGeom>
        </p:spPr>
      </p:pic>
      <p:sp>
        <p:nvSpPr>
          <p:cNvPr id="8" name="Google Shape;366;p37"/>
          <p:cNvSpPr/>
          <p:nvPr/>
        </p:nvSpPr>
        <p:spPr>
          <a:xfrm>
            <a:off x="5022215" y="2489835"/>
            <a:ext cx="2194560" cy="922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UI/UX</a:t>
            </a:r>
          </a:p>
        </p:txBody>
      </p:sp>
      <p:pic>
        <p:nvPicPr>
          <p:cNvPr id="9" name="Picture 8" descr="5847ea22cef1014c0b5e48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7660" y="3644900"/>
            <a:ext cx="1365250" cy="1450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75" grpId="0" animBg="1"/>
      <p:bldP spid="375" grpId="1" animBg="1"/>
      <p:bldP spid="366" grpId="0" animBg="1"/>
      <p:bldP spid="366" grpId="1" animBg="1"/>
      <p:bldP spid="368" grpId="0" animBg="1"/>
      <p:bldP spid="368" grpId="1" animBg="1"/>
      <p:bldP spid="371" grpId="0" animBg="1"/>
      <p:bldP spid="371" grpId="1" animBg="1"/>
      <p:bldP spid="372" grpId="0" animBg="1"/>
      <p:bldP spid="372" grpId="1" animBg="1"/>
      <p:bldP spid="377" grpId="0" animBg="1"/>
      <p:bldP spid="377" grpId="1" animBg="1"/>
      <p:bldP spid="378" grpId="0" animBg="1"/>
      <p:bldP spid="378" grpId="1" animBg="1"/>
      <p:bldP spid="381" grpId="0" animBg="1"/>
      <p:bldP spid="381" grpId="1" animBg="1"/>
      <p:bldP spid="383" grpId="0" animBg="1"/>
      <p:bldP spid="383" grpId="1" animBg="1"/>
      <p:bldP spid="387" grpId="0" animBg="1"/>
      <p:bldP spid="387" grpId="1" animBg="1"/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23570" y="2889885"/>
            <a:ext cx="4298315" cy="10775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2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Development</a:t>
            </a:r>
          </a:p>
        </p:txBody>
      </p:sp>
      <p:sp>
        <p:nvSpPr>
          <p:cNvPr id="400" name="Google Shape;400;p3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pic>
        <p:nvPicPr>
          <p:cNvPr id="401" name="Google Shape;40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3292" t="-1905" r="33896" b="1905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39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>
            <a:off x="1842526" y="840740"/>
            <a:ext cx="7466398" cy="5633836"/>
            <a:chOff x="566294" y="-114321"/>
            <a:chExt cx="7466398" cy="5633836"/>
          </a:xfrm>
        </p:grpSpPr>
        <p:sp>
          <p:nvSpPr>
            <p:cNvPr id="408" name="Google Shape;408;p39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6185292" y="3633966"/>
              <a:ext cx="1847400" cy="18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LLD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Development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Code Review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Commit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Integrate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Deploy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Test</a:t>
              </a:r>
              <a:endParaRPr sz="1600" b="1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Requirement understanding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Research and analysis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Estimation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02489" y="-78126"/>
              <a:ext cx="2453005" cy="1171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1. Gathering requirement</a:t>
              </a:r>
            </a:p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2. Resource Planning</a:t>
              </a:r>
            </a:p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Sprint Planning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Spring Grooming   </a:t>
              </a:r>
              <a:endParaRPr sz="2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Delivery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7540283" y="272923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8997" y="60325"/>
            <a:ext cx="4384858" cy="780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b="1" i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Sprint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F062-A87F-CC3B-BF81-BD989E9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What was planned for me?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7317-69F9-F0A7-DB03-F4D32CE6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Pre joining Program to make us project ready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Started after the warm welcome by IBM and a fun activity.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the pre reads of the topics of the pre learning program.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Had some prior knowledge of the industry standard working principles.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knowledge of the tools and technologies used in production.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end, now I’m confident that I’m project ready.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11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831432-6D60-0270-A74D-06AD38B0518C}"/>
              </a:ext>
            </a:extLst>
          </p:cNvPr>
          <p:cNvSpPr txBox="1"/>
          <p:nvPr/>
        </p:nvSpPr>
        <p:spPr>
          <a:xfrm>
            <a:off x="3352798" y="3075057"/>
            <a:ext cx="69236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UML Artifacts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8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pic>
        <p:nvPicPr>
          <p:cNvPr id="5" name="Picture 4" descr="crs-useCaseDiagramProfessorAnd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87" y="857885"/>
            <a:ext cx="5652770" cy="588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s-useCaseDiagramStudent">
            <a:extLst>
              <a:ext uri="{FF2B5EF4-FFF2-40B4-BE49-F238E27FC236}">
                <a16:creationId xmlns:a16="http://schemas.microsoft.com/office/drawing/2014/main" id="{8CCFD753-FC07-CCF4-7561-744DC1CC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87" y="440055"/>
            <a:ext cx="5751195" cy="59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6578-529A-E537-4275-7AC875C5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168167"/>
            <a:ext cx="3815256" cy="5780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Database Schema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BAF8C5-059A-45B9-D55D-F1AC10D9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72" y="851338"/>
            <a:ext cx="11605472" cy="6075159"/>
          </a:xfrm>
        </p:spPr>
      </p:pic>
    </p:spTree>
    <p:extLst>
      <p:ext uri="{BB962C8B-B14F-4D97-AF65-F5344CB8AC3E}">
        <p14:creationId xmlns:p14="http://schemas.microsoft.com/office/powerpoint/2010/main" val="1615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B6BFA-263A-AC92-C849-5A4D3A99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8883"/>
            <a:ext cx="8596668" cy="599089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Diagram-Professor</a:t>
            </a:r>
            <a:endParaRPr lang="en-IN" dirty="0"/>
          </a:p>
        </p:txBody>
      </p:sp>
      <p:pic>
        <p:nvPicPr>
          <p:cNvPr id="8" name="Content Placeholder 7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A79FB015-822D-7A02-674A-79962E30C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81" y="1283273"/>
            <a:ext cx="7310066" cy="49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BC67-46E0-AD76-5DCB-0702E4DD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4290"/>
            <a:ext cx="8596668" cy="5255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Class Diagram</a:t>
            </a:r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B9C8FA6-8119-8521-F682-18CE6A6C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45629"/>
            <a:ext cx="10369038" cy="5712372"/>
          </a:xfrm>
        </p:spPr>
      </p:pic>
    </p:spTree>
    <p:extLst>
      <p:ext uri="{BB962C8B-B14F-4D97-AF65-F5344CB8AC3E}">
        <p14:creationId xmlns:p14="http://schemas.microsoft.com/office/powerpoint/2010/main" val="3173571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DE0B-CFF4-5FAA-A9F4-8EFCA402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31228"/>
            <a:ext cx="4372302" cy="1072055"/>
          </a:xfrm>
        </p:spPr>
        <p:txBody>
          <a:bodyPr>
            <a:normAutofit/>
          </a:bodyPr>
          <a:lstStyle/>
          <a:p>
            <a:r>
              <a:rPr lang="en-US" sz="2800" dirty="0"/>
              <a:t>Activity Diagram Professor</a:t>
            </a:r>
            <a:endParaRPr lang="en-IN" sz="28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97CDD0F-1613-4AF7-004C-67E1B0D5E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22" y="136634"/>
            <a:ext cx="7422902" cy="6490138"/>
          </a:xfrm>
        </p:spPr>
      </p:pic>
    </p:spTree>
    <p:extLst>
      <p:ext uri="{BB962C8B-B14F-4D97-AF65-F5344CB8AC3E}">
        <p14:creationId xmlns:p14="http://schemas.microsoft.com/office/powerpoint/2010/main" val="1687274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>
            <a:spLocks noGrp="1"/>
          </p:cNvSpPr>
          <p:nvPr>
            <p:ph type="ctrTitle"/>
          </p:nvPr>
        </p:nvSpPr>
        <p:spPr>
          <a:xfrm>
            <a:off x="2639695" y="260985"/>
            <a:ext cx="6749415" cy="5816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23900" dist="38100" dir="2700000" algn="tl" rotWithShape="0">
              <a:prstClr val="black">
                <a:alpha val="0"/>
              </a:prstClr>
            </a:outerShdw>
          </a:effectLst>
        </p:spPr>
        <p:txBody>
          <a:bodyPr spcFirstLastPara="1" wrap="square" lIns="0" tIns="0" rIns="0" bIns="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6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Project Demo</a:t>
            </a:r>
          </a:p>
        </p:txBody>
      </p:sp>
      <p:sp>
        <p:nvSpPr>
          <p:cNvPr id="433" name="Google Shape;433;p4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pic>
        <p:nvPicPr>
          <p:cNvPr id="3" name="Picture 2" descr="bus_presentation"/>
          <p:cNvPicPr>
            <a:picLocks noChangeAspect="1"/>
          </p:cNvPicPr>
          <p:nvPr/>
        </p:nvPicPr>
        <p:blipFill>
          <a:blip r:embed="rId3"/>
          <a:srcRect b="15769"/>
          <a:stretch>
            <a:fillRect/>
          </a:stretch>
        </p:blipFill>
        <p:spPr>
          <a:xfrm>
            <a:off x="886460" y="1660525"/>
            <a:ext cx="9827895" cy="4648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>
            <a:spLocks noGrp="1"/>
          </p:cNvSpPr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Challenges </a:t>
            </a:r>
            <a:b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</a:b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&amp;</a:t>
            </a:r>
            <a:b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</a:b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Learnings</a:t>
            </a:r>
          </a:p>
        </p:txBody>
      </p:sp>
      <p:sp>
        <p:nvSpPr>
          <p:cNvPr id="441" name="Google Shape;441;p4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  <p:pic>
        <p:nvPicPr>
          <p:cNvPr id="442" name="Google Shape;442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0034" t="303" r="11850" b="-211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C3ABE3-BFA4-77E9-92FC-FF8CD35EFDAF}"/>
              </a:ext>
            </a:extLst>
          </p:cNvPr>
          <p:cNvSpPr txBox="1"/>
          <p:nvPr/>
        </p:nvSpPr>
        <p:spPr>
          <a:xfrm>
            <a:off x="904875" y="518948"/>
            <a:ext cx="8237482" cy="6397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CHALLENGES</a:t>
            </a:r>
          </a:p>
          <a:p>
            <a:endParaRPr lang="en-US" sz="20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Virtual Learning Experience.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Setting the environment.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Initially had trouble in designing UML diagrams.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 </a:t>
            </a:r>
            <a:r>
              <a:rPr lang="en-US" dirty="0"/>
              <a:t>Creating database and tables.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 </a:t>
            </a:r>
            <a:r>
              <a:rPr lang="en-US" dirty="0"/>
              <a:t>Challenge while searching for errors and </a:t>
            </a:r>
            <a:r>
              <a:rPr lang="en-US"/>
              <a:t>resolving them.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01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9192-20D5-6822-23CE-80E25DD6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Framework for 6 Weeks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C80D-790E-C088-8CCE-2638D4DC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weeks plan (2022, 10th May - 2022, June 23rd)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Everyday Discussion about cool industry Tools / Technologies and Doubt clearance.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Discussion of Project progress &amp; transformation based on UML &amp; Technologies happened every day with SME.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Started every morning session with review of progress report of project along with debugging and error solving if there’s any.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Every session ends with a </a:t>
            </a:r>
            <a:r>
              <a:rPr lang="en-US" sz="1800" b="0" i="0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crystal-clear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description of the tasks that needs to be performed for project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96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35383-D96C-DE81-B3F2-A38082955FE8}"/>
              </a:ext>
            </a:extLst>
          </p:cNvPr>
          <p:cNvSpPr txBox="1"/>
          <p:nvPr/>
        </p:nvSpPr>
        <p:spPr>
          <a:xfrm>
            <a:off x="809625" y="476251"/>
            <a:ext cx="8348662" cy="456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LEARNING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Learning can happen virtually too.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Crystal clear thought process in designing UML diagrams.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Setting up the environment.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Better at writing clean and readable codes.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● Learn to use production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55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>
            <a:spLocks noGrp="1"/>
          </p:cNvSpPr>
          <p:nvPr>
            <p:ph type="ctrTitle"/>
          </p:nvPr>
        </p:nvSpPr>
        <p:spPr>
          <a:xfrm>
            <a:off x="1250315" y="2847340"/>
            <a:ext cx="3023235" cy="58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96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Q &amp; A</a:t>
            </a:r>
          </a:p>
        </p:txBody>
      </p:sp>
      <p:sp>
        <p:nvSpPr>
          <p:cNvPr id="449" name="Google Shape;449;p4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  <p:pic>
        <p:nvPicPr>
          <p:cNvPr id="450" name="Google Shape;450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49" r="150" b="8571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/>
      <p:bldP spid="44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F5AB33-D927-897A-8DD6-CDC6F582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48" y="2124074"/>
            <a:ext cx="8103476" cy="32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7F62D-FD43-451E-6631-2368E3CCC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7"/>
          <a:stretch/>
        </p:blipFill>
        <p:spPr>
          <a:xfrm>
            <a:off x="3573517" y="1408113"/>
            <a:ext cx="3630613" cy="3611562"/>
          </a:xfrm>
        </p:spPr>
      </p:pic>
    </p:spTree>
    <p:extLst>
      <p:ext uri="{BB962C8B-B14F-4D97-AF65-F5344CB8AC3E}">
        <p14:creationId xmlns:p14="http://schemas.microsoft.com/office/powerpoint/2010/main" val="397801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-9760" y="399394"/>
            <a:ext cx="12192000" cy="156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1" dirty="0">
                <a:solidFill>
                  <a:schemeClr val="dk1"/>
                </a:solidFill>
              </a:rPr>
              <a:t>6 WEEKS OF TRAINING + PROJECT DEMO</a:t>
            </a:r>
            <a:br>
              <a:rPr lang="en-US" sz="3200" b="1" dirty="0">
                <a:solidFill>
                  <a:schemeClr val="dk1"/>
                </a:solidFill>
              </a:rPr>
            </a:b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2709950" y="4984090"/>
            <a:ext cx="6736200" cy="707722"/>
          </a:xfrm>
          <a:prstGeom prst="trapezoid">
            <a:avLst>
              <a:gd name="adj" fmla="val 77942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3410990" y="4111787"/>
            <a:ext cx="5350500" cy="704066"/>
          </a:xfrm>
          <a:prstGeom prst="trapezoid">
            <a:avLst>
              <a:gd name="adj" fmla="val 79447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4109259" y="3302904"/>
            <a:ext cx="3973500" cy="670044"/>
          </a:xfrm>
          <a:prstGeom prst="trapezoid">
            <a:avLst>
              <a:gd name="adj" fmla="val 80814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757651" y="2474157"/>
            <a:ext cx="2709900" cy="675668"/>
          </a:xfrm>
          <a:prstGeom prst="trapezoid">
            <a:avLst>
              <a:gd name="adj" fmla="val 80134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636637" y="4831918"/>
            <a:ext cx="8952000" cy="118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25,92</a:t>
            </a:r>
            <a:r>
              <a:rPr lang="en-US" sz="3200" b="0" i="0" cap="none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,000 SECONDS</a:t>
            </a:r>
          </a:p>
        </p:txBody>
      </p:sp>
      <p:sp>
        <p:nvSpPr>
          <p:cNvPr id="124" name="Google Shape;124;p24"/>
          <p:cNvSpPr txBox="1"/>
          <p:nvPr/>
        </p:nvSpPr>
        <p:spPr>
          <a:xfrm>
            <a:off x="5007032" y="2530180"/>
            <a:ext cx="22113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30 DAYS</a:t>
            </a:r>
          </a:p>
        </p:txBody>
      </p:sp>
      <p:sp>
        <p:nvSpPr>
          <p:cNvPr id="125" name="Google Shape;125;p24"/>
          <p:cNvSpPr txBox="1"/>
          <p:nvPr/>
        </p:nvSpPr>
        <p:spPr>
          <a:xfrm>
            <a:off x="4757651" y="3315474"/>
            <a:ext cx="2709900" cy="5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720 HOURS</a:t>
            </a:r>
          </a:p>
        </p:txBody>
      </p:sp>
      <p:sp>
        <p:nvSpPr>
          <p:cNvPr id="126" name="Google Shape;126;p24"/>
          <p:cNvSpPr txBox="1"/>
          <p:nvPr/>
        </p:nvSpPr>
        <p:spPr>
          <a:xfrm>
            <a:off x="4109259" y="4167935"/>
            <a:ext cx="3973500" cy="5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43,200 MINUTES</a:t>
            </a:r>
          </a:p>
        </p:txBody>
      </p:sp>
      <p:sp>
        <p:nvSpPr>
          <p:cNvPr id="127" name="Google Shape;127;p24"/>
          <p:cNvSpPr/>
          <p:nvPr/>
        </p:nvSpPr>
        <p:spPr>
          <a:xfrm>
            <a:off x="2064326" y="5820663"/>
            <a:ext cx="8030100" cy="756900"/>
          </a:xfrm>
          <a:prstGeom prst="trapezoid">
            <a:avLst>
              <a:gd name="adj" fmla="val 75512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5379721" y="1502979"/>
            <a:ext cx="1470000" cy="844936"/>
          </a:xfrm>
          <a:prstGeom prst="triangle">
            <a:avLst>
              <a:gd name="adj" fmla="val 47763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602050" y="5523744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0" i="0" cap="none" dirty="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LIMITLESS 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516467" y="77278"/>
            <a:ext cx="1752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" panose="00000500000000000000"/>
              <a:buNone/>
            </a:pPr>
            <a:r>
              <a:rPr lang="en-US" sz="3600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pSp>
        <p:nvGrpSpPr>
          <p:cNvPr id="138" name="Google Shape;138;p25"/>
          <p:cNvGrpSpPr/>
          <p:nvPr/>
        </p:nvGrpSpPr>
        <p:grpSpPr>
          <a:xfrm>
            <a:off x="516462" y="852298"/>
            <a:ext cx="4690905" cy="5392760"/>
            <a:chOff x="516462" y="962766"/>
            <a:chExt cx="4690905" cy="5392760"/>
          </a:xfrm>
        </p:grpSpPr>
        <p:sp>
          <p:nvSpPr>
            <p:cNvPr id="139" name="Google Shape;139;p25"/>
            <p:cNvSpPr/>
            <p:nvPr/>
          </p:nvSpPr>
          <p:spPr>
            <a:xfrm>
              <a:off x="516467" y="962766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01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16466" y="1517512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02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16465" y="2070944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03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16465" y="2601547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04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16464" y="3160421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05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16463" y="3719295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06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16463" y="4278169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07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16463" y="4827473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08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16463" y="5376777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09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16462" y="5912825"/>
              <a:ext cx="550333" cy="442701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10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9" name="Google Shape;149;p25"/>
            <p:cNvSpPr txBox="1"/>
            <p:nvPr/>
          </p:nvSpPr>
          <p:spPr>
            <a:xfrm>
              <a:off x="1253067" y="99945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Our Journey</a:t>
              </a:r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1253067" y="155701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Our Team</a:t>
              </a: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1253067" y="265813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Project Goals</a:t>
              </a:r>
            </a:p>
          </p:txBody>
        </p:sp>
        <p:sp>
          <p:nvSpPr>
            <p:cNvPr id="152" name="Google Shape;152;p25"/>
            <p:cNvSpPr txBox="1"/>
            <p:nvPr/>
          </p:nvSpPr>
          <p:spPr>
            <a:xfrm>
              <a:off x="1253067" y="319710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Engineering Practices</a:t>
              </a:r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1253067" y="375597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Tech Stack</a:t>
              </a:r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1253067" y="431619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Development</a:t>
              </a: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1253067" y="487826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Challenges &amp; Learnings</a:t>
              </a:r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1253067" y="5414872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Demo</a:t>
              </a: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1253067" y="5964176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Questions</a:t>
              </a:r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1253067" y="1990106"/>
            <a:ext cx="3954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Team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137" grpId="0"/>
      <p:bldP spid="137" grpId="1"/>
      <p:bldP spid="159" grpId="0"/>
      <p:bldP spid="15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7E082C32-E77D-B4BB-CA90-05604DB6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OUR JOURNEY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Google Shape;167;p26">
            <a:extLst>
              <a:ext uri="{FF2B5EF4-FFF2-40B4-BE49-F238E27FC236}">
                <a16:creationId xmlns:a16="http://schemas.microsoft.com/office/drawing/2014/main" id="{0FE15ADC-4D4B-6A5C-39B0-17BBF054E2D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rcRect l="48438" t="262" r="3145" b="2222"/>
          <a:stretch>
            <a:fillRect/>
          </a:stretch>
        </p:blipFill>
        <p:spPr>
          <a:xfrm>
            <a:off x="4654550" y="986616"/>
            <a:ext cx="4619625" cy="4884768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6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3615" y="5527040"/>
            <a:ext cx="3384550" cy="7918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Understanding Project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Goals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11450" y="4365625"/>
            <a:ext cx="3384550" cy="7918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Decide the Technology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24020" y="3284855"/>
            <a:ext cx="3384550" cy="7918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 Thinking</a:t>
            </a:r>
            <a:endParaRPr lang="en-US" sz="1700"/>
          </a:p>
        </p:txBody>
      </p:sp>
      <p:sp>
        <p:nvSpPr>
          <p:cNvPr id="5" name="Rounded Rectangle 4"/>
          <p:cNvSpPr/>
          <p:nvPr/>
        </p:nvSpPr>
        <p:spPr>
          <a:xfrm>
            <a:off x="5808345" y="2132965"/>
            <a:ext cx="3596005" cy="7918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Developement Adaption</a:t>
            </a:r>
            <a:endParaRPr 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7463790" y="981075"/>
            <a:ext cx="3384550" cy="7918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Project Demo</a:t>
            </a:r>
            <a:endParaRPr lang="en-US" sz="1700"/>
          </a:p>
        </p:txBody>
      </p:sp>
      <p:sp>
        <p:nvSpPr>
          <p:cNvPr id="7" name="Flowchart: Sequential Access Storage 6"/>
          <p:cNvSpPr/>
          <p:nvPr/>
        </p:nvSpPr>
        <p:spPr>
          <a:xfrm>
            <a:off x="1055370" y="5608320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8" name="Flowchart: Sequential Access Storage 7"/>
          <p:cNvSpPr/>
          <p:nvPr/>
        </p:nvSpPr>
        <p:spPr>
          <a:xfrm>
            <a:off x="2783205" y="4437380"/>
            <a:ext cx="621665" cy="629285"/>
          </a:xfrm>
          <a:prstGeom prst="flowChartMagnetic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  <p:sp>
        <p:nvSpPr>
          <p:cNvPr id="9" name="Flowchart: Sequential Access Storage 8"/>
          <p:cNvSpPr/>
          <p:nvPr/>
        </p:nvSpPr>
        <p:spPr>
          <a:xfrm>
            <a:off x="4295775" y="3357245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3</a:t>
            </a:r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5951855" y="2204720"/>
            <a:ext cx="621665" cy="629285"/>
          </a:xfrm>
          <a:prstGeom prst="flowChartMagnetic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</a:t>
            </a:r>
          </a:p>
        </p:txBody>
      </p:sp>
      <p:sp>
        <p:nvSpPr>
          <p:cNvPr id="12" name="Flowchart: Sequential Access Storage 11"/>
          <p:cNvSpPr/>
          <p:nvPr/>
        </p:nvSpPr>
        <p:spPr>
          <a:xfrm>
            <a:off x="7608570" y="1052830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95" y="368040"/>
            <a:ext cx="1089025" cy="520585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>
            <a:off x="1631315" y="4509135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3143885" y="3357245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4728210" y="2277110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>
            <a:off x="6384290" y="1124585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bldLvl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1A1E-C886-D4AA-EDE2-AC9603C0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8" y="2785242"/>
            <a:ext cx="3909357" cy="132430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OUR TEAM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199-1996028_clip-art-royalty-free-library-business-people-png">
            <a:extLst>
              <a:ext uri="{FF2B5EF4-FFF2-40B4-BE49-F238E27FC236}">
                <a16:creationId xmlns:a16="http://schemas.microsoft.com/office/drawing/2014/main" id="{4983CBD6-8C83-2E3F-C1A2-CE86A7211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783495"/>
            <a:ext cx="5927342" cy="5338304"/>
          </a:xfrm>
          <a:prstGeom prst="rect">
            <a:avLst/>
          </a:prstGeom>
          <a:effectLst>
            <a:outerShdw dist="50800" dir="5400000" sx="4000" sy="4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55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02ED6654D0654D8AC0DDE860216684" ma:contentTypeVersion="0" ma:contentTypeDescription="Create a new document." ma:contentTypeScope="" ma:versionID="0fc6e0ddff2b4328b3a2a00324790a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e0c9cbe66104606011743d8224ce8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80B156-1F4D-453B-A47C-FC4F0BBE34B2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697952-6B11-446D-B43E-081FA45829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CDE20-688B-406F-AC5C-BFD6681C6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686</Words>
  <Application>Microsoft Office PowerPoint</Application>
  <PresentationFormat>Widescreen</PresentationFormat>
  <Paragraphs>196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</vt:lpstr>
      <vt:lpstr>Poppins</vt:lpstr>
      <vt:lpstr>Roboto</vt:lpstr>
      <vt:lpstr>Times New Roman</vt:lpstr>
      <vt:lpstr>Trebuchet MS</vt:lpstr>
      <vt:lpstr>Wingdings</vt:lpstr>
      <vt:lpstr>Wingdings 3</vt:lpstr>
      <vt:lpstr>Facet</vt:lpstr>
      <vt:lpstr> COURSE REGISTRATION SYSTEM</vt:lpstr>
      <vt:lpstr>What was planned for me?</vt:lpstr>
      <vt:lpstr>Framework for 6 Weeks</vt:lpstr>
      <vt:lpstr>PowerPoint Presentation</vt:lpstr>
      <vt:lpstr>6 WEEKS OF TRAINING + PROJECT DEMO </vt:lpstr>
      <vt:lpstr>Agenda</vt:lpstr>
      <vt:lpstr>OUR JOURNEY</vt:lpstr>
      <vt:lpstr>PowerPoint Presentation</vt:lpstr>
      <vt:lpstr>OUR TEAM</vt:lpstr>
      <vt:lpstr>PowerPoint Presentation</vt:lpstr>
      <vt:lpstr>    PROJECT GOALS</vt:lpstr>
      <vt:lpstr>Our Vision</vt:lpstr>
      <vt:lpstr>Adapting the Best Engineering Practices</vt:lpstr>
      <vt:lpstr>PowerPoint Presentation</vt:lpstr>
      <vt:lpstr>PowerPoint Presentation</vt:lpstr>
      <vt:lpstr>Tech Stack</vt:lpstr>
      <vt:lpstr>PowerPoint Presentation</vt:lpstr>
      <vt:lpstr>Development</vt:lpstr>
      <vt:lpstr>Sprint Process</vt:lpstr>
      <vt:lpstr>PowerPoint Presentation</vt:lpstr>
      <vt:lpstr>PowerPoint Presentation</vt:lpstr>
      <vt:lpstr>PowerPoint Presentation</vt:lpstr>
      <vt:lpstr>Database Schema</vt:lpstr>
      <vt:lpstr>Sequence Diagram-Professor</vt:lpstr>
      <vt:lpstr>Class Diagram</vt:lpstr>
      <vt:lpstr>Activity Diagram Professor</vt:lpstr>
      <vt:lpstr>Project Demo</vt:lpstr>
      <vt:lpstr>Challenges  &amp; Learnings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SYSTEM</dc:title>
  <dc:creator>Penke Hemanth Kumar</dc:creator>
  <cp:lastModifiedBy>Penke Hemanth Kumar</cp:lastModifiedBy>
  <cp:revision>9</cp:revision>
  <dcterms:created xsi:type="dcterms:W3CDTF">2022-06-20T09:49:41Z</dcterms:created>
  <dcterms:modified xsi:type="dcterms:W3CDTF">2022-06-20T13:49:59Z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0x010100A102ED6654D0654D8AC0DDE860216684</vt:lpwstr>
  </property>
</Properties>
</file>