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ppt/media/image7.jpg" ContentType="image/png"/>
  <Override PartName="/ppt/media/image8.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54" r:id="rId50"/>
    <p:sldId id="355" r:id="rId51"/>
    <p:sldId id="356" r:id="rId52"/>
    <p:sldId id="357" r:id="rId53"/>
    <p:sldId id="358" r:id="rId54"/>
    <p:sldId id="359" r:id="rId55"/>
    <p:sldId id="360" r:id="rId56"/>
    <p:sldId id="361" r:id="rId57"/>
    <p:sldId id="362" r:id="rId58"/>
    <p:sldId id="364" r:id="rId59"/>
    <p:sldId id="365" r:id="rId60"/>
    <p:sldId id="366" r:id="rId61"/>
    <p:sldId id="367" r:id="rId62"/>
    <p:sldId id="368" r:id="rId63"/>
    <p:sldId id="369"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5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08365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640847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629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38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665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8374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316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1/29/2022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0926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1/29/2022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745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287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1/29/2022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6969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7905986" cy="3686015"/>
          </a:xfrm>
        </p:spPr>
        <p:txBody>
          <a:bodyPr>
            <a:normAutofit/>
          </a:bodyPr>
          <a:lstStyle/>
          <a:p>
            <a:r>
              <a:rPr lang="en-US" sz="8000" dirty="0"/>
              <a:t>Flight Pric</a:t>
            </a:r>
            <a:r>
              <a:rPr lang="en-US" dirty="0"/>
              <a:t>e Prediction Project</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By:</a:t>
            </a:r>
          </a:p>
          <a:p>
            <a:r>
              <a:rPr lang="en-US" dirty="0" smtClean="0">
                <a:solidFill>
                  <a:schemeClr val="tx1">
                    <a:lumMod val="85000"/>
                    <a:lumOff val="15000"/>
                  </a:schemeClr>
                </a:solidFill>
              </a:rPr>
              <a:t>SHUBHAM SURYAWANSHI</a:t>
            </a:r>
            <a:endParaRPr lang="en-US" sz="2400" dirty="0">
              <a:solidFill>
                <a:schemeClr val="tx1">
                  <a:lumMod val="85000"/>
                  <a:lumOff val="15000"/>
                </a:schemeClr>
              </a:solidFill>
            </a:endParaRPr>
          </a:p>
        </p:txBody>
      </p:sp>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5782" y="4498925"/>
            <a:ext cx="2929890" cy="2133600"/>
          </a:xfrm>
          <a:prstGeom prst="rect">
            <a:avLst/>
          </a:prstGeom>
          <a:noFill/>
          <a:ln>
            <a:noFill/>
          </a:ln>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lnSpcReduction="10000"/>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Preprocessing</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Airline’,’From’,’To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Day’,’Date</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AMD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Ryzen</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9 5900HX(8 Cores 16 Logical Processors)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16.0GB (3200MHz)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GPU: Nvidia RTX 3060 (192 bits), 6GB DDR6 VRAM, 3840 CUDA cores.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1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sz="1800" dirty="0">
                <a:effectLst/>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57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42683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600" b="1" dirty="0">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val="20243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r>
              <a:rPr lang="en-IN" dirty="0">
                <a:solidFill>
                  <a:schemeClr val="tx1"/>
                </a:solidFill>
              </a:rPr>
              <a:t/>
            </a:r>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135402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7138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Indigo,Air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22459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Month_Dec</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Duration(mins),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Airline_Vistara,Total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Stops_1-stop and From have the highest positive correlation with Price, while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Date,Total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Stops_non-stop,Month_Jan,Airline_IndiGo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2136193"/>
            <a:ext cx="10058400" cy="3760891"/>
          </a:xfrm>
        </p:spPr>
        <p:txBody>
          <a:bodyPr>
            <a:norm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extLst>
      <p:ext uri="{BB962C8B-B14F-4D97-AF65-F5344CB8AC3E}">
        <p14:creationId xmlns:p14="http://schemas.microsoft.com/office/powerpoint/2010/main" val="345393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extLst>
      <p:ext uri="{BB962C8B-B14F-4D97-AF65-F5344CB8AC3E}">
        <p14:creationId xmlns:p14="http://schemas.microsoft.com/office/powerpoint/2010/main" val="376607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77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val="151569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83.55%.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val="1093776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sz="1800" dirty="0" err="1">
                <a:solidFill>
                  <a:schemeClr val="tx1"/>
                </a:solidFill>
                <a:latin typeface="Arial" panose="020B0604020202020204" pitchFamily="34" charset="0"/>
                <a:cs typeface="Arial" panose="020B0604020202020204" pitchFamily="34" charset="0"/>
              </a:rPr>
              <a:t>Source,month,Duration,Total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Stops,Airline,Date</a:t>
            </a:r>
            <a:r>
              <a:rPr lang="en-US" sz="1800" dirty="0">
                <a:solidFill>
                  <a:schemeClr val="tx1"/>
                </a:solidFill>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Barplots,Countplots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lnSpcReduction="10000"/>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a:t>
            </a:r>
            <a:r>
              <a:rPr lang="en-IN" sz="2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Modeling</a:t>
            </a: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Dataframe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val="12295058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Template>
  <TotalTime>72</TotalTime>
  <Words>2670</Words>
  <Application>Microsoft Office PowerPoint</Application>
  <PresentationFormat>Widescreen</PresentationFormat>
  <Paragraphs>195</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Courier New</vt:lpstr>
      <vt:lpstr>Symbol</vt:lpstr>
      <vt:lpstr>Times New Roman</vt:lpstr>
      <vt:lpstr>Retrospect</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SIDXTER N</dc:creator>
  <cp:lastModifiedBy>SHUBHAM</cp:lastModifiedBy>
  <cp:revision>2</cp:revision>
  <dcterms:created xsi:type="dcterms:W3CDTF">2021-11-28T14:09:16Z</dcterms:created>
  <dcterms:modified xsi:type="dcterms:W3CDTF">2022-01-29T17:40:24Z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