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82" d="100"/>
          <a:sy n="82" d="100"/>
        </p:scale>
        <p:origin x="720" y="7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12/27/2021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1"/>
            <a:ext cx="4179375" cy="964107"/>
          </a:xfrm>
        </p:spPr>
        <p:txBody>
          <a:bodyPr>
            <a:normAutofit/>
          </a:bodyPr>
          <a:lstStyle/>
          <a:p>
            <a:r>
              <a:rPr lang="en-US" dirty="0" smtClean="0"/>
              <a:t>Submited </a:t>
            </a:r>
            <a:r>
              <a:rPr lang="en-US" dirty="0"/>
              <a:t>by </a:t>
            </a:r>
            <a:r>
              <a:rPr lang="en-US" dirty="0" smtClean="0"/>
              <a:t>shubham </a:t>
            </a:r>
          </a:p>
          <a:p>
            <a:r>
              <a:rPr lang="en-US" dirty="0" smtClean="0"/>
              <a:t>suryawanshi</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102</TotalTime>
  <Words>2122</Words>
  <Application>Microsoft Office PowerPoint</Application>
  <PresentationFormat>Widescreen</PresentationFormat>
  <Paragraphs>151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shubham surya</cp:lastModifiedBy>
  <cp:revision>22</cp:revision>
  <dcterms:created xsi:type="dcterms:W3CDTF">2021-12-10T15:14:52Z</dcterms:created>
  <dcterms:modified xsi:type="dcterms:W3CDTF">2021-12-27T17:08:49Z</dcterms:modified>
</cp:coreProperties>
</file>