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style+xml" PartName="/ppt/charts/style2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"/>
          <p:cNvSpPr/>
          <p:nvPr/>
        </p:nvSpPr>
        <p:spPr>
          <a:xfrm>
            <a:off x="2110745" y="1825527"/>
            <a:ext cx="6750900" cy="66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11825797" y="1270731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"/>
          <p:cNvGrpSpPr/>
          <p:nvPr/>
        </p:nvGrpSpPr>
        <p:grpSpPr>
          <a:xfrm>
            <a:off x="11411516" y="1050854"/>
            <a:ext cx="2187044" cy="2122801"/>
            <a:chOff x="-23042" y="66269"/>
            <a:chExt cx="6542159" cy="6349987"/>
          </a:xfrm>
        </p:grpSpPr>
        <p:sp>
          <p:nvSpPr>
            <p:cNvPr id="62" name="Google Shape;62;p1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6" l="-136824" r="-84956" t="-28768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"/>
          <p:cNvSpPr/>
          <p:nvPr/>
        </p:nvSpPr>
        <p:spPr>
          <a:xfrm>
            <a:off x="11825797" y="4221947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"/>
          <p:cNvGrpSpPr/>
          <p:nvPr/>
        </p:nvGrpSpPr>
        <p:grpSpPr>
          <a:xfrm>
            <a:off x="11411516" y="4002070"/>
            <a:ext cx="2187044" cy="2122801"/>
            <a:chOff x="-23042" y="66269"/>
            <a:chExt cx="6542159" cy="6349987"/>
          </a:xfrm>
        </p:grpSpPr>
        <p:sp>
          <p:nvSpPr>
            <p:cNvPr id="66" name="Google Shape;66;p1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09" l="-162880" r="-160669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"/>
          <p:cNvSpPr/>
          <p:nvPr/>
        </p:nvSpPr>
        <p:spPr>
          <a:xfrm>
            <a:off x="11825797" y="7173163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11411516" y="6953286"/>
            <a:ext cx="2187044" cy="2122801"/>
            <a:chOff x="-23042" y="66269"/>
            <a:chExt cx="6542159" cy="6349987"/>
          </a:xfrm>
        </p:grpSpPr>
        <p:sp>
          <p:nvSpPr>
            <p:cNvPr id="70" name="Google Shape;70;p1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0" l="-164252" r="-22897" t="1918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"/>
          <p:cNvSpPr txBox="1"/>
          <p:nvPr/>
        </p:nvSpPr>
        <p:spPr>
          <a:xfrm>
            <a:off x="2670508" y="3331799"/>
            <a:ext cx="5612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14249400" y="1714500"/>
            <a:ext cx="4038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14313680" y="4701404"/>
            <a:ext cx="4038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14313680" y="7688308"/>
            <a:ext cx="40386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Subhankar Nandy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4834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