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apnortheast-a.online.tableau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82DFC272-667D-4B7A-A354-E759A9D3C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Revenue insights of amigo hardware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2EFE64DD-3962-41DE-B7CC-0E2A87A3D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1/29/2022 7:04:03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xmlns="" id="{2DED4753-009A-4236-B848-E2F950BD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090" y="0"/>
            <a:ext cx="7229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xmlns="" id="{73F4BE40-C4AE-4D11-BFA6-9F85520C4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3475" y="3228975"/>
            <a:ext cx="2305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xmlns="" id="{2291160B-E00B-428F-BC69-2CA0DD6D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7475" y="3219450"/>
            <a:ext cx="6877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3592adb5-b013-474f-bd87-4a80eafd24c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3592adb5-b013-474f-bd87-4a80eafd24c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acer\Desktop\3592adb5-b013-474f-bd87-4a80eafd24c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013" y="705394"/>
            <a:ext cx="11364684" cy="5932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 Analysis Using 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Show </a:t>
            </a:r>
            <a:r>
              <a:rPr lang="en-US" dirty="0" smtClean="0"/>
              <a:t>all customer </a:t>
            </a:r>
            <a:r>
              <a:rPr lang="en-US" dirty="0" smtClean="0"/>
              <a:t>records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* FROM customers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Show </a:t>
            </a:r>
            <a:r>
              <a:rPr lang="en-US" dirty="0" smtClean="0"/>
              <a:t>total number of </a:t>
            </a:r>
            <a:r>
              <a:rPr lang="en-US" dirty="0" smtClean="0"/>
              <a:t>customers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count(*) FROM customers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Show </a:t>
            </a:r>
            <a:r>
              <a:rPr lang="en-US" dirty="0" smtClean="0"/>
              <a:t>transactions for Chennai market (market code for </a:t>
            </a:r>
            <a:r>
              <a:rPr lang="en-US" dirty="0" err="1" smtClean="0"/>
              <a:t>chennai</a:t>
            </a:r>
            <a:r>
              <a:rPr lang="en-US" dirty="0" smtClean="0"/>
              <a:t>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 Mark001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* FROM transactions where </a:t>
            </a:r>
            <a:r>
              <a:rPr lang="en-US" dirty="0" err="1" smtClean="0"/>
              <a:t>market_code</a:t>
            </a:r>
            <a:r>
              <a:rPr lang="en-US" dirty="0" smtClean="0"/>
              <a:t>='Mark001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Show </a:t>
            </a:r>
            <a:r>
              <a:rPr lang="en-US" dirty="0" err="1" smtClean="0"/>
              <a:t>distrinct</a:t>
            </a:r>
            <a:r>
              <a:rPr lang="en-US" dirty="0" smtClean="0"/>
              <a:t> product codes that were sold in </a:t>
            </a:r>
            <a:r>
              <a:rPr lang="en-US" dirty="0" err="1" smtClean="0"/>
              <a:t>chennai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distinct </a:t>
            </a:r>
            <a:r>
              <a:rPr lang="en-US" dirty="0" err="1" smtClean="0"/>
              <a:t>product_code</a:t>
            </a:r>
            <a:r>
              <a:rPr lang="en-US" dirty="0" smtClean="0"/>
              <a:t> FROM transactions where </a:t>
            </a:r>
            <a:r>
              <a:rPr lang="en-US" dirty="0" err="1" smtClean="0"/>
              <a:t>market_code</a:t>
            </a:r>
            <a:r>
              <a:rPr lang="en-US" dirty="0" smtClean="0"/>
              <a:t>='Mark001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Show </a:t>
            </a:r>
            <a:r>
              <a:rPr lang="en-US" dirty="0" smtClean="0"/>
              <a:t>transactions where currency is US </a:t>
            </a:r>
            <a:r>
              <a:rPr lang="en-US" dirty="0" smtClean="0"/>
              <a:t>dollars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* from transactions where currency="</a:t>
            </a:r>
            <a:r>
              <a:rPr lang="en-US" dirty="0" err="1" smtClean="0"/>
              <a:t>USD"Show</a:t>
            </a:r>
            <a:r>
              <a:rPr lang="en-US" dirty="0" smtClean="0"/>
              <a:t> transactions in 2020 join by date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SELECT transactions., date. FROM transactions INNER JOIN date ON </a:t>
            </a:r>
            <a:r>
              <a:rPr lang="en-US" dirty="0" err="1" smtClean="0"/>
              <a:t>transactions.order_date</a:t>
            </a:r>
            <a:r>
              <a:rPr lang="en-US" dirty="0" smtClean="0"/>
              <a:t>=</a:t>
            </a:r>
            <a:r>
              <a:rPr lang="en-US" dirty="0" err="1" smtClean="0"/>
              <a:t>date.date</a:t>
            </a:r>
            <a:r>
              <a:rPr lang="en-US" dirty="0" smtClean="0"/>
              <a:t> where </a:t>
            </a:r>
            <a:r>
              <a:rPr lang="en-US" dirty="0" err="1" smtClean="0"/>
              <a:t>date.year</a:t>
            </a:r>
            <a:r>
              <a:rPr lang="en-US" dirty="0" smtClean="0"/>
              <a:t>=2020;</a:t>
            </a:r>
          </a:p>
          <a:p>
            <a:pPr>
              <a:buNone/>
            </a:pPr>
            <a:r>
              <a:rPr lang="en-US" dirty="0" smtClean="0"/>
              <a:t>Show total revenue in year 2020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SUM(</a:t>
            </a:r>
            <a:r>
              <a:rPr lang="en-US" dirty="0" err="1" smtClean="0"/>
              <a:t>transactions.sales_amount</a:t>
            </a:r>
            <a:r>
              <a:rPr lang="en-US" dirty="0" smtClean="0"/>
              <a:t>) FROM transactions INNER JOIN date ON </a:t>
            </a:r>
            <a:r>
              <a:rPr lang="en-US" dirty="0" err="1" smtClean="0"/>
              <a:t>transactions.order_date</a:t>
            </a:r>
            <a:r>
              <a:rPr lang="en-US" dirty="0" smtClean="0"/>
              <a:t>=</a:t>
            </a:r>
            <a:r>
              <a:rPr lang="en-US" dirty="0" err="1" smtClean="0"/>
              <a:t>date.date</a:t>
            </a:r>
            <a:r>
              <a:rPr lang="en-US" dirty="0" smtClean="0"/>
              <a:t> where </a:t>
            </a:r>
            <a:r>
              <a:rPr lang="en-US" dirty="0" err="1" smtClean="0"/>
              <a:t>date.year</a:t>
            </a:r>
            <a:r>
              <a:rPr lang="en-US" dirty="0" smtClean="0"/>
              <a:t>=2020 and </a:t>
            </a:r>
            <a:r>
              <a:rPr lang="en-US" dirty="0" err="1" smtClean="0"/>
              <a:t>transactions.currency</a:t>
            </a:r>
            <a:r>
              <a:rPr lang="en-US" dirty="0" smtClean="0"/>
              <a:t>="INR\r" or </a:t>
            </a:r>
            <a:r>
              <a:rPr lang="en-US" dirty="0" err="1" smtClean="0"/>
              <a:t>transactions.currency</a:t>
            </a:r>
            <a:r>
              <a:rPr lang="en-US" dirty="0" smtClean="0"/>
              <a:t>="USD\r";</a:t>
            </a:r>
          </a:p>
          <a:p>
            <a:pPr>
              <a:buNone/>
            </a:pPr>
            <a:r>
              <a:rPr lang="en-US" dirty="0" smtClean="0"/>
              <a:t>Show total revenue in year 2020</a:t>
            </a:r>
            <a:r>
              <a:rPr lang="en-US" dirty="0" smtClean="0"/>
              <a:t>, </a:t>
            </a:r>
            <a:r>
              <a:rPr lang="en-US" dirty="0" smtClean="0"/>
              <a:t>January Month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SUM(</a:t>
            </a:r>
            <a:r>
              <a:rPr lang="en-US" dirty="0" err="1" smtClean="0"/>
              <a:t>transactions.sales_amount</a:t>
            </a:r>
            <a:r>
              <a:rPr lang="en-US" dirty="0" smtClean="0"/>
              <a:t>) FROM transactions INNER JOIN date ON </a:t>
            </a:r>
            <a:r>
              <a:rPr lang="en-US" dirty="0" err="1" smtClean="0"/>
              <a:t>transactions.order_date</a:t>
            </a:r>
            <a:r>
              <a:rPr lang="en-US" dirty="0" smtClean="0"/>
              <a:t>=</a:t>
            </a:r>
            <a:r>
              <a:rPr lang="en-US" dirty="0" err="1" smtClean="0"/>
              <a:t>date.date</a:t>
            </a:r>
            <a:r>
              <a:rPr lang="en-US" dirty="0" smtClean="0"/>
              <a:t> where </a:t>
            </a:r>
            <a:r>
              <a:rPr lang="en-US" dirty="0" err="1" smtClean="0"/>
              <a:t>date.year</a:t>
            </a:r>
            <a:r>
              <a:rPr lang="en-US" dirty="0" smtClean="0"/>
              <a:t>=2020 and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date.month_name</a:t>
            </a:r>
            <a:r>
              <a:rPr lang="en-US" dirty="0" smtClean="0"/>
              <a:t>="January" and (</a:t>
            </a:r>
            <a:r>
              <a:rPr lang="en-US" dirty="0" err="1" smtClean="0"/>
              <a:t>transactions.currency</a:t>
            </a:r>
            <a:r>
              <a:rPr lang="en-US" dirty="0" smtClean="0"/>
              <a:t>="INR\r" or </a:t>
            </a:r>
            <a:r>
              <a:rPr lang="en-US" dirty="0" err="1" smtClean="0"/>
              <a:t>transactions.currency</a:t>
            </a:r>
            <a:r>
              <a:rPr lang="en-US" dirty="0" smtClean="0"/>
              <a:t>="USD\r");</a:t>
            </a:r>
          </a:p>
          <a:p>
            <a:pPr>
              <a:buNone/>
            </a:pPr>
            <a:r>
              <a:rPr lang="en-US" dirty="0" smtClean="0"/>
              <a:t>Show total revenue in year 2020 in </a:t>
            </a:r>
            <a:r>
              <a:rPr lang="en-US" dirty="0" smtClean="0"/>
              <a:t>Chennai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SUM(</a:t>
            </a:r>
            <a:r>
              <a:rPr lang="en-US" dirty="0" err="1" smtClean="0"/>
              <a:t>transactions.sales_amount</a:t>
            </a:r>
            <a:r>
              <a:rPr lang="en-US" dirty="0" smtClean="0"/>
              <a:t>) FROM transactions INNER JOIN date ON </a:t>
            </a:r>
            <a:r>
              <a:rPr lang="en-US" dirty="0" err="1" smtClean="0"/>
              <a:t>transactions.order_date</a:t>
            </a:r>
            <a:r>
              <a:rPr lang="en-US" dirty="0" smtClean="0"/>
              <a:t>=</a:t>
            </a:r>
            <a:r>
              <a:rPr lang="en-US" dirty="0" err="1" smtClean="0"/>
              <a:t>date.date</a:t>
            </a:r>
            <a:r>
              <a:rPr lang="en-US" dirty="0" smtClean="0"/>
              <a:t> where </a:t>
            </a:r>
            <a:r>
              <a:rPr lang="en-US" dirty="0" err="1" smtClean="0"/>
              <a:t>date.year</a:t>
            </a:r>
            <a:r>
              <a:rPr lang="en-US" dirty="0" smtClean="0"/>
              <a:t>=2020 and </a:t>
            </a:r>
            <a:r>
              <a:rPr lang="en-US" dirty="0" err="1" smtClean="0"/>
              <a:t>transactions.market_code</a:t>
            </a:r>
            <a:r>
              <a:rPr lang="en-US" dirty="0" smtClean="0"/>
              <a:t>="Mark001</a:t>
            </a:r>
            <a:r>
              <a:rPr lang="en-US" dirty="0" smtClean="0"/>
              <a:t>";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Revenue">
            <a:extLst>
              <a:ext uri="{FF2B5EF4-FFF2-40B4-BE49-F238E27FC236}">
                <a16:creationId xmlns:a16="http://schemas.microsoft.com/office/drawing/2014/main" xmlns="" id="{3BA7A645-7AAA-483B-8131-7D6CD9AC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8750" y="3119437"/>
            <a:ext cx="1714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xmlns="" id="{51FC45D4-886B-4AF6-A604-C1766CE7D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8750" y="3119437"/>
            <a:ext cx="1714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xmlns="" id="{183197A8-A69E-4D84-A56A-8F9A111D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104900"/>
            <a:ext cx="9448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ty by Markets">
            <a:extLst>
              <a:ext uri="{FF2B5EF4-FFF2-40B4-BE49-F238E27FC236}">
                <a16:creationId xmlns:a16="http://schemas.microsoft.com/office/drawing/2014/main" xmlns="" id="{BDD01C36-CB97-4BA5-A826-5D744E50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104900"/>
            <a:ext cx="9448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xmlns="" id="{020E35D7-07E6-4385-8BC1-58544B27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2628900"/>
            <a:ext cx="9448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xmlns="" id="{F7F342EE-0352-47D1-ACB8-BBD859BE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2628900"/>
            <a:ext cx="9448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206</Words>
  <Application>Microsoft Office PowerPoint</Application>
  <PresentationFormat>Custom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Revenue insights of amigo hardware</vt:lpstr>
      <vt:lpstr>Data Analysis Using SQL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insights of amigo hardware</dc:title>
  <dc:creator/>
  <cp:lastModifiedBy>acer</cp:lastModifiedBy>
  <cp:revision>3</cp:revision>
  <dcterms:created xsi:type="dcterms:W3CDTF">2022-01-29T10:04:03Z</dcterms:created>
  <dcterms:modified xsi:type="dcterms:W3CDTF">2022-02-02T16:47:33Z</dcterms:modified>
</cp:coreProperties>
</file>