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6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288EE-0B90-4FBF-A56B-4236768B1EAB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36679-4840-4078-A004-F0ECE469C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70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6679-4840-4078-A004-F0ECE469CB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18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6679-4840-4078-A004-F0ECE469CB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0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6679-4840-4078-A004-F0ECE469CB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53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6679-4840-4078-A004-F0ECE469CB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40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6679-4840-4078-A004-F0ECE469CB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33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6679-4840-4078-A004-F0ECE469CB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54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36679-4840-4078-A004-F0ECE469CB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02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4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4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8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8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0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1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1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8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6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5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150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CS 6800 – Study of Android Permission set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581400"/>
            <a:ext cx="7989752" cy="1905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D36927"/>
                </a:solidFill>
              </a:rPr>
              <a:t>Guided by –</a:t>
            </a:r>
          </a:p>
          <a:p>
            <a:r>
              <a:rPr lang="en-US" b="1" dirty="0" smtClean="0">
                <a:solidFill>
                  <a:srgbClr val="D36927"/>
                </a:solidFill>
              </a:rPr>
              <a:t>Dr. S Roy</a:t>
            </a:r>
            <a:endParaRPr lang="en-US" b="1" dirty="0" smtClean="0">
              <a:solidFill>
                <a:srgbClr val="D36927"/>
              </a:solidFill>
            </a:endParaRPr>
          </a:p>
          <a:p>
            <a:endParaRPr lang="en-US" b="1" dirty="0">
              <a:solidFill>
                <a:srgbClr val="D36927"/>
              </a:solidFill>
            </a:endParaRPr>
          </a:p>
          <a:p>
            <a:pPr algn="r"/>
            <a:r>
              <a:rPr lang="en-US" b="1" dirty="0" smtClean="0">
                <a:solidFill>
                  <a:srgbClr val="D36927"/>
                </a:solidFill>
              </a:rPr>
              <a:t>													    </a:t>
            </a:r>
            <a:r>
              <a:rPr lang="en-US" sz="1400" b="1" dirty="0" smtClean="0">
                <a:solidFill>
                  <a:srgbClr val="D36927"/>
                </a:solidFill>
              </a:rPr>
              <a:t>Presented By –</a:t>
            </a:r>
          </a:p>
          <a:p>
            <a:pPr algn="r"/>
            <a:r>
              <a:rPr lang="en-US" sz="1400" b="1" dirty="0" smtClean="0">
                <a:solidFill>
                  <a:srgbClr val="D36927"/>
                </a:solidFill>
              </a:rPr>
              <a:t>Neha Bhide, Rithish Danasekaran, Karthik Jagilinki, Shubhendra Shrimal</a:t>
            </a:r>
            <a:endParaRPr lang="en-US" sz="1400" b="1" dirty="0">
              <a:solidFill>
                <a:srgbClr val="D369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14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the role played by permissions in </a:t>
            </a:r>
            <a:r>
              <a:rPr lang="en-US" dirty="0"/>
              <a:t>Android Security </a:t>
            </a:r>
            <a:r>
              <a:rPr lang="en-US" dirty="0" smtClean="0"/>
              <a:t>model.</a:t>
            </a:r>
          </a:p>
          <a:p>
            <a:r>
              <a:rPr lang="en-US" dirty="0" smtClean="0"/>
              <a:t>Demo – ADB Shell</a:t>
            </a:r>
          </a:p>
          <a:p>
            <a:r>
              <a:rPr lang="en-US" dirty="0" smtClean="0"/>
              <a:t>Overview of c</a:t>
            </a:r>
            <a:r>
              <a:rPr lang="en-US" dirty="0" smtClean="0"/>
              <a:t>onfusing Permissions in Android</a:t>
            </a:r>
          </a:p>
        </p:txBody>
      </p:sp>
    </p:spTree>
    <p:extLst>
      <p:ext uri="{BB962C8B-B14F-4D97-AF65-F5344CB8AC3E}">
        <p14:creationId xmlns:p14="http://schemas.microsoft.com/office/powerpoint/2010/main" val="19906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96" y="685800"/>
            <a:ext cx="8189944" cy="1083329"/>
          </a:xfrm>
        </p:spPr>
        <p:txBody>
          <a:bodyPr/>
          <a:lstStyle/>
          <a:p>
            <a:r>
              <a:rPr lang="en-US" dirty="0" smtClean="0"/>
              <a:t>How is a New Application Process Started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44" y="2229229"/>
            <a:ext cx="7989752" cy="363079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2252" y="2289543"/>
            <a:ext cx="17526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Load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53652" y="3189209"/>
            <a:ext cx="22098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Init</a:t>
            </a:r>
            <a:r>
              <a:rPr lang="en-US" dirty="0" smtClean="0"/>
              <a:t> process started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4587" y="4106509"/>
            <a:ext cx="3314700" cy="1009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All other processes for </a:t>
            </a:r>
            <a:r>
              <a:rPr lang="en-US" dirty="0" err="1" smtClean="0"/>
              <a:t>eg</a:t>
            </a:r>
            <a:r>
              <a:rPr lang="en-US" dirty="0" smtClean="0"/>
              <a:t> USB, hardware </a:t>
            </a:r>
            <a:r>
              <a:rPr lang="en-US" dirty="0" err="1" smtClean="0"/>
              <a:t>etc</a:t>
            </a:r>
            <a:r>
              <a:rPr lang="en-US" dirty="0" smtClean="0"/>
              <a:t>  spawned from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64567" y="2295978"/>
            <a:ext cx="1920266" cy="720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Zygote process launched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0" y="3438950"/>
            <a:ext cx="3276600" cy="9511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Zygote launches first DVM and loads core classes.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72100" y="4868985"/>
            <a:ext cx="3505200" cy="1212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Forks Zygote and launches new DVM and inherits the previous DVM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4" idx="2"/>
            <a:endCxn id="14" idx="0"/>
          </p:cNvCxnSpPr>
          <p:nvPr/>
        </p:nvCxnSpPr>
        <p:spPr>
          <a:xfrm>
            <a:off x="1958552" y="2746743"/>
            <a:ext cx="0" cy="442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958552" y="3664043"/>
            <a:ext cx="0" cy="442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124700" y="3018002"/>
            <a:ext cx="0" cy="442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4700" y="4390100"/>
            <a:ext cx="0" cy="442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5" idx="3"/>
            <a:endCxn id="16" idx="1"/>
          </p:cNvCxnSpPr>
          <p:nvPr/>
        </p:nvCxnSpPr>
        <p:spPr>
          <a:xfrm flipV="1">
            <a:off x="3849287" y="2656366"/>
            <a:ext cx="2315280" cy="1954967"/>
          </a:xfrm>
          <a:prstGeom prst="curvedConnector3">
            <a:avLst>
              <a:gd name="adj1" fmla="val 4587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676400" y="5475121"/>
            <a:ext cx="2813220" cy="3849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Application launch</a:t>
            </a:r>
            <a:endParaRPr lang="en-US" dirty="0"/>
          </a:p>
        </p:txBody>
      </p:sp>
      <p:cxnSp>
        <p:nvCxnSpPr>
          <p:cNvPr id="29" name="Curved Connector 28"/>
          <p:cNvCxnSpPr>
            <a:stCxn id="27" idx="3"/>
          </p:cNvCxnSpPr>
          <p:nvPr/>
        </p:nvCxnSpPr>
        <p:spPr>
          <a:xfrm flipV="1">
            <a:off x="4489620" y="4566609"/>
            <a:ext cx="2635080" cy="1100964"/>
          </a:xfrm>
          <a:prstGeom prst="curvedConnector3">
            <a:avLst>
              <a:gd name="adj1" fmla="val 80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93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Sandboxing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In Android Architecture, every Application runs as a separate Linux User Process and has a dedicated data directory.</a:t>
            </a:r>
          </a:p>
          <a:p>
            <a:r>
              <a:rPr lang="en-US" dirty="0" smtClean="0"/>
              <a:t>Every app process is isolated at process as well as file level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905000" y="3352800"/>
            <a:ext cx="44196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3505200"/>
            <a:ext cx="3733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Dictionary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4419600"/>
            <a:ext cx="3733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29000" y="38862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648200" y="38862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324600" y="40386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162800" y="3886200"/>
            <a:ext cx="1408144" cy="3048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UID/GID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4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To grant additional rights to Applications like hardware, data or Internet permissions are granted to apps. </a:t>
            </a:r>
          </a:p>
          <a:p>
            <a:r>
              <a:rPr lang="en-US" dirty="0" smtClean="0"/>
              <a:t>The UID, package information and permissions granted to app are managed in </a:t>
            </a:r>
            <a:r>
              <a:rPr lang="en-US" i="1" dirty="0"/>
              <a:t>/</a:t>
            </a:r>
            <a:r>
              <a:rPr lang="en-US" i="1" dirty="0" smtClean="0"/>
              <a:t>data/system/packages.xml and </a:t>
            </a:r>
            <a:r>
              <a:rPr lang="en-US" i="1" dirty="0"/>
              <a:t>/</a:t>
            </a:r>
            <a:r>
              <a:rPr lang="en-US" i="1" dirty="0" smtClean="0"/>
              <a:t>data/system/</a:t>
            </a:r>
            <a:r>
              <a:rPr lang="en-US" i="1" dirty="0" err="1" smtClean="0"/>
              <a:t>packages.list</a:t>
            </a:r>
            <a:r>
              <a:rPr lang="en-US" i="1" dirty="0" smtClean="0"/>
              <a:t> files.</a:t>
            </a:r>
          </a:p>
          <a:p>
            <a:r>
              <a:rPr lang="en-US" i="1" dirty="0" smtClean="0"/>
              <a:t>Platforms.xml is used for Permission to GID 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6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UNDERSTAND UID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9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developer.android.com/index.html</a:t>
            </a:r>
            <a:endParaRPr lang="en-US" dirty="0" smtClean="0"/>
          </a:p>
          <a:p>
            <a:r>
              <a:rPr lang="en-US" dirty="0" err="1"/>
              <a:t>Elenkov</a:t>
            </a:r>
            <a:r>
              <a:rPr lang="en-US" dirty="0"/>
              <a:t> N, Safari Technical Books. Android Security Internals: An in-Depth Guide to Android's Security Architecture. 1st ed. San </a:t>
            </a:r>
            <a:r>
              <a:rPr lang="en-US" dirty="0" err="1"/>
              <a:t>Francisco;LaVergne</a:t>
            </a:r>
            <a:r>
              <a:rPr lang="en-US" dirty="0"/>
              <a:t>;: No Starch Press, Incorporated; 2014;2015</a:t>
            </a:r>
            <a:r>
              <a:rPr lang="en-US" dirty="0" smtClean="0"/>
              <a:t>;.</a:t>
            </a:r>
          </a:p>
          <a:p>
            <a:r>
              <a:rPr lang="en-US" dirty="0" err="1"/>
              <a:t>Misra</a:t>
            </a:r>
            <a:r>
              <a:rPr lang="en-US" dirty="0"/>
              <a:t> A, Safari Technical Books, Books24x7 I. Android security: attacks and defenses. 1st ed. Boca Raton: Taylor &amp; Francis; 2013.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4657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229</TotalTime>
  <Words>250</Words>
  <Application>Microsoft Office PowerPoint</Application>
  <PresentationFormat>On-screen Show (4:3)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Dividend</vt:lpstr>
      <vt:lpstr>CS 6800 – Study of Android Permission set</vt:lpstr>
      <vt:lpstr>Introduction</vt:lpstr>
      <vt:lpstr>How is a New Application Process Started ?</vt:lpstr>
      <vt:lpstr>Sandboxing</vt:lpstr>
      <vt:lpstr>Permissions</vt:lpstr>
      <vt:lpstr>How TO UNDERSTAND UID 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Bhide</dc:creator>
  <cp:lastModifiedBy>Neha Bhide</cp:lastModifiedBy>
  <cp:revision>10</cp:revision>
  <dcterms:created xsi:type="dcterms:W3CDTF">2006-08-16T00:00:00Z</dcterms:created>
  <dcterms:modified xsi:type="dcterms:W3CDTF">2015-12-07T21:32:11Z</dcterms:modified>
</cp:coreProperties>
</file>