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8"/>
  </p:handoutMasterIdLst>
  <p:sldIdLst>
    <p:sldId id="256" r:id="rId3"/>
    <p:sldId id="257" r:id="rId5"/>
    <p:sldId id="266" r:id="rId6"/>
    <p:sldId id="276" r:id="rId7"/>
    <p:sldId id="267" r:id="rId8"/>
    <p:sldId id="268" r:id="rId9"/>
    <p:sldId id="261" r:id="rId10"/>
    <p:sldId id="270" r:id="rId11"/>
    <p:sldId id="269" r:id="rId12"/>
    <p:sldId id="277" r:id="rId13"/>
    <p:sldId id="262" r:id="rId14"/>
    <p:sldId id="274" r:id="rId15"/>
    <p:sldId id="275" r:id="rId16"/>
    <p:sldId id="314" r:id="rId17"/>
    <p:sldId id="315" r:id="rId18"/>
    <p:sldId id="292" r:id="rId19"/>
    <p:sldId id="271" r:id="rId20"/>
    <p:sldId id="272" r:id="rId21"/>
    <p:sldId id="273" r:id="rId22"/>
    <p:sldId id="293" r:id="rId23"/>
    <p:sldId id="294" r:id="rId24"/>
    <p:sldId id="295" r:id="rId25"/>
    <p:sldId id="296" r:id="rId26"/>
    <p:sldId id="297" r:id="rId27"/>
    <p:sldId id="304" r:id="rId28"/>
    <p:sldId id="298" r:id="rId29"/>
    <p:sldId id="299" r:id="rId30"/>
    <p:sldId id="300" r:id="rId31"/>
    <p:sldId id="301" r:id="rId32"/>
    <p:sldId id="302" r:id="rId33"/>
    <p:sldId id="303" r:id="rId34"/>
    <p:sldId id="305" r:id="rId35"/>
    <p:sldId id="306" r:id="rId36"/>
    <p:sldId id="259"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Chaudhari"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DABB6"/>
    <a:srgbClr val="FFFFFF"/>
    <a:srgbClr val="4A6C78"/>
    <a:srgbClr val="8EACB7"/>
    <a:srgbClr val="F0F0F0"/>
    <a:srgbClr val="648FA0"/>
    <a:srgbClr val="4D7D91"/>
    <a:srgbClr val="FEFFFF"/>
    <a:srgbClr val="DCDCDC"/>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59"/>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17T22:41:29.940" idx="1">
    <p:pos x="10" y="10"/>
    <p:text/>
  </p:cm>
  <p:cm authorId="1" dt="2022-06-17T22:41:36.099" idx="2">
    <p:pos x="7524" y="345"/>
    <p:text/>
  </p:cm>
</p:cmLst>
</file>

<file path=ppt/diagrams/_rels/data1.xml.rels><?xml version="1.0" encoding="UTF-8" standalone="yes"?>
<Relationships xmlns="http://schemas.openxmlformats.org/package/2006/relationships"><Relationship Id="rId6" Type="http://schemas.openxmlformats.org/officeDocument/2006/relationships/image" Target="../media/image4.svg"/><Relationship Id="rId5" Type="http://schemas.openxmlformats.org/officeDocument/2006/relationships/image" Target="../media/image26.png"/><Relationship Id="rId4" Type="http://schemas.openxmlformats.org/officeDocument/2006/relationships/image" Target="../media/image3.svg"/><Relationship Id="rId3" Type="http://schemas.openxmlformats.org/officeDocument/2006/relationships/image" Target="../media/image25.png"/><Relationship Id="rId2" Type="http://schemas.openxmlformats.org/officeDocument/2006/relationships/image" Target="../media/image2.sv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6" Type="http://schemas.openxmlformats.org/officeDocument/2006/relationships/image" Target="../media/image4.svg"/><Relationship Id="rId5" Type="http://schemas.openxmlformats.org/officeDocument/2006/relationships/image" Target="../media/image26.png"/><Relationship Id="rId4" Type="http://schemas.openxmlformats.org/officeDocument/2006/relationships/image" Target="../media/image3.svg"/><Relationship Id="rId3" Type="http://schemas.openxmlformats.org/officeDocument/2006/relationships/image" Target="../media/image25.png"/><Relationship Id="rId2" Type="http://schemas.openxmlformats.org/officeDocument/2006/relationships/image" Target="../media/image2.sv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AA17F81-DD4A-4A48-9E43-74D215EFF6C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2419FB-6314-4D75-956B-8A43B6D0B24B}">
      <dgm:prSet/>
      <dgm:spPr/>
      <dgm:t>
        <a:bodyPr/>
        <a:lstStyle/>
        <a:p>
          <a:pPr>
            <a:lnSpc>
              <a:spcPct val="100000"/>
            </a:lnSpc>
          </a:pPr>
          <a:r>
            <a:rPr lang="en-US"/>
            <a:t>To make whole process easy, effective and time saving</a:t>
          </a:r>
        </a:p>
      </dgm:t>
    </dgm:pt>
    <dgm:pt modelId="{850554BD-5843-48E4-93AD-EBC696842679}" cxnId="{B9E6BB5A-666A-4888-9F8B-CA8433F503F2}" type="parTrans">
      <dgm:prSet/>
      <dgm:spPr/>
      <dgm:t>
        <a:bodyPr/>
        <a:lstStyle/>
        <a:p>
          <a:endParaRPr lang="en-US"/>
        </a:p>
      </dgm:t>
    </dgm:pt>
    <dgm:pt modelId="{63C6A7D3-BA05-4602-A2F3-8C2CB33EED5A}" cxnId="{B9E6BB5A-666A-4888-9F8B-CA8433F503F2}" type="sibTrans">
      <dgm:prSet/>
      <dgm:spPr/>
      <dgm:t>
        <a:bodyPr/>
        <a:lstStyle/>
        <a:p>
          <a:endParaRPr lang="en-US"/>
        </a:p>
      </dgm:t>
    </dgm:pt>
    <dgm:pt modelId="{5F26D3A5-8C78-45FD-918B-4528BB5AF6F6}">
      <dgm:prSet/>
      <dgm:spPr/>
      <dgm:t>
        <a:bodyPr/>
        <a:lstStyle/>
        <a:p>
          <a:pPr>
            <a:lnSpc>
              <a:spcPct val="100000"/>
            </a:lnSpc>
          </a:pPr>
          <a:r>
            <a:rPr lang="en-US"/>
            <a:t>To provide easy and efficient service to customer</a:t>
          </a:r>
        </a:p>
      </dgm:t>
    </dgm:pt>
    <dgm:pt modelId="{C128BDFB-AD5D-45CF-B14B-DCCC52EDFEC8}" cxnId="{C9DC59C7-19DF-4C59-9AC2-28ECDC2623B9}" type="parTrans">
      <dgm:prSet/>
      <dgm:spPr/>
      <dgm:t>
        <a:bodyPr/>
        <a:lstStyle/>
        <a:p>
          <a:endParaRPr lang="en-US"/>
        </a:p>
      </dgm:t>
    </dgm:pt>
    <dgm:pt modelId="{94B8D2A5-55A9-47D6-BF00-8349C875D441}" cxnId="{C9DC59C7-19DF-4C59-9AC2-28ECDC2623B9}" type="sibTrans">
      <dgm:prSet/>
      <dgm:spPr/>
      <dgm:t>
        <a:bodyPr/>
        <a:lstStyle/>
        <a:p>
          <a:endParaRPr lang="en-US"/>
        </a:p>
      </dgm:t>
    </dgm:pt>
    <dgm:pt modelId="{85458726-291B-4C0B-8C2A-5ACCFC0197E4}">
      <dgm:prSet/>
      <dgm:spPr/>
      <dgm:t>
        <a:bodyPr/>
        <a:lstStyle/>
        <a:p>
          <a:pPr>
            <a:lnSpc>
              <a:spcPct val="100000"/>
            </a:lnSpc>
          </a:pPr>
          <a:r>
            <a:rPr lang="en-US"/>
            <a:t>Very easily accessible and easy to maintain easy to access from anywhere</a:t>
          </a:r>
        </a:p>
      </dgm:t>
    </dgm:pt>
    <dgm:pt modelId="{D28F8A9C-F3D1-4B7C-953A-35A06994B662}" cxnId="{0CA57B1D-C732-4F36-871B-88BA7DE89CE2}" type="parTrans">
      <dgm:prSet/>
      <dgm:spPr/>
      <dgm:t>
        <a:bodyPr/>
        <a:lstStyle/>
        <a:p>
          <a:endParaRPr lang="en-US"/>
        </a:p>
      </dgm:t>
    </dgm:pt>
    <dgm:pt modelId="{28FA0EDD-A660-48D9-8E72-CC4C904E37D7}" cxnId="{0CA57B1D-C732-4F36-871B-88BA7DE89CE2}" type="sibTrans">
      <dgm:prSet/>
      <dgm:spPr/>
      <dgm:t>
        <a:bodyPr/>
        <a:lstStyle/>
        <a:p>
          <a:endParaRPr lang="en-US"/>
        </a:p>
      </dgm:t>
    </dgm:pt>
    <dgm:pt modelId="{2CCC3795-F4FF-4417-B07C-4D93AD5448CE}" type="pres">
      <dgm:prSet presAssocID="{AAA17F81-DD4A-4A48-9E43-74D215EFF6CE}" presName="root" presStyleCnt="0">
        <dgm:presLayoutVars>
          <dgm:dir/>
          <dgm:resizeHandles val="exact"/>
        </dgm:presLayoutVars>
      </dgm:prSet>
      <dgm:spPr/>
    </dgm:pt>
    <dgm:pt modelId="{2316896A-F34A-442B-9D99-18D0BF5A9AD2}" type="pres">
      <dgm:prSet presAssocID="{AA2419FB-6314-4D75-956B-8A43B6D0B24B}" presName="compNode" presStyleCnt="0"/>
      <dgm:spPr/>
    </dgm:pt>
    <dgm:pt modelId="{4F6B67C0-D000-43F0-A8E4-27C1FB5B50CD}" type="pres">
      <dgm:prSet presAssocID="{AA2419FB-6314-4D75-956B-8A43B6D0B24B}" presName="bgRect" presStyleLbl="bgShp" presStyleIdx="0" presStyleCnt="3"/>
      <dgm:spPr/>
    </dgm:pt>
    <dgm:pt modelId="{5C8882EB-8BBC-4AB2-B54D-B0D4C0F60811}" type="pres">
      <dgm:prSet presAssocID="{AA2419FB-6314-4D75-956B-8A43B6D0B2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691FFBE7-9B64-4844-A21F-269DFCD4FDCF}" type="pres">
      <dgm:prSet presAssocID="{AA2419FB-6314-4D75-956B-8A43B6D0B24B}" presName="spaceRect" presStyleCnt="0"/>
      <dgm:spPr/>
    </dgm:pt>
    <dgm:pt modelId="{BF4433DF-1ACB-46A9-AD14-7D4A5CB74784}" type="pres">
      <dgm:prSet presAssocID="{AA2419FB-6314-4D75-956B-8A43B6D0B24B}" presName="parTx" presStyleLbl="revTx" presStyleIdx="0" presStyleCnt="3">
        <dgm:presLayoutVars>
          <dgm:chMax val="0"/>
          <dgm:chPref val="0"/>
        </dgm:presLayoutVars>
      </dgm:prSet>
      <dgm:spPr/>
    </dgm:pt>
    <dgm:pt modelId="{256CA3AC-8A41-4538-9A3C-294FAB8DE63E}" type="pres">
      <dgm:prSet presAssocID="{63C6A7D3-BA05-4602-A2F3-8C2CB33EED5A}" presName="sibTrans" presStyleCnt="0"/>
      <dgm:spPr/>
    </dgm:pt>
    <dgm:pt modelId="{D653F315-9AF0-4EB0-866A-908C5819C034}" type="pres">
      <dgm:prSet presAssocID="{5F26D3A5-8C78-45FD-918B-4528BB5AF6F6}" presName="compNode" presStyleCnt="0"/>
      <dgm:spPr/>
    </dgm:pt>
    <dgm:pt modelId="{F193711F-3F0E-4C20-841F-147E3851E3D7}" type="pres">
      <dgm:prSet presAssocID="{5F26D3A5-8C78-45FD-918B-4528BB5AF6F6}" presName="bgRect" presStyleLbl="bgShp" presStyleIdx="1" presStyleCnt="3"/>
      <dgm:spPr/>
    </dgm:pt>
    <dgm:pt modelId="{542CB418-7973-4B9A-8CAF-B71608C32EE0}" type="pres">
      <dgm:prSet presAssocID="{5F26D3A5-8C78-45FD-918B-4528BB5AF6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E887013-F269-4333-8D6C-AF46F3010729}" type="pres">
      <dgm:prSet presAssocID="{5F26D3A5-8C78-45FD-918B-4528BB5AF6F6}" presName="spaceRect" presStyleCnt="0"/>
      <dgm:spPr/>
    </dgm:pt>
    <dgm:pt modelId="{0B936805-132E-45D9-ADB4-9B442686DD31}" type="pres">
      <dgm:prSet presAssocID="{5F26D3A5-8C78-45FD-918B-4528BB5AF6F6}" presName="parTx" presStyleLbl="revTx" presStyleIdx="1" presStyleCnt="3">
        <dgm:presLayoutVars>
          <dgm:chMax val="0"/>
          <dgm:chPref val="0"/>
        </dgm:presLayoutVars>
      </dgm:prSet>
      <dgm:spPr/>
    </dgm:pt>
    <dgm:pt modelId="{BCB0B3DB-6203-4927-9BE2-2569D9CA5358}" type="pres">
      <dgm:prSet presAssocID="{94B8D2A5-55A9-47D6-BF00-8349C875D441}" presName="sibTrans" presStyleCnt="0"/>
      <dgm:spPr/>
    </dgm:pt>
    <dgm:pt modelId="{A2836334-99C7-43A5-BE99-468D7FE635F3}" type="pres">
      <dgm:prSet presAssocID="{85458726-291B-4C0B-8C2A-5ACCFC0197E4}" presName="compNode" presStyleCnt="0"/>
      <dgm:spPr/>
    </dgm:pt>
    <dgm:pt modelId="{0D0B1E42-5407-4798-9205-3869FDB67D8E}" type="pres">
      <dgm:prSet presAssocID="{85458726-291B-4C0B-8C2A-5ACCFC0197E4}" presName="bgRect" presStyleLbl="bgShp" presStyleIdx="2" presStyleCnt="3"/>
      <dgm:spPr/>
    </dgm:pt>
    <dgm:pt modelId="{9C33BC82-ED41-4326-9927-59F59208F12D}" type="pres">
      <dgm:prSet presAssocID="{85458726-291B-4C0B-8C2A-5ACCFC0197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32E63BCB-0486-40B6-92AB-2330C38D7F8B}" type="pres">
      <dgm:prSet presAssocID="{85458726-291B-4C0B-8C2A-5ACCFC0197E4}" presName="spaceRect" presStyleCnt="0"/>
      <dgm:spPr/>
    </dgm:pt>
    <dgm:pt modelId="{3B929118-2D10-4CF2-938F-86094E4476C8}" type="pres">
      <dgm:prSet presAssocID="{85458726-291B-4C0B-8C2A-5ACCFC0197E4}" presName="parTx" presStyleLbl="revTx" presStyleIdx="2" presStyleCnt="3">
        <dgm:presLayoutVars>
          <dgm:chMax val="0"/>
          <dgm:chPref val="0"/>
        </dgm:presLayoutVars>
      </dgm:prSet>
      <dgm:spPr/>
    </dgm:pt>
  </dgm:ptLst>
  <dgm:cxnLst>
    <dgm:cxn modelId="{0CA57B1D-C732-4F36-871B-88BA7DE89CE2}" srcId="{AAA17F81-DD4A-4A48-9E43-74D215EFF6CE}" destId="{85458726-291B-4C0B-8C2A-5ACCFC0197E4}" srcOrd="2" destOrd="0" parTransId="{D28F8A9C-F3D1-4B7C-953A-35A06994B662}" sibTransId="{28FA0EDD-A660-48D9-8E72-CC4C904E37D7}"/>
    <dgm:cxn modelId="{FC320978-E92E-412E-865C-104D35485B1D}" type="presOf" srcId="{AA2419FB-6314-4D75-956B-8A43B6D0B24B}" destId="{BF4433DF-1ACB-46A9-AD14-7D4A5CB74784}" srcOrd="0" destOrd="0" presId="urn:microsoft.com/office/officeart/2018/2/layout/IconVerticalSolidList"/>
    <dgm:cxn modelId="{B9E6BB5A-666A-4888-9F8B-CA8433F503F2}" srcId="{AAA17F81-DD4A-4A48-9E43-74D215EFF6CE}" destId="{AA2419FB-6314-4D75-956B-8A43B6D0B24B}" srcOrd="0" destOrd="0" parTransId="{850554BD-5843-48E4-93AD-EBC696842679}" sibTransId="{63C6A7D3-BA05-4602-A2F3-8C2CB33EED5A}"/>
    <dgm:cxn modelId="{51F061B7-AA0F-443D-974E-E1CF30F613DA}" type="presOf" srcId="{85458726-291B-4C0B-8C2A-5ACCFC0197E4}" destId="{3B929118-2D10-4CF2-938F-86094E4476C8}" srcOrd="0" destOrd="0" presId="urn:microsoft.com/office/officeart/2018/2/layout/IconVerticalSolidList"/>
    <dgm:cxn modelId="{1D6BFFC6-4490-411D-BA95-529499059432}" type="presOf" srcId="{AAA17F81-DD4A-4A48-9E43-74D215EFF6CE}" destId="{2CCC3795-F4FF-4417-B07C-4D93AD5448CE}" srcOrd="0" destOrd="0" presId="urn:microsoft.com/office/officeart/2018/2/layout/IconVerticalSolidList"/>
    <dgm:cxn modelId="{C9DC59C7-19DF-4C59-9AC2-28ECDC2623B9}" srcId="{AAA17F81-DD4A-4A48-9E43-74D215EFF6CE}" destId="{5F26D3A5-8C78-45FD-918B-4528BB5AF6F6}" srcOrd="1" destOrd="0" parTransId="{C128BDFB-AD5D-45CF-B14B-DCCC52EDFEC8}" sibTransId="{94B8D2A5-55A9-47D6-BF00-8349C875D441}"/>
    <dgm:cxn modelId="{2E8ACCD9-D56D-46FE-B829-29700195DA02}" type="presOf" srcId="{5F26D3A5-8C78-45FD-918B-4528BB5AF6F6}" destId="{0B936805-132E-45D9-ADB4-9B442686DD31}" srcOrd="0" destOrd="0" presId="urn:microsoft.com/office/officeart/2018/2/layout/IconVerticalSolidList"/>
    <dgm:cxn modelId="{E877E0B7-89B0-4EFD-92FA-F8F14EED518A}" type="presParOf" srcId="{2CCC3795-F4FF-4417-B07C-4D93AD5448CE}" destId="{2316896A-F34A-442B-9D99-18D0BF5A9AD2}" srcOrd="0" destOrd="0" presId="urn:microsoft.com/office/officeart/2018/2/layout/IconVerticalSolidList"/>
    <dgm:cxn modelId="{C7D7042D-8909-4940-AE40-000EAC4F8192}" type="presParOf" srcId="{2316896A-F34A-442B-9D99-18D0BF5A9AD2}" destId="{4F6B67C0-D000-43F0-A8E4-27C1FB5B50CD}" srcOrd="0" destOrd="0" presId="urn:microsoft.com/office/officeart/2018/2/layout/IconVerticalSolidList"/>
    <dgm:cxn modelId="{3A45E2FC-9569-4DF3-BC0A-5F2170C76822}" type="presParOf" srcId="{2316896A-F34A-442B-9D99-18D0BF5A9AD2}" destId="{5C8882EB-8BBC-4AB2-B54D-B0D4C0F60811}" srcOrd="1" destOrd="0" presId="urn:microsoft.com/office/officeart/2018/2/layout/IconVerticalSolidList"/>
    <dgm:cxn modelId="{92233EDE-1B26-4C8F-BDC5-314C96FC277D}" type="presParOf" srcId="{2316896A-F34A-442B-9D99-18D0BF5A9AD2}" destId="{691FFBE7-9B64-4844-A21F-269DFCD4FDCF}" srcOrd="2" destOrd="0" presId="urn:microsoft.com/office/officeart/2018/2/layout/IconVerticalSolidList"/>
    <dgm:cxn modelId="{CECA0D17-79F4-4360-B0EC-C870908CD959}" type="presParOf" srcId="{2316896A-F34A-442B-9D99-18D0BF5A9AD2}" destId="{BF4433DF-1ACB-46A9-AD14-7D4A5CB74784}" srcOrd="3" destOrd="0" presId="urn:microsoft.com/office/officeart/2018/2/layout/IconVerticalSolidList"/>
    <dgm:cxn modelId="{0960F34B-CC42-4B1D-93C2-5AFDC1E229AF}" type="presParOf" srcId="{2CCC3795-F4FF-4417-B07C-4D93AD5448CE}" destId="{256CA3AC-8A41-4538-9A3C-294FAB8DE63E}" srcOrd="1" destOrd="0" presId="urn:microsoft.com/office/officeart/2018/2/layout/IconVerticalSolidList"/>
    <dgm:cxn modelId="{5BF9914B-30EC-4245-9690-E82638A1ED26}" type="presParOf" srcId="{2CCC3795-F4FF-4417-B07C-4D93AD5448CE}" destId="{D653F315-9AF0-4EB0-866A-908C5819C034}" srcOrd="2" destOrd="0" presId="urn:microsoft.com/office/officeart/2018/2/layout/IconVerticalSolidList"/>
    <dgm:cxn modelId="{1A75E725-BA26-474B-AC6C-40CEB88346DA}" type="presParOf" srcId="{D653F315-9AF0-4EB0-866A-908C5819C034}" destId="{F193711F-3F0E-4C20-841F-147E3851E3D7}" srcOrd="0" destOrd="0" presId="urn:microsoft.com/office/officeart/2018/2/layout/IconVerticalSolidList"/>
    <dgm:cxn modelId="{0D5611D2-FFB1-43B3-8052-8478067F8927}" type="presParOf" srcId="{D653F315-9AF0-4EB0-866A-908C5819C034}" destId="{542CB418-7973-4B9A-8CAF-B71608C32EE0}" srcOrd="1" destOrd="0" presId="urn:microsoft.com/office/officeart/2018/2/layout/IconVerticalSolidList"/>
    <dgm:cxn modelId="{692494DB-BA81-4958-B629-EA5D87F38EAD}" type="presParOf" srcId="{D653F315-9AF0-4EB0-866A-908C5819C034}" destId="{CE887013-F269-4333-8D6C-AF46F3010729}" srcOrd="2" destOrd="0" presId="urn:microsoft.com/office/officeart/2018/2/layout/IconVerticalSolidList"/>
    <dgm:cxn modelId="{67185306-3A49-46BE-A02B-58F92C9A6C79}" type="presParOf" srcId="{D653F315-9AF0-4EB0-866A-908C5819C034}" destId="{0B936805-132E-45D9-ADB4-9B442686DD31}" srcOrd="3" destOrd="0" presId="urn:microsoft.com/office/officeart/2018/2/layout/IconVerticalSolidList"/>
    <dgm:cxn modelId="{6FB1E959-B9E6-40F5-B965-06CCD01FF5DF}" type="presParOf" srcId="{2CCC3795-F4FF-4417-B07C-4D93AD5448CE}" destId="{BCB0B3DB-6203-4927-9BE2-2569D9CA5358}" srcOrd="3" destOrd="0" presId="urn:microsoft.com/office/officeart/2018/2/layout/IconVerticalSolidList"/>
    <dgm:cxn modelId="{79554DA8-EC04-44A6-B045-13F726F84D60}" type="presParOf" srcId="{2CCC3795-F4FF-4417-B07C-4D93AD5448CE}" destId="{A2836334-99C7-43A5-BE99-468D7FE635F3}" srcOrd="4" destOrd="0" presId="urn:microsoft.com/office/officeart/2018/2/layout/IconVerticalSolidList"/>
    <dgm:cxn modelId="{45EE726A-96F6-40CC-AFF9-A5AE8220B78F}" type="presParOf" srcId="{A2836334-99C7-43A5-BE99-468D7FE635F3}" destId="{0D0B1E42-5407-4798-9205-3869FDB67D8E}" srcOrd="0" destOrd="0" presId="urn:microsoft.com/office/officeart/2018/2/layout/IconVerticalSolidList"/>
    <dgm:cxn modelId="{A86F1B72-5475-4772-BE45-B0A0E351F976}" type="presParOf" srcId="{A2836334-99C7-43A5-BE99-468D7FE635F3}" destId="{9C33BC82-ED41-4326-9927-59F59208F12D}" srcOrd="1" destOrd="0" presId="urn:microsoft.com/office/officeart/2018/2/layout/IconVerticalSolidList"/>
    <dgm:cxn modelId="{050BDCA1-66B8-46FF-8769-D1974EE6BA74}" type="presParOf" srcId="{A2836334-99C7-43A5-BE99-468D7FE635F3}" destId="{32E63BCB-0486-40B6-92AB-2330C38D7F8B}" srcOrd="2" destOrd="0" presId="urn:microsoft.com/office/officeart/2018/2/layout/IconVerticalSolidList"/>
    <dgm:cxn modelId="{6F8B759E-0CEB-4025-9B75-C29D448931C2}" type="presParOf" srcId="{A2836334-99C7-43A5-BE99-468D7FE635F3}" destId="{3B929118-2D10-4CF2-938F-86094E4476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B67C0-D000-43F0-A8E4-27C1FB5B50CD}">
      <dsp:nvSpPr>
        <dsp:cNvPr id="0" name=""/>
        <dsp:cNvSpPr/>
      </dsp:nvSpPr>
      <dsp:spPr>
        <a:xfrm>
          <a:off x="0" y="640"/>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882EB-8BBC-4AB2-B54D-B0D4C0F60811}">
      <dsp:nvSpPr>
        <dsp:cNvPr id="0" name=""/>
        <dsp:cNvSpPr/>
      </dsp:nvSpPr>
      <dsp:spPr>
        <a:xfrm>
          <a:off x="453523" y="337971"/>
          <a:ext cx="824587" cy="824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4433DF-1ACB-46A9-AD14-7D4A5CB74784}">
      <dsp:nvSpPr>
        <dsp:cNvPr id="0" name=""/>
        <dsp:cNvSpPr/>
      </dsp:nvSpPr>
      <dsp:spPr>
        <a:xfrm>
          <a:off x="1731633" y="640"/>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111250">
            <a:lnSpc>
              <a:spcPct val="100000"/>
            </a:lnSpc>
            <a:spcBef>
              <a:spcPct val="0"/>
            </a:spcBef>
            <a:spcAft>
              <a:spcPct val="35000"/>
            </a:spcAft>
            <a:buNone/>
          </a:pPr>
          <a:r>
            <a:rPr lang="en-US" sz="2500" kern="1200"/>
            <a:t>To make whole process easy, effective and time saving</a:t>
          </a:r>
        </a:p>
      </dsp:txBody>
      <dsp:txXfrm>
        <a:off x="1731633" y="640"/>
        <a:ext cx="4182575" cy="1499250"/>
      </dsp:txXfrm>
    </dsp:sp>
    <dsp:sp modelId="{F193711F-3F0E-4C20-841F-147E3851E3D7}">
      <dsp:nvSpPr>
        <dsp:cNvPr id="0" name=""/>
        <dsp:cNvSpPr/>
      </dsp:nvSpPr>
      <dsp:spPr>
        <a:xfrm>
          <a:off x="0" y="1874703"/>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CB418-7973-4B9A-8CAF-B71608C32EE0}">
      <dsp:nvSpPr>
        <dsp:cNvPr id="0" name=""/>
        <dsp:cNvSpPr/>
      </dsp:nvSpPr>
      <dsp:spPr>
        <a:xfrm>
          <a:off x="453523" y="2212034"/>
          <a:ext cx="824587" cy="824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936805-132E-45D9-ADB4-9B442686DD31}">
      <dsp:nvSpPr>
        <dsp:cNvPr id="0" name=""/>
        <dsp:cNvSpPr/>
      </dsp:nvSpPr>
      <dsp:spPr>
        <a:xfrm>
          <a:off x="1731633" y="1874703"/>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111250">
            <a:lnSpc>
              <a:spcPct val="100000"/>
            </a:lnSpc>
            <a:spcBef>
              <a:spcPct val="0"/>
            </a:spcBef>
            <a:spcAft>
              <a:spcPct val="35000"/>
            </a:spcAft>
            <a:buNone/>
          </a:pPr>
          <a:r>
            <a:rPr lang="en-US" sz="2500" kern="1200"/>
            <a:t>To provide easy and efficient service to customer</a:t>
          </a:r>
        </a:p>
      </dsp:txBody>
      <dsp:txXfrm>
        <a:off x="1731633" y="1874703"/>
        <a:ext cx="4182575" cy="1499250"/>
      </dsp:txXfrm>
    </dsp:sp>
    <dsp:sp modelId="{0D0B1E42-5407-4798-9205-3869FDB67D8E}">
      <dsp:nvSpPr>
        <dsp:cNvPr id="0" name=""/>
        <dsp:cNvSpPr/>
      </dsp:nvSpPr>
      <dsp:spPr>
        <a:xfrm>
          <a:off x="0" y="3748766"/>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33BC82-ED41-4326-9927-59F59208F12D}">
      <dsp:nvSpPr>
        <dsp:cNvPr id="0" name=""/>
        <dsp:cNvSpPr/>
      </dsp:nvSpPr>
      <dsp:spPr>
        <a:xfrm>
          <a:off x="453523" y="4086097"/>
          <a:ext cx="824587" cy="824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929118-2D10-4CF2-938F-86094E4476C8}">
      <dsp:nvSpPr>
        <dsp:cNvPr id="0" name=""/>
        <dsp:cNvSpPr/>
      </dsp:nvSpPr>
      <dsp:spPr>
        <a:xfrm>
          <a:off x="1731633" y="3748766"/>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111250">
            <a:lnSpc>
              <a:spcPct val="100000"/>
            </a:lnSpc>
            <a:spcBef>
              <a:spcPct val="0"/>
            </a:spcBef>
            <a:spcAft>
              <a:spcPct val="35000"/>
            </a:spcAft>
            <a:buNone/>
          </a:pPr>
          <a:r>
            <a:rPr lang="en-US" sz="2500" kern="1200"/>
            <a:t>Very easily accessible and easy to maintain easy to access from anywhere</a:t>
          </a:r>
        </a:p>
      </dsp:txBody>
      <dsp:txXfrm>
        <a:off x="1731633" y="3748766"/>
        <a:ext cx="4182575" cy="14992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charset="-122"/>
              <a:ea typeface="Microsoft YaHei"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charset="-122"/>
              <a:ea typeface="Microsoft YaHei"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tags" Target="../tags/tag63.xml"/><Relationship Id="rId2" Type="http://schemas.openxmlformats.org/officeDocument/2006/relationships/tags" Target="../tags/tag62.xml"/><Relationship Id="rId10" Type="http://schemas.openxmlformats.org/officeDocument/2006/relationships/notesSlide" Target="../notesSlides/notesSl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78.xml"/><Relationship Id="rId2" Type="http://schemas.openxmlformats.org/officeDocument/2006/relationships/image" Target="../media/image8.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79.xml"/><Relationship Id="rId2" Type="http://schemas.openxmlformats.org/officeDocument/2006/relationships/image" Target="../media/image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0.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1.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2.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comments" Target="../comments/comment1.xml"/><Relationship Id="rId5" Type="http://schemas.openxmlformats.org/officeDocument/2006/relationships/slideLayout" Target="../slideLayouts/slideLayout10.xml"/><Relationship Id="rId4" Type="http://schemas.openxmlformats.org/officeDocument/2006/relationships/tags" Target="../tags/tag80.xml"/><Relationship Id="rId3" Type="http://schemas.openxmlformats.org/officeDocument/2006/relationships/image" Target="../media/image1.svg"/><Relationship Id="rId2" Type="http://schemas.openxmlformats.org/officeDocument/2006/relationships/image" Target="../media/image1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tags" Target="../tags/tag8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4.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5.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6.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8.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9.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0.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1.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2.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3.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0.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8" name="副标题 7"/>
          <p:cNvSpPr>
            <a:spLocks noGrp="1"/>
          </p:cNvSpPr>
          <p:nvPr>
            <p:ph type="subTitle" idx="1"/>
            <p:custDataLst>
              <p:tags r:id="rId2"/>
            </p:custDataLst>
          </p:nvPr>
        </p:nvSpPr>
        <p:spPr>
          <a:xfrm>
            <a:off x="3385185" y="3678555"/>
            <a:ext cx="6356985" cy="607695"/>
          </a:xfrm>
        </p:spPr>
        <p:txBody>
          <a:bodyPr/>
          <a:lstStyle/>
          <a:p>
            <a:pPr algn="l">
              <a:lnSpc>
                <a:spcPct val="150000"/>
              </a:lnSpc>
              <a:spcAft>
                <a:spcPts val="0"/>
              </a:spcAft>
            </a:pPr>
            <a:r>
              <a:rPr lang="en-IN" altLang="en-US" b="1">
                <a:solidFill>
                  <a:schemeClr val="bg1"/>
                </a:solidFill>
              </a:rPr>
              <a:t>Shubham Kashinath</a:t>
            </a:r>
            <a:r>
              <a:rPr lang="en-US" altLang="zh-CN" b="1">
                <a:solidFill>
                  <a:schemeClr val="bg1"/>
                </a:solidFill>
              </a:rPr>
              <a:t> </a:t>
            </a:r>
            <a:r>
              <a:rPr lang="en-IN" altLang="en-US" b="1">
                <a:solidFill>
                  <a:schemeClr val="bg1"/>
                </a:solidFill>
              </a:rPr>
              <a:t>Chaudhari</a:t>
            </a:r>
            <a:r>
              <a:rPr lang="en-US" altLang="zh-CN" sz="2000">
                <a:solidFill>
                  <a:schemeClr val="bg1"/>
                </a:solidFill>
              </a:rPr>
              <a:t>      </a:t>
            </a:r>
            <a:endParaRPr lang="en-US" altLang="zh-CN" sz="2000">
              <a:solidFill>
                <a:schemeClr val="bg1"/>
              </a:solidFill>
            </a:endParaRPr>
          </a:p>
        </p:txBody>
      </p:sp>
      <p:sp>
        <p:nvSpPr>
          <p:cNvPr id="13" name="圆角矩形 12"/>
          <p:cNvSpPr/>
          <p:nvPr/>
        </p:nvSpPr>
        <p:spPr>
          <a:xfrm>
            <a:off x="2150110" y="2204720"/>
            <a:ext cx="7919720" cy="1008000"/>
          </a:xfrm>
          <a:prstGeom prst="roundRect">
            <a:avLst/>
          </a:prstGeom>
          <a:solidFill>
            <a:srgbClr val="FEFFFF"/>
          </a:soli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6"/>
          <p:cNvSpPr>
            <a:spLocks noGrp="1"/>
          </p:cNvSpPr>
          <p:nvPr>
            <p:ph type="ctrTitle"/>
            <p:custDataLst>
              <p:tags r:id="rId3"/>
            </p:custDataLst>
          </p:nvPr>
        </p:nvSpPr>
        <p:spPr>
          <a:xfrm>
            <a:off x="2515553" y="2272665"/>
            <a:ext cx="7160895" cy="972000"/>
          </a:xfrm>
        </p:spPr>
        <p:txBody>
          <a:bodyPr/>
          <a:lstStyle/>
          <a:p>
            <a:r>
              <a:rPr lang="en-IN" altLang="en-US" sz="52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rPr>
              <a:t>Digital India</a:t>
            </a:r>
            <a:endParaRPr lang="en-IN" altLang="en-US" sz="52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pic>
        <p:nvPicPr>
          <p:cNvPr id="3" name="图片 2" descr="公司"/>
          <p:cNvPicPr>
            <a:picLocks noChangeAspect="1"/>
          </p:cNvPicPr>
          <p:nvPr/>
        </p:nvPicPr>
        <p:blipFill>
          <a:blip r:embed="rId4">
            <a:lum bright="100000"/>
          </a:blip>
          <a:stretch>
            <a:fillRect/>
          </a:stretch>
        </p:blipFill>
        <p:spPr>
          <a:xfrm>
            <a:off x="2990215" y="4347845"/>
            <a:ext cx="288000" cy="288000"/>
          </a:xfrm>
          <a:prstGeom prst="rect">
            <a:avLst/>
          </a:prstGeom>
        </p:spPr>
      </p:pic>
      <p:pic>
        <p:nvPicPr>
          <p:cNvPr id="4" name="图片 3" descr="人"/>
          <p:cNvPicPr>
            <a:picLocks noChangeAspect="1"/>
          </p:cNvPicPr>
          <p:nvPr/>
        </p:nvPicPr>
        <p:blipFill>
          <a:blip r:embed="rId5">
            <a:lum bright="100000"/>
          </a:blip>
          <a:stretch>
            <a:fillRect/>
          </a:stretch>
        </p:blipFill>
        <p:spPr>
          <a:xfrm>
            <a:off x="2967990" y="3863975"/>
            <a:ext cx="324000" cy="324000"/>
          </a:xfrm>
          <a:prstGeom prst="rect">
            <a:avLst/>
          </a:prstGeom>
        </p:spPr>
      </p:pic>
      <p:sp>
        <p:nvSpPr>
          <p:cNvPr id="5" name="副标题 7"/>
          <p:cNvSpPr>
            <a:spLocks noGrp="1"/>
          </p:cNvSpPr>
          <p:nvPr>
            <p:custDataLst>
              <p:tags r:id="rId6"/>
            </p:custDataLst>
          </p:nvPr>
        </p:nvSpPr>
        <p:spPr>
          <a:xfrm>
            <a:off x="3385185" y="4117975"/>
            <a:ext cx="5038725" cy="70421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Aft>
                <a:spcPts val="0"/>
              </a:spcAft>
            </a:pPr>
            <a:r>
              <a:rPr lang="en-IN" altLang="en-US" b="1">
                <a:solidFill>
                  <a:schemeClr val="bg1"/>
                </a:solidFill>
              </a:rPr>
              <a:t>Class</a:t>
            </a:r>
            <a:r>
              <a:rPr lang="en-US" altLang="zh-CN" b="1">
                <a:solidFill>
                  <a:schemeClr val="bg1"/>
                </a:solidFill>
              </a:rPr>
              <a:t>:</a:t>
            </a:r>
            <a:r>
              <a:rPr lang="en-IN" altLang="en-US" b="1">
                <a:solidFill>
                  <a:schemeClr val="bg1"/>
                </a:solidFill>
              </a:rPr>
              <a:t>SYMCA</a:t>
            </a:r>
            <a:endParaRPr lang="en-IN" altLang="en-US" b="1">
              <a:solidFill>
                <a:schemeClr val="bg1"/>
              </a:solidFill>
            </a:endParaRPr>
          </a:p>
        </p:txBody>
      </p:sp>
      <p:pic>
        <p:nvPicPr>
          <p:cNvPr id="6" name="图片 2" descr="公司"/>
          <p:cNvPicPr>
            <a:picLocks noChangeAspect="1"/>
          </p:cNvPicPr>
          <p:nvPr/>
        </p:nvPicPr>
        <p:blipFill>
          <a:blip r:embed="rId4">
            <a:lum bright="100000"/>
          </a:blip>
          <a:stretch>
            <a:fillRect/>
          </a:stretch>
        </p:blipFill>
        <p:spPr>
          <a:xfrm>
            <a:off x="2987675" y="4755515"/>
            <a:ext cx="288000" cy="288000"/>
          </a:xfrm>
          <a:prstGeom prst="rect">
            <a:avLst/>
          </a:prstGeom>
        </p:spPr>
      </p:pic>
      <p:sp>
        <p:nvSpPr>
          <p:cNvPr id="9" name="副标题 7"/>
          <p:cNvSpPr>
            <a:spLocks noGrp="1"/>
          </p:cNvSpPr>
          <p:nvPr>
            <p:custDataLst>
              <p:tags r:id="rId7"/>
            </p:custDataLst>
          </p:nvPr>
        </p:nvSpPr>
        <p:spPr>
          <a:xfrm>
            <a:off x="3291840" y="4547235"/>
            <a:ext cx="5038725" cy="70421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Aft>
                <a:spcPts val="0"/>
              </a:spcAft>
            </a:pPr>
            <a:r>
              <a:rPr lang="en-IN" altLang="en-US" b="1">
                <a:solidFill>
                  <a:schemeClr val="bg1"/>
                </a:solidFill>
              </a:rPr>
              <a:t>RollNo:27</a:t>
            </a:r>
            <a:endParaRPr lang="en-IN" altLang="en-US" b="1">
              <a:solidFill>
                <a:schemeClr val="bg1"/>
              </a:solidFill>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Economic Feasibility </a:t>
            </a:r>
            <a:endParaRPr lang="en-IN" altLang="en-US" sz="2600" b="1" dirty="0">
              <a:solidFill>
                <a:schemeClr val="bg1"/>
              </a:solidFill>
              <a:effectLst/>
              <a:latin typeface="Arial" panose="020B0604020202020204" pitchFamily="34" charset="0"/>
              <a:ea typeface="Arial" panose="020B0604020202020204" pitchFamily="34" charset="0"/>
            </a:endParaRPr>
          </a:p>
        </p:txBody>
      </p:sp>
      <p:sp>
        <p:nvSpPr>
          <p:cNvPr id="18" name="TextBox 1"/>
          <p:cNvSpPr txBox="1"/>
          <p:nvPr/>
        </p:nvSpPr>
        <p:spPr>
          <a:xfrm>
            <a:off x="1295401" y="1796281"/>
            <a:ext cx="9601196" cy="3263612"/>
          </a:xfrm>
          <a:prstGeom prst="rect">
            <a:avLst/>
          </a:prstGeom>
        </p:spPr>
        <p:txBody>
          <a:bodyPr vert="horz" lIns="91440" tIns="45720" rIns="91440" bIns="45720" rtlCol="0" anchor="t">
            <a:normAutofit/>
          </a:bodyPr>
          <a:p>
            <a:pPr marL="285750" marR="0" lvl="0" indent="-285750">
              <a:spcBef>
                <a:spcPct val="20000"/>
              </a:spcBef>
              <a:spcAft>
                <a:spcPts val="600"/>
              </a:spcAft>
              <a:buClr>
                <a:schemeClr val="accent1"/>
              </a:buClr>
              <a:buSzPct val="115000"/>
              <a:buFont typeface="Arial" panose="020B0604020202020204"/>
              <a:buChar char="•"/>
              <a:tabLst>
                <a:tab pos="266700" algn="l"/>
              </a:tabLst>
            </a:pPr>
            <a:r>
              <a:rPr lang="en-US">
                <a:solidFill>
                  <a:schemeClr val="tx1">
                    <a:lumMod val="85000"/>
                    <a:lumOff val="15000"/>
                  </a:schemeClr>
                </a:solidFill>
              </a:rPr>
              <a:t>Economic Feasibility helps in determining whether the required software has the potential to generate financial gains for an organization.</a:t>
            </a:r>
            <a:endParaRPr lang="en-US">
              <a:solidFill>
                <a:schemeClr val="tx1">
                  <a:lumMod val="85000"/>
                  <a:lumOff val="15000"/>
                </a:schemeClr>
              </a:solidFill>
            </a:endParaRPr>
          </a:p>
          <a:p>
            <a:pPr marL="342900" marR="0" lvl="0" indent="-342900">
              <a:spcBef>
                <a:spcPct val="20000"/>
              </a:spcBef>
              <a:spcAft>
                <a:spcPts val="600"/>
              </a:spcAft>
              <a:buClr>
                <a:schemeClr val="accent1"/>
              </a:buClr>
              <a:buSzPct val="115000"/>
              <a:buFont typeface="Arial" panose="020B0604020202020204"/>
              <a:buChar char="•"/>
              <a:tabLst>
                <a:tab pos="266700" algn="l"/>
              </a:tabLst>
            </a:pPr>
            <a:r>
              <a:rPr lang="en-US">
                <a:solidFill>
                  <a:schemeClr val="tx1">
                    <a:lumMod val="85000"/>
                    <a:lumOff val="15000"/>
                  </a:schemeClr>
                </a:solidFill>
              </a:rPr>
              <a:t>This type of study involves the cost incurred on the team of the software development, cost of study involved in conducting a feasibility study, estimated cost of software and hardware.</a:t>
            </a:r>
            <a:endParaRPr lang="en-US">
              <a:solidFill>
                <a:schemeClr val="tx1">
                  <a:lumMod val="85000"/>
                  <a:lumOff val="15000"/>
                </a:schemeClr>
              </a:solidFill>
            </a:endParaRPr>
          </a:p>
          <a:p>
            <a:pPr marL="342900" marR="0" lvl="0" indent="-342900">
              <a:spcBef>
                <a:spcPct val="20000"/>
              </a:spcBef>
              <a:spcAft>
                <a:spcPts val="600"/>
              </a:spcAft>
              <a:buClr>
                <a:schemeClr val="accent1"/>
              </a:buClr>
              <a:buSzPct val="115000"/>
              <a:buFont typeface="Arial" panose="020B0604020202020204"/>
              <a:buChar char="•"/>
              <a:tabLst>
                <a:tab pos="266700" algn="l"/>
              </a:tabLst>
            </a:pPr>
            <a:r>
              <a:rPr lang="en-US">
                <a:solidFill>
                  <a:schemeClr val="tx1">
                    <a:lumMod val="85000"/>
                    <a:lumOff val="15000"/>
                  </a:schemeClr>
                </a:solidFill>
              </a:rPr>
              <a:t>The only person working here is admin. So due to reduced manpower, the cost of wages is also reduced. Hence making it cheaper.</a:t>
            </a:r>
            <a:endParaRPr lang="en-US">
              <a:solidFill>
                <a:schemeClr val="tx1">
                  <a:lumMod val="85000"/>
                  <a:lumOff val="15000"/>
                </a:schemeClr>
              </a:solidFill>
            </a:endParaRPr>
          </a:p>
          <a:p>
            <a:pPr marL="342900" indent="-342900">
              <a:spcBef>
                <a:spcPct val="20000"/>
              </a:spcBef>
              <a:spcAft>
                <a:spcPts val="600"/>
              </a:spcAft>
              <a:buClr>
                <a:schemeClr val="accent1"/>
              </a:buClr>
              <a:buSzPct val="115000"/>
              <a:buFont typeface="Arial" panose="020B0604020202020204"/>
              <a:buChar char="•"/>
              <a:tabLst>
                <a:tab pos="266700" algn="l"/>
              </a:tabLst>
            </a:pPr>
            <a:r>
              <a:rPr lang="en-US">
                <a:solidFill>
                  <a:schemeClr val="tx1">
                    <a:lumMod val="85000"/>
                    <a:lumOff val="15000"/>
                  </a:schemeClr>
                </a:solidFill>
              </a:rPr>
              <a:t>Here the cost of hardware is affordable</a:t>
            </a:r>
            <a:endParaRPr lang="en-US" dirty="0">
              <a:solidFill>
                <a:schemeClr val="tx1">
                  <a:lumMod val="85000"/>
                  <a:lumOff val="15000"/>
                </a:schemeClr>
              </a:solidFill>
            </a:endParaRPr>
          </a:p>
        </p:txBody>
      </p:sp>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3" name="圆角矩形 12"/>
          <p:cNvSpPr/>
          <p:nvPr/>
        </p:nvSpPr>
        <p:spPr>
          <a:xfrm>
            <a:off x="2665730" y="3837305"/>
            <a:ext cx="6419850" cy="4826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5"/>
          <p:cNvSpPr txBox="1"/>
          <p:nvPr/>
        </p:nvSpPr>
        <p:spPr>
          <a:xfrm>
            <a:off x="3269615" y="3880485"/>
            <a:ext cx="5128895" cy="398780"/>
          </a:xfrm>
          <a:prstGeom prst="rect">
            <a:avLst/>
          </a:prstGeom>
          <a:noFill/>
        </p:spPr>
        <p:txBody>
          <a:bodyPr wrap="square" rtlCol="0">
            <a:spAutoFit/>
          </a:bodyPr>
          <a:p>
            <a:pPr algn="ctr"/>
            <a:r>
              <a:rPr lang="en-IN" altLang="en-US" sz="2000" b="1" dirty="0">
                <a:solidFill>
                  <a:srgbClr val="4A6C78"/>
                </a:solidFill>
                <a:latin typeface="Arial" panose="020B0604020202020204" pitchFamily="34" charset="0"/>
                <a:ea typeface="Arial" panose="020B0604020202020204" pitchFamily="34" charset="0"/>
              </a:rPr>
              <a:t>Use Case Diagram</a:t>
            </a:r>
            <a:r>
              <a:rPr lang="en-US" altLang="zh-CN" sz="2000" b="1" dirty="0">
                <a:solidFill>
                  <a:srgbClr val="4A6C78"/>
                </a:solidFill>
                <a:latin typeface="Arial" panose="020B0604020202020204" pitchFamily="34" charset="0"/>
                <a:ea typeface="Arial" panose="020B0604020202020204" pitchFamily="34" charset="0"/>
              </a:rPr>
              <a:t> </a:t>
            </a:r>
            <a:endParaRPr lang="en-US" altLang="zh-CN" sz="2000" b="1" dirty="0">
              <a:solidFill>
                <a:srgbClr val="4A6C78"/>
              </a:solidFill>
              <a:latin typeface="Arial" panose="020B0604020202020204" pitchFamily="34" charset="0"/>
              <a:ea typeface="Arial" panose="020B0604020202020204" pitchFamily="34" charset="0"/>
            </a:endParaRPr>
          </a:p>
        </p:txBody>
      </p:sp>
      <p:sp>
        <p:nvSpPr>
          <p:cNvPr id="5" name="文本框 1"/>
          <p:cNvSpPr txBox="1"/>
          <p:nvPr/>
        </p:nvSpPr>
        <p:spPr>
          <a:xfrm>
            <a:off x="2468245" y="2335530"/>
            <a:ext cx="7047865" cy="1014730"/>
          </a:xfrm>
          <a:prstGeom prst="rect">
            <a:avLst/>
          </a:prstGeom>
          <a:noFill/>
        </p:spPr>
        <p:txBody>
          <a:bodyPr wrap="square" rtlCol="0">
            <a:spAutoFit/>
          </a:bodyPr>
          <a:p>
            <a:pPr algn="ctr"/>
            <a:r>
              <a:rPr lang="en-IN" altLang="en-US" sz="6000" b="1" dirty="0">
                <a:solidFill>
                  <a:schemeClr val="bg1"/>
                </a:solidFill>
                <a:latin typeface="Arial" panose="020B0604020202020204" pitchFamily="34" charset="0"/>
                <a:ea typeface="Arial" panose="020B0604020202020204" pitchFamily="34" charset="0"/>
              </a:rPr>
              <a:t>Diagrams</a:t>
            </a:r>
            <a:endParaRPr lang="en-IN" altLang="en-US" sz="6000" b="1" dirty="0">
              <a:solidFill>
                <a:schemeClr val="bg1"/>
              </a:solidFill>
              <a:latin typeface="Arial" panose="020B0604020202020204" pitchFamily="34" charset="0"/>
              <a:ea typeface="Arial" panose="020B0604020202020204" pitchFamily="34" charset="0"/>
            </a:endParaRPr>
          </a:p>
        </p:txBody>
      </p:sp>
      <p:sp>
        <p:nvSpPr>
          <p:cNvPr id="7" name="圆角矩形 12"/>
          <p:cNvSpPr/>
          <p:nvPr/>
        </p:nvSpPr>
        <p:spPr>
          <a:xfrm>
            <a:off x="2670810" y="4441825"/>
            <a:ext cx="6419850" cy="4826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5"/>
          <p:cNvSpPr txBox="1"/>
          <p:nvPr/>
        </p:nvSpPr>
        <p:spPr>
          <a:xfrm>
            <a:off x="3274695" y="4485005"/>
            <a:ext cx="5128895" cy="706755"/>
          </a:xfrm>
          <a:prstGeom prst="rect">
            <a:avLst/>
          </a:prstGeom>
          <a:noFill/>
        </p:spPr>
        <p:txBody>
          <a:bodyPr wrap="square" rtlCol="0">
            <a:spAutoFit/>
          </a:bodyPr>
          <a:p>
            <a:pPr algn="ctr"/>
            <a:r>
              <a:rPr lang="en-IN" altLang="en-US" sz="2000" b="1" dirty="0">
                <a:solidFill>
                  <a:srgbClr val="4A6C78"/>
                </a:solidFill>
                <a:latin typeface="Arial" panose="020B0604020202020204" pitchFamily="34" charset="0"/>
                <a:ea typeface="Arial" panose="020B0604020202020204" pitchFamily="34" charset="0"/>
              </a:rPr>
              <a:t>Data Flow </a:t>
            </a:r>
            <a:r>
              <a:rPr lang="en-IN" altLang="en-US" sz="2000" b="1" dirty="0">
                <a:solidFill>
                  <a:srgbClr val="4A6C78"/>
                </a:solidFill>
                <a:latin typeface="Arial" panose="020B0604020202020204" pitchFamily="34" charset="0"/>
                <a:ea typeface="Arial" panose="020B0604020202020204" pitchFamily="34" charset="0"/>
                <a:sym typeface="+mn-ea"/>
              </a:rPr>
              <a:t>Diagram</a:t>
            </a:r>
            <a:r>
              <a:rPr lang="en-US" altLang="zh-CN" sz="2000" b="1" dirty="0">
                <a:solidFill>
                  <a:srgbClr val="4A6C78"/>
                </a:solidFill>
                <a:latin typeface="Arial" panose="020B0604020202020204" pitchFamily="34" charset="0"/>
                <a:ea typeface="Arial" panose="020B0604020202020204" pitchFamily="34" charset="0"/>
                <a:sym typeface="+mn-ea"/>
              </a:rPr>
              <a:t> </a:t>
            </a:r>
            <a:endParaRPr lang="en-US" altLang="zh-CN" sz="2000" b="1" dirty="0">
              <a:solidFill>
                <a:srgbClr val="4A6C78"/>
              </a:solidFill>
              <a:latin typeface="Arial" panose="020B0604020202020204" pitchFamily="34" charset="0"/>
              <a:ea typeface="Arial" panose="020B0604020202020204" pitchFamily="34" charset="0"/>
            </a:endParaRPr>
          </a:p>
          <a:p>
            <a:pPr algn="ctr"/>
            <a:r>
              <a:rPr lang="en-US" altLang="zh-CN" sz="2000" b="1" dirty="0">
                <a:solidFill>
                  <a:srgbClr val="4A6C78"/>
                </a:solidFill>
                <a:latin typeface="Arial" panose="020B0604020202020204" pitchFamily="34" charset="0"/>
                <a:ea typeface="Arial" panose="020B0604020202020204" pitchFamily="34" charset="0"/>
              </a:rPr>
              <a:t> </a:t>
            </a:r>
            <a:endParaRPr lang="en-US" altLang="zh-CN" sz="2000" b="1" dirty="0">
              <a:solidFill>
                <a:srgbClr val="4A6C78"/>
              </a:solidFill>
              <a:latin typeface="Arial" panose="020B0604020202020204" pitchFamily="34" charset="0"/>
              <a:ea typeface="Arial" panose="020B0604020202020204" pitchFamily="34" charset="0"/>
            </a:endParaRPr>
          </a:p>
        </p:txBody>
      </p:sp>
      <p:sp>
        <p:nvSpPr>
          <p:cNvPr id="9" name="圆角矩形 12"/>
          <p:cNvSpPr/>
          <p:nvPr/>
        </p:nvSpPr>
        <p:spPr>
          <a:xfrm>
            <a:off x="2680970" y="5061585"/>
            <a:ext cx="6419850" cy="4826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5"/>
          <p:cNvSpPr txBox="1"/>
          <p:nvPr/>
        </p:nvSpPr>
        <p:spPr>
          <a:xfrm>
            <a:off x="3284855" y="5104765"/>
            <a:ext cx="5128895" cy="398780"/>
          </a:xfrm>
          <a:prstGeom prst="rect">
            <a:avLst/>
          </a:prstGeom>
          <a:noFill/>
        </p:spPr>
        <p:txBody>
          <a:bodyPr wrap="square" rtlCol="0">
            <a:spAutoFit/>
          </a:bodyPr>
          <a:p>
            <a:pPr algn="ctr"/>
            <a:r>
              <a:rPr lang="en-IN" altLang="en-US" sz="2000" b="1" dirty="0">
                <a:solidFill>
                  <a:srgbClr val="4A6C78"/>
                </a:solidFill>
                <a:latin typeface="Arial" panose="020B0604020202020204" pitchFamily="34" charset="0"/>
                <a:ea typeface="Arial" panose="020B0604020202020204" pitchFamily="34" charset="0"/>
              </a:rPr>
              <a:t>Class </a:t>
            </a:r>
            <a:r>
              <a:rPr lang="en-IN" altLang="en-US" sz="2000" b="1" dirty="0">
                <a:solidFill>
                  <a:srgbClr val="4A6C78"/>
                </a:solidFill>
                <a:latin typeface="Arial" panose="020B0604020202020204" pitchFamily="34" charset="0"/>
                <a:ea typeface="Arial" panose="020B0604020202020204" pitchFamily="34" charset="0"/>
                <a:sym typeface="+mn-ea"/>
              </a:rPr>
              <a:t>Diagram</a:t>
            </a:r>
            <a:r>
              <a:rPr lang="en-US" altLang="zh-CN" sz="2000" b="1" dirty="0">
                <a:solidFill>
                  <a:srgbClr val="4A6C78"/>
                </a:solidFill>
                <a:latin typeface="Arial" panose="020B0604020202020204" pitchFamily="34" charset="0"/>
                <a:ea typeface="Arial" panose="020B0604020202020204" pitchFamily="34" charset="0"/>
                <a:sym typeface="+mn-ea"/>
              </a:rPr>
              <a:t> </a:t>
            </a:r>
            <a:r>
              <a:rPr lang="en-US" altLang="zh-CN" sz="2000" b="1" dirty="0">
                <a:solidFill>
                  <a:srgbClr val="4A6C78"/>
                </a:solidFill>
                <a:latin typeface="Arial" panose="020B0604020202020204" pitchFamily="34" charset="0"/>
                <a:ea typeface="Arial" panose="020B0604020202020204" pitchFamily="34" charset="0"/>
              </a:rPr>
              <a:t> </a:t>
            </a:r>
            <a:endParaRPr lang="en-US" altLang="zh-CN" sz="2000" b="1" dirty="0">
              <a:solidFill>
                <a:srgbClr val="4A6C78"/>
              </a:solidFill>
              <a:latin typeface="Arial" panose="020B0604020202020204" pitchFamily="34" charset="0"/>
              <a:ea typeface="Arial" panose="020B060402020202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10" grpId="0"/>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Use Case Diagram</a:t>
            </a:r>
            <a:endParaRPr lang="en-IN" altLang="en-US" sz="2600" b="1" dirty="0">
              <a:solidFill>
                <a:schemeClr val="bg1"/>
              </a:solidFill>
              <a:effectLst/>
              <a:latin typeface="Arial" panose="020B0604020202020204" pitchFamily="34" charset="0"/>
              <a:ea typeface="Arial" panose="020B0604020202020204" pitchFamily="34" charset="0"/>
            </a:endParaRPr>
          </a:p>
        </p:txBody>
      </p:sp>
      <p:pic>
        <p:nvPicPr>
          <p:cNvPr id="11" name="Content Placeholder 10" descr="Diagram&#10;&#10;Description automatically generated"/>
          <p:cNvPicPr>
            <a:picLocks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083050" y="1193165"/>
            <a:ext cx="4025900" cy="5039995"/>
          </a:xfrm>
          <a:prstGeom prst="rect">
            <a:avLst/>
          </a:prstGeom>
        </p:spPr>
      </p:pic>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3525"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Data Flow Diagram</a:t>
            </a:r>
            <a:endParaRPr lang="en-IN" altLang="en-US" sz="2600" b="1" dirty="0">
              <a:solidFill>
                <a:schemeClr val="bg1"/>
              </a:solidFill>
              <a:effectLst/>
              <a:latin typeface="Arial" panose="020B0604020202020204" pitchFamily="34" charset="0"/>
              <a:ea typeface="Arial" panose="020B0604020202020204" pitchFamily="34" charset="0"/>
            </a:endParaRPr>
          </a:p>
        </p:txBody>
      </p:sp>
      <p:pic>
        <p:nvPicPr>
          <p:cNvPr id="11" name="Content Placeholder 10"/>
          <p:cNvPicPr>
            <a:picLocks noChangeAspect="1"/>
          </p:cNvPicPr>
          <p:nvPr>
            <p:ph sz="quarter" idx="13"/>
          </p:nvPr>
        </p:nvPicPr>
        <p:blipFill>
          <a:blip r:embed="rId2"/>
          <a:stretch>
            <a:fillRect/>
          </a:stretch>
        </p:blipFill>
        <p:spPr>
          <a:xfrm>
            <a:off x="3519805" y="1044575"/>
            <a:ext cx="5199380" cy="5149850"/>
          </a:xfrm>
          <a:prstGeom prst="rect">
            <a:avLst/>
          </a:prstGeom>
        </p:spPr>
      </p:pic>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8"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DFD Zero Level</a:t>
            </a:r>
            <a:endParaRPr lang="en-IN" altLang="en-US" sz="2600" b="1" dirty="0">
              <a:solidFill>
                <a:schemeClr val="bg1"/>
              </a:solidFill>
              <a:effectLst/>
              <a:latin typeface="Arial" panose="020B0604020202020204" pitchFamily="34" charset="0"/>
              <a:ea typeface="Arial" panose="020B0604020202020204" pitchFamily="34" charset="0"/>
            </a:endParaRPr>
          </a:p>
        </p:txBody>
      </p:sp>
      <p:pic>
        <p:nvPicPr>
          <p:cNvPr id="11" name="Content Placeholder 10" descr="DFD_Zero"/>
          <p:cNvPicPr>
            <a:picLocks noChangeAspect="1"/>
          </p:cNvPicPr>
          <p:nvPr>
            <p:ph sz="quarter" idx="13"/>
          </p:nvPr>
        </p:nvPicPr>
        <p:blipFill>
          <a:blip r:embed="rId2"/>
          <a:stretch>
            <a:fillRect/>
          </a:stretch>
        </p:blipFill>
        <p:spPr>
          <a:xfrm rot="16200000">
            <a:off x="4081780" y="-584835"/>
            <a:ext cx="4234180" cy="79571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8"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DFD One Level</a:t>
            </a:r>
            <a:endParaRPr lang="en-IN" altLang="en-US" sz="2600" b="1" dirty="0">
              <a:solidFill>
                <a:schemeClr val="bg1"/>
              </a:solidFill>
              <a:effectLst/>
              <a:latin typeface="Arial" panose="020B0604020202020204" pitchFamily="34" charset="0"/>
              <a:ea typeface="Arial" panose="020B0604020202020204" pitchFamily="34" charset="0"/>
            </a:endParaRPr>
          </a:p>
        </p:txBody>
      </p:sp>
      <p:pic>
        <p:nvPicPr>
          <p:cNvPr id="5" name="Content Placeholder 4" descr="DFD_One"/>
          <p:cNvPicPr>
            <a:picLocks noChangeAspect="1"/>
          </p:cNvPicPr>
          <p:nvPr>
            <p:ph sz="quarter" idx="13"/>
          </p:nvPr>
        </p:nvPicPr>
        <p:blipFill>
          <a:blip r:embed="rId2"/>
          <a:stretch>
            <a:fillRect/>
          </a:stretch>
        </p:blipFill>
        <p:spPr>
          <a:xfrm>
            <a:off x="2947670" y="1038225"/>
            <a:ext cx="6297930" cy="53244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Class Diagram</a:t>
            </a:r>
            <a:endParaRPr lang="en-IN" altLang="en-US" sz="2600" b="1" dirty="0">
              <a:solidFill>
                <a:schemeClr val="bg1"/>
              </a:solidFill>
              <a:effectLst/>
              <a:latin typeface="Arial" panose="020B0604020202020204" pitchFamily="34" charset="0"/>
              <a:ea typeface="Arial" panose="020B0604020202020204" pitchFamily="34" charset="0"/>
            </a:endParaRPr>
          </a:p>
        </p:txBody>
      </p:sp>
      <p:pic>
        <p:nvPicPr>
          <p:cNvPr id="5" name="Content Placeholder 4"/>
          <p:cNvPicPr>
            <a:picLocks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18945" y="1188085"/>
            <a:ext cx="8636635" cy="51187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System Design</a:t>
            </a:r>
            <a:endParaRPr lang="en-IN" altLang="en-US" sz="2600" b="1" dirty="0">
              <a:solidFill>
                <a:schemeClr val="bg1"/>
              </a:solidFill>
              <a:effectLst/>
              <a:latin typeface="Arial" panose="020B0604020202020204" pitchFamily="34" charset="0"/>
              <a:ea typeface="Arial" panose="020B0604020202020204" pitchFamily="34" charset="0"/>
            </a:endParaRPr>
          </a:p>
        </p:txBody>
      </p:sp>
      <p:sp>
        <p:nvSpPr>
          <p:cNvPr id="8" name="Text Box 7"/>
          <p:cNvSpPr txBox="1"/>
          <p:nvPr/>
        </p:nvSpPr>
        <p:spPr>
          <a:xfrm>
            <a:off x="1105535" y="3208020"/>
            <a:ext cx="3751580" cy="706755"/>
          </a:xfrm>
          <a:prstGeom prst="rect">
            <a:avLst/>
          </a:prstGeom>
          <a:noFill/>
        </p:spPr>
        <p:txBody>
          <a:bodyPr wrap="square" rtlCol="0">
            <a:spAutoFit/>
          </a:bodyPr>
          <a:p>
            <a:r>
              <a:rPr lang="en-IN" altLang="en-US" sz="4000" b="1">
                <a:latin typeface="Garamond" panose="02020404030301010803" charset="0"/>
                <a:cs typeface="Garamond" panose="02020404030301010803" charset="0"/>
              </a:rPr>
              <a:t>Data </a:t>
            </a:r>
            <a:r>
              <a:rPr lang="en-IN" altLang="en-US" sz="4000" b="1">
                <a:latin typeface="Garamond" panose="02020404030301010803" charset="0"/>
                <a:ea typeface="Microsoft YaHei UI" panose="020B0503020204020204" charset="-122"/>
                <a:cs typeface="Garamond" panose="02020404030301010803" charset="0"/>
              </a:rPr>
              <a:t>Dictionary</a:t>
            </a:r>
            <a:endParaRPr lang="en-IN" altLang="en-US" sz="4000" b="1">
              <a:latin typeface="Garamond" panose="02020404030301010803" charset="0"/>
              <a:ea typeface="Microsoft YaHei UI" panose="020B0503020204020204" charset="-122"/>
              <a:cs typeface="Garamond" panose="02020404030301010803" charset="0"/>
            </a:endParaRPr>
          </a:p>
        </p:txBody>
      </p:sp>
      <p:pic>
        <p:nvPicPr>
          <p:cNvPr id="105" name="Graphic 104" descr="Database"/>
          <p:cNvPicPr>
            <a:picLocks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4970" y="1734185"/>
            <a:ext cx="3811905" cy="3811905"/>
          </a:xfrm>
          <a:prstGeom prst="rect">
            <a:avLst/>
          </a:prstGeom>
        </p:spPr>
      </p:pic>
    </p:spTree>
    <p:custDataLst>
      <p:tags r:id="rId4"/>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8" name="Content Placeholder 17"/>
          <p:cNvGraphicFramePr>
            <a:graphicFrameLocks noGrp="1"/>
          </p:cNvGraphicFramePr>
          <p:nvPr>
            <p:ph sz="quarter" idx="13"/>
          </p:nvPr>
        </p:nvGraphicFramePr>
        <p:xfrm>
          <a:off x="847725" y="979805"/>
          <a:ext cx="10496550" cy="5511800"/>
        </p:xfrm>
        <a:graphic>
          <a:graphicData uri="http://schemas.openxmlformats.org/drawingml/2006/table">
            <a:tbl>
              <a:tblPr firstRow="1" firstCol="1" bandRow="1">
                <a:tableStyleId>{5C22544A-7EE6-4342-B048-85BDC9FD1C3A}</a:tableStyleId>
              </a:tblPr>
              <a:tblGrid>
                <a:gridCol w="3479122"/>
                <a:gridCol w="3508714"/>
                <a:gridCol w="3508714"/>
              </a:tblGrid>
              <a:tr h="429260">
                <a:tc gridSpan="3">
                  <a:txBody>
                    <a:bodyPr/>
                    <a:p>
                      <a:pPr marL="0" marR="0" indent="228600" algn="ctr">
                        <a:spcBef>
                          <a:spcPts val="0"/>
                        </a:spcBef>
                        <a:spcAft>
                          <a:spcPts val="0"/>
                        </a:spcAft>
                      </a:pPr>
                      <a:r>
                        <a:rPr lang="en-US" sz="2000">
                          <a:effectLst/>
                        </a:rPr>
                        <a:t>AccountCollection</a:t>
                      </a:r>
                      <a:endParaRPr lang="en-US" sz="2000">
                        <a:effectLst/>
                        <a:latin typeface="Calibri" panose="020F0502020204030204" pitchFamily="34" charset="0"/>
                        <a:ea typeface="Calibri" panose="020F0502020204030204" pitchFamily="34" charset="0"/>
                      </a:endParaRPr>
                    </a:p>
                  </a:txBody>
                  <a:tcPr marL="14111" marR="14111" marT="14111" marB="14111" anchor="ctr">
                    <a:solidFill>
                      <a:srgbClr val="648FA0"/>
                    </a:solidFill>
                  </a:tcPr>
                </a:tc>
                <a:tc hMerge="1">
                  <a:tcPr/>
                </a:tc>
                <a:tc hMerge="1">
                  <a:tcPr>
                    <a:solidFill>
                      <a:srgbClr val="648FA0"/>
                    </a:solidFill>
                  </a:tcPr>
                </a:tc>
              </a:tr>
              <a:tr h="429260">
                <a:tc>
                  <a:txBody>
                    <a:bodyPr/>
                    <a:p>
                      <a:pPr marL="0" marR="0" indent="228600" algn="ctr">
                        <a:spcBef>
                          <a:spcPts val="0"/>
                        </a:spcBef>
                        <a:spcAft>
                          <a:spcPts val="0"/>
                        </a:spcAft>
                      </a:pPr>
                      <a:r>
                        <a:rPr lang="en-US" sz="2000">
                          <a:effectLst/>
                        </a:rPr>
                        <a:t>Entity</a:t>
                      </a:r>
                      <a:endParaRPr lang="en-US" sz="2000">
                        <a:effectLst/>
                        <a:latin typeface="Calibri" panose="020F0502020204030204" pitchFamily="34" charset="0"/>
                        <a:ea typeface="Calibri" panose="020F0502020204030204" pitchFamily="34" charset="0"/>
                      </a:endParaRPr>
                    </a:p>
                  </a:txBody>
                  <a:tcPr marL="14111" marR="14111" marT="14111" marB="14111" anchor="ctr">
                    <a:solidFill>
                      <a:srgbClr val="648FA0"/>
                    </a:solidFill>
                  </a:tcPr>
                </a:tc>
                <a:tc>
                  <a:txBody>
                    <a:bodyPr/>
                    <a:p>
                      <a:pPr marL="0" marR="0" indent="228600" algn="ctr">
                        <a:spcBef>
                          <a:spcPts val="0"/>
                        </a:spcBef>
                        <a:spcAft>
                          <a:spcPts val="0"/>
                        </a:spcAft>
                      </a:pPr>
                      <a:r>
                        <a:rPr lang="en-US" sz="2000">
                          <a:effectLst/>
                        </a:rPr>
                        <a:t>Data Type</a:t>
                      </a:r>
                      <a:endParaRPr lang="en-US" sz="2000">
                        <a:effectLst/>
                        <a:latin typeface="Calibri" panose="020F0502020204030204" pitchFamily="34" charset="0"/>
                        <a:ea typeface="Calibri" panose="020F0502020204030204" pitchFamily="34" charset="0"/>
                      </a:endParaRPr>
                    </a:p>
                  </a:txBody>
                  <a:tcPr marL="14111" marR="14111" marT="14111" marB="14111" anchor="ctr"/>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Size</a:t>
                      </a:r>
                      <a:endParaRPr lang="en-IN" altLang="en-US" sz="2000">
                        <a:effectLst/>
                        <a:latin typeface="Calibri" panose="020F0502020204030204" pitchFamily="34" charset="0"/>
                        <a:ea typeface="Calibri" panose="020F0502020204030204" pitchFamily="34" charset="0"/>
                      </a:endParaRPr>
                    </a:p>
                  </a:txBody>
                  <a:tcPr marL="14111" marR="14111" marT="14111" marB="14111" anchor="ctr"/>
                </a:tc>
              </a:tr>
              <a:tr h="429260">
                <a:tc>
                  <a:txBody>
                    <a:bodyPr/>
                    <a:p>
                      <a:pPr marL="0" marR="0" indent="228600" algn="ctr">
                        <a:spcBef>
                          <a:spcPts val="0"/>
                        </a:spcBef>
                        <a:spcAft>
                          <a:spcPts val="0"/>
                        </a:spcAft>
                      </a:pPr>
                      <a:r>
                        <a:rPr lang="en-US" sz="2000">
                          <a:effectLst/>
                        </a:rPr>
                        <a:t>name</a:t>
                      </a:r>
                      <a:endParaRPr lang="en-US" sz="2000">
                        <a:effectLst/>
                        <a:latin typeface="Calibri" panose="020F0502020204030204" pitchFamily="34" charset="0"/>
                        <a:ea typeface="Calibri" panose="020F0502020204030204" pitchFamily="34" charset="0"/>
                      </a:endParaRPr>
                    </a:p>
                  </a:txBody>
                  <a:tcPr marL="14111" marR="14111" marT="14111" marB="14111">
                    <a:solidFill>
                      <a:srgbClr val="648FA0"/>
                    </a:solidFill>
                  </a:tcPr>
                </a:tc>
                <a:tc>
                  <a:txBody>
                    <a:bodyPr/>
                    <a:p>
                      <a:pPr marL="0" marR="0" indent="228600" algn="ctr">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endParaRPr>
                    </a:p>
                  </a:txBody>
                  <a:tcPr marL="14111" marR="14111" marT="14111" marB="14111"/>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50</a:t>
                      </a:r>
                      <a:endParaRPr lang="en-IN" altLang="en-US" sz="2000">
                        <a:effectLst/>
                        <a:latin typeface="Calibri" panose="020F0502020204030204" pitchFamily="34" charset="0"/>
                        <a:ea typeface="Calibri" panose="020F0502020204030204" pitchFamily="34" charset="0"/>
                      </a:endParaRPr>
                    </a:p>
                  </a:txBody>
                  <a:tcPr marL="14111" marR="14111" marT="14111" marB="14111"/>
                </a:tc>
              </a:tr>
              <a:tr h="429260">
                <a:tc>
                  <a:txBody>
                    <a:bodyPr/>
                    <a:p>
                      <a:pPr marL="0" marR="0" indent="228600" algn="ctr">
                        <a:spcBef>
                          <a:spcPts val="0"/>
                        </a:spcBef>
                        <a:spcAft>
                          <a:spcPts val="0"/>
                        </a:spcAft>
                      </a:pPr>
                      <a:r>
                        <a:rPr lang="en-US" sz="2000">
                          <a:effectLst/>
                        </a:rPr>
                        <a:t>contactName</a:t>
                      </a:r>
                      <a:endParaRPr lang="en-US" sz="2000">
                        <a:effectLst/>
                        <a:latin typeface="Calibri" panose="020F0502020204030204" pitchFamily="34" charset="0"/>
                        <a:ea typeface="Calibri" panose="020F0502020204030204" pitchFamily="34" charset="0"/>
                      </a:endParaRPr>
                    </a:p>
                  </a:txBody>
                  <a:tcPr marL="14111" marR="14111" marT="14111" marB="14111">
                    <a:solidFill>
                      <a:srgbClr val="648FA0"/>
                    </a:solidFill>
                  </a:tcPr>
                </a:tc>
                <a:tc>
                  <a:txBody>
                    <a:bodyPr/>
                    <a:p>
                      <a:pPr marL="0" marR="0" indent="228600" algn="ctr">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endParaRPr>
                    </a:p>
                  </a:txBody>
                  <a:tcPr marL="14111" marR="14111" marT="14111" marB="14111"/>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50</a:t>
                      </a:r>
                      <a:endParaRPr lang="en-IN" altLang="en-US" sz="2000">
                        <a:effectLst/>
                        <a:latin typeface="Calibri" panose="020F0502020204030204" pitchFamily="34" charset="0"/>
                        <a:ea typeface="Calibri" panose="020F0502020204030204" pitchFamily="34" charset="0"/>
                      </a:endParaRPr>
                    </a:p>
                  </a:txBody>
                  <a:tcPr marL="14111" marR="14111" marT="14111" marB="14111"/>
                </a:tc>
              </a:tr>
              <a:tr h="429260">
                <a:tc>
                  <a:txBody>
                    <a:bodyPr/>
                    <a:p>
                      <a:pPr marL="0" marR="0" indent="228600" algn="ctr">
                        <a:spcBef>
                          <a:spcPts val="0"/>
                        </a:spcBef>
                        <a:spcAft>
                          <a:spcPts val="0"/>
                        </a:spcAft>
                      </a:pPr>
                      <a:r>
                        <a:rPr lang="en-US" sz="2000">
                          <a:effectLst/>
                        </a:rPr>
                        <a:t>groupName</a:t>
                      </a:r>
                      <a:endParaRPr lang="en-US" sz="2000">
                        <a:effectLst/>
                        <a:latin typeface="Calibri" panose="020F0502020204030204" pitchFamily="34" charset="0"/>
                        <a:ea typeface="Calibri" panose="020F0502020204030204" pitchFamily="34" charset="0"/>
                      </a:endParaRPr>
                    </a:p>
                  </a:txBody>
                  <a:tcPr marL="14111" marR="14111" marT="14111" marB="14111">
                    <a:solidFill>
                      <a:srgbClr val="648FA0"/>
                    </a:solidFill>
                  </a:tcPr>
                </a:tc>
                <a:tc>
                  <a:txBody>
                    <a:bodyPr/>
                    <a:p>
                      <a:pPr marL="0" marR="0" indent="228600" algn="ctr">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endParaRPr>
                    </a:p>
                  </a:txBody>
                  <a:tcPr marL="14111" marR="14111" marT="14111" marB="14111"/>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50</a:t>
                      </a:r>
                      <a:endParaRPr lang="en-IN" altLang="en-US" sz="2000">
                        <a:effectLst/>
                        <a:latin typeface="Calibri" panose="020F0502020204030204" pitchFamily="34" charset="0"/>
                        <a:ea typeface="Calibri" panose="020F0502020204030204" pitchFamily="34" charset="0"/>
                      </a:endParaRPr>
                    </a:p>
                  </a:txBody>
                  <a:tcPr marL="14111" marR="14111" marT="14111" marB="14111"/>
                </a:tc>
              </a:tr>
              <a:tr h="429260">
                <a:tc>
                  <a:txBody>
                    <a:bodyPr/>
                    <a:p>
                      <a:pPr marL="0" marR="0" indent="228600" algn="ctr">
                        <a:spcBef>
                          <a:spcPts val="0"/>
                        </a:spcBef>
                        <a:spcAft>
                          <a:spcPts val="0"/>
                        </a:spcAft>
                      </a:pPr>
                      <a:r>
                        <a:rPr lang="en-US" sz="2000">
                          <a:effectLst/>
                        </a:rPr>
                        <a:t>isPrimaryAdmin</a:t>
                      </a:r>
                      <a:endParaRPr lang="en-US" sz="2000">
                        <a:effectLst/>
                        <a:latin typeface="Calibri" panose="020F0502020204030204" pitchFamily="34" charset="0"/>
                        <a:ea typeface="Calibri" panose="020F0502020204030204" pitchFamily="34" charset="0"/>
                      </a:endParaRPr>
                    </a:p>
                  </a:txBody>
                  <a:tcPr marL="14111" marR="14111" marT="14111" marB="14111">
                    <a:solidFill>
                      <a:srgbClr val="648FA0"/>
                    </a:solidFill>
                  </a:tcPr>
                </a:tc>
                <a:tc>
                  <a:txBody>
                    <a:bodyPr/>
                    <a:p>
                      <a:pPr marL="0" marR="0" indent="228600" algn="ctr">
                        <a:spcBef>
                          <a:spcPts val="0"/>
                        </a:spcBef>
                        <a:spcAft>
                          <a:spcPts val="0"/>
                        </a:spcAft>
                      </a:pPr>
                      <a:r>
                        <a:rPr lang="en-US" sz="2000">
                          <a:effectLst/>
                        </a:rPr>
                        <a:t>Boolean</a:t>
                      </a:r>
                      <a:endParaRPr lang="en-US" sz="2000">
                        <a:effectLst/>
                        <a:latin typeface="Calibri" panose="020F0502020204030204" pitchFamily="34" charset="0"/>
                        <a:ea typeface="Calibri" panose="020F0502020204030204" pitchFamily="34" charset="0"/>
                      </a:endParaRPr>
                    </a:p>
                  </a:txBody>
                  <a:tcPr marL="14111" marR="14111" marT="14111" marB="14111"/>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a:t>
                      </a:r>
                      <a:endParaRPr lang="en-IN" altLang="en-US" sz="2000">
                        <a:effectLst/>
                        <a:latin typeface="Calibri" panose="020F0502020204030204" pitchFamily="34" charset="0"/>
                        <a:ea typeface="Calibri" panose="020F0502020204030204" pitchFamily="34" charset="0"/>
                      </a:endParaRPr>
                    </a:p>
                  </a:txBody>
                  <a:tcPr marL="14111" marR="14111" marT="14111" marB="14111"/>
                </a:tc>
              </a:tr>
              <a:tr h="429260">
                <a:tc>
                  <a:txBody>
                    <a:bodyPr/>
                    <a:p>
                      <a:pPr marL="0" marR="0" indent="228600" algn="ctr">
                        <a:spcBef>
                          <a:spcPts val="0"/>
                        </a:spcBef>
                        <a:spcAft>
                          <a:spcPts val="0"/>
                        </a:spcAft>
                      </a:pPr>
                      <a:r>
                        <a:rPr lang="en-US" sz="2000">
                          <a:effectLst/>
                        </a:rPr>
                        <a:t>manufacturer</a:t>
                      </a:r>
                      <a:endParaRPr lang="en-US" sz="2000">
                        <a:effectLst/>
                        <a:latin typeface="Calibri" panose="020F0502020204030204" pitchFamily="34" charset="0"/>
                        <a:ea typeface="Calibri" panose="020F0502020204030204" pitchFamily="34" charset="0"/>
                      </a:endParaRPr>
                    </a:p>
                  </a:txBody>
                  <a:tcPr marL="14111" marR="14111" marT="14111" marB="14111">
                    <a:solidFill>
                      <a:srgbClr val="648FA0"/>
                    </a:solidFill>
                  </a:tcPr>
                </a:tc>
                <a:tc>
                  <a:txBody>
                    <a:bodyPr/>
                    <a:p>
                      <a:pPr marL="0" marR="0" indent="228600" algn="ctr">
                        <a:spcBef>
                          <a:spcPts val="0"/>
                        </a:spcBef>
                        <a:spcAft>
                          <a:spcPts val="0"/>
                        </a:spcAft>
                      </a:pPr>
                      <a:r>
                        <a:rPr lang="en-IN" altLang="en-US" sz="2000">
                          <a:effectLst/>
                          <a:latin typeface="Calibri" panose="020F0502020204030204" pitchFamily="34" charset="0"/>
                          <a:ea typeface="Calibri" panose="020F0502020204030204" pitchFamily="34" charset="0"/>
                        </a:rPr>
                        <a:t>Object</a:t>
                      </a:r>
                      <a:endParaRPr lang="en-IN" altLang="en-US" sz="2000">
                        <a:effectLst/>
                        <a:latin typeface="Calibri" panose="020F0502020204030204" pitchFamily="34" charset="0"/>
                        <a:ea typeface="Calibri" panose="020F0502020204030204" pitchFamily="34" charset="0"/>
                      </a:endParaRPr>
                    </a:p>
                  </a:txBody>
                  <a:tcPr marL="14111" marR="14111" marT="14111" marB="14111"/>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a:t>
                      </a:r>
                      <a:endParaRPr lang="en-IN" altLang="en-US" sz="2000">
                        <a:effectLst/>
                        <a:latin typeface="Calibri" panose="020F0502020204030204" pitchFamily="34" charset="0"/>
                        <a:ea typeface="Calibri" panose="020F0502020204030204" pitchFamily="34" charset="0"/>
                      </a:endParaRPr>
                    </a:p>
                  </a:txBody>
                  <a:tcPr marL="14111" marR="14111" marT="14111" marB="14111"/>
                </a:tc>
              </a:tr>
              <a:tr h="429260">
                <a:tc>
                  <a:txBody>
                    <a:bodyPr/>
                    <a:p>
                      <a:pPr marL="0" marR="0" indent="228600" algn="ctr">
                        <a:spcBef>
                          <a:spcPts val="0"/>
                        </a:spcBef>
                        <a:spcAft>
                          <a:spcPts val="0"/>
                        </a:spcAft>
                      </a:pPr>
                      <a:r>
                        <a:rPr lang="en-US" sz="2000">
                          <a:effectLst/>
                        </a:rPr>
                        <a:t>deviceMacId</a:t>
                      </a:r>
                      <a:endParaRPr lang="en-US" sz="2000">
                        <a:effectLst/>
                        <a:latin typeface="Calibri" panose="020F0502020204030204" pitchFamily="34" charset="0"/>
                        <a:ea typeface="Calibri" panose="020F0502020204030204" pitchFamily="34" charset="0"/>
                      </a:endParaRPr>
                    </a:p>
                  </a:txBody>
                  <a:tcPr marL="14111" marR="14111" marT="14111" marB="14111">
                    <a:solidFill>
                      <a:srgbClr val="648FA0"/>
                    </a:solidFill>
                  </a:tcPr>
                </a:tc>
                <a:tc>
                  <a:txBody>
                    <a:bodyPr/>
                    <a:p>
                      <a:pPr marL="0" marR="0" indent="228600" algn="ctr">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endParaRPr>
                    </a:p>
                  </a:txBody>
                  <a:tcPr marL="14111" marR="14111" marT="14111" marB="14111"/>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30</a:t>
                      </a:r>
                      <a:endParaRPr lang="en-IN" altLang="en-US" sz="2000">
                        <a:effectLst/>
                        <a:latin typeface="Calibri" panose="020F0502020204030204" pitchFamily="34" charset="0"/>
                        <a:ea typeface="Calibri" panose="020F0502020204030204" pitchFamily="34" charset="0"/>
                      </a:endParaRPr>
                    </a:p>
                  </a:txBody>
                  <a:tcPr marL="14111" marR="14111" marT="14111" marB="14111"/>
                </a:tc>
              </a:tr>
              <a:tr h="429260">
                <a:tc>
                  <a:txBody>
                    <a:bodyPr/>
                    <a:p>
                      <a:pPr marL="0" marR="0" indent="228600" algn="ctr">
                        <a:spcBef>
                          <a:spcPts val="0"/>
                        </a:spcBef>
                        <a:spcAft>
                          <a:spcPts val="0"/>
                        </a:spcAft>
                      </a:pPr>
                      <a:r>
                        <a:rPr lang="en-US" sz="2000">
                          <a:effectLst/>
                        </a:rPr>
                        <a:t>deviceIpAddress</a:t>
                      </a:r>
                      <a:endParaRPr lang="en-US" sz="2000">
                        <a:effectLst/>
                        <a:latin typeface="Calibri" panose="020F0502020204030204" pitchFamily="34" charset="0"/>
                        <a:ea typeface="Calibri" panose="020F0502020204030204" pitchFamily="34" charset="0"/>
                      </a:endParaRPr>
                    </a:p>
                  </a:txBody>
                  <a:tcPr marL="14111" marR="14111" marT="14111" marB="14111">
                    <a:solidFill>
                      <a:srgbClr val="648FA0"/>
                    </a:solidFill>
                  </a:tcPr>
                </a:tc>
                <a:tc>
                  <a:txBody>
                    <a:bodyPr/>
                    <a:p>
                      <a:pPr marL="0" marR="0" indent="228600" algn="ctr">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endParaRPr>
                    </a:p>
                  </a:txBody>
                  <a:tcPr marL="14111" marR="14111" marT="14111" marB="14111"/>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30</a:t>
                      </a:r>
                      <a:endParaRPr lang="en-IN" altLang="en-US" sz="2000">
                        <a:effectLst/>
                        <a:latin typeface="Calibri" panose="020F0502020204030204" pitchFamily="34" charset="0"/>
                        <a:ea typeface="Calibri" panose="020F0502020204030204" pitchFamily="34" charset="0"/>
                      </a:endParaRPr>
                    </a:p>
                  </a:txBody>
                  <a:tcPr marL="14111" marR="14111" marT="14111" marB="14111"/>
                </a:tc>
              </a:tr>
              <a:tr h="429260">
                <a:tc>
                  <a:txBody>
                    <a:bodyPr/>
                    <a:p>
                      <a:pPr marL="0" marR="0" indent="228600" algn="ctr">
                        <a:spcBef>
                          <a:spcPts val="0"/>
                        </a:spcBef>
                        <a:spcAft>
                          <a:spcPts val="0"/>
                        </a:spcAft>
                      </a:pPr>
                      <a:r>
                        <a:rPr lang="en-US" sz="2000" dirty="0" err="1">
                          <a:effectLst/>
                        </a:rPr>
                        <a:t>deviceType</a:t>
                      </a:r>
                      <a:endParaRPr lang="en-US" sz="2000" dirty="0" err="1">
                        <a:effectLst/>
                        <a:latin typeface="Calibri" panose="020F0502020204030204" pitchFamily="34" charset="0"/>
                        <a:ea typeface="Calibri" panose="020F0502020204030204" pitchFamily="34" charset="0"/>
                      </a:endParaRPr>
                    </a:p>
                  </a:txBody>
                  <a:tcPr marL="14111" marR="14111" marT="14111" marB="14111">
                    <a:solidFill>
                      <a:srgbClr val="648FA0"/>
                    </a:solidFill>
                  </a:tcPr>
                </a:tc>
                <a:tc>
                  <a:txBody>
                    <a:bodyPr/>
                    <a:p>
                      <a:pPr marL="0" marR="0" indent="228600" algn="ctr">
                        <a:spcBef>
                          <a:spcPts val="0"/>
                        </a:spcBef>
                        <a:spcAft>
                          <a:spcPts val="0"/>
                        </a:spcAft>
                      </a:pPr>
                      <a:r>
                        <a:rPr lang="en-IN" altLang="en-US" sz="2000" dirty="0">
                          <a:effectLst/>
                        </a:rPr>
                        <a:t>Object</a:t>
                      </a:r>
                      <a:endParaRPr lang="en-IN" altLang="en-US" sz="2000" dirty="0">
                        <a:effectLst/>
                        <a:latin typeface="Calibri" panose="020F0502020204030204" pitchFamily="34" charset="0"/>
                        <a:ea typeface="Calibri" panose="020F0502020204030204" pitchFamily="34" charset="0"/>
                      </a:endParaRPr>
                    </a:p>
                  </a:txBody>
                  <a:tcPr marL="14111" marR="14111" marT="14111" marB="14111"/>
                </a:tc>
                <a:tc>
                  <a:txBody>
                    <a:bodyPr/>
                    <a:p>
                      <a:pPr marL="0" marR="0" indent="228600" algn="ctr">
                        <a:spcBef>
                          <a:spcPts val="0"/>
                        </a:spcBef>
                        <a:spcAft>
                          <a:spcPts val="0"/>
                        </a:spcAft>
                        <a:buNone/>
                      </a:pPr>
                      <a:r>
                        <a:rPr lang="en-IN" altLang="en-US" sz="2000" dirty="0">
                          <a:effectLst/>
                          <a:latin typeface="Calibri" panose="020F0502020204030204" pitchFamily="34" charset="0"/>
                          <a:ea typeface="Calibri" panose="020F0502020204030204" pitchFamily="34" charset="0"/>
                        </a:rPr>
                        <a:t>-</a:t>
                      </a:r>
                      <a:endParaRPr lang="en-IN" altLang="en-US" sz="2000" dirty="0">
                        <a:effectLst/>
                        <a:latin typeface="Calibri" panose="020F0502020204030204" pitchFamily="34" charset="0"/>
                        <a:ea typeface="Calibri" panose="020F0502020204030204" pitchFamily="34" charset="0"/>
                      </a:endParaRPr>
                    </a:p>
                  </a:txBody>
                  <a:tcPr marL="14111" marR="14111" marT="14111" marB="14111"/>
                </a:tc>
              </a:tr>
              <a:tr h="429260">
                <a:tc>
                  <a:txBody>
                    <a:bodyPr/>
                    <a:p>
                      <a:pPr marL="0" marR="0" indent="228600" algn="ctr">
                        <a:spcBef>
                          <a:spcPts val="0"/>
                        </a:spcBef>
                        <a:spcAft>
                          <a:spcPts val="0"/>
                        </a:spcAft>
                      </a:pPr>
                      <a:r>
                        <a:rPr lang="en-US" sz="2000" dirty="0" err="1">
                          <a:effectLst/>
                        </a:rPr>
                        <a:t>firmwareId</a:t>
                      </a:r>
                      <a:endParaRPr lang="en-US" sz="2000" dirty="0" err="1">
                        <a:effectLst/>
                        <a:latin typeface="Calibri" panose="020F0502020204030204" pitchFamily="34" charset="0"/>
                        <a:ea typeface="Calibri" panose="020F0502020204030204" pitchFamily="34" charset="0"/>
                      </a:endParaRPr>
                    </a:p>
                  </a:txBody>
                  <a:tcPr marL="14111" marR="14111" marT="14111" marB="14111">
                    <a:solidFill>
                      <a:srgbClr val="648FA0"/>
                    </a:solidFill>
                  </a:tcPr>
                </a:tc>
                <a:tc>
                  <a:txBody>
                    <a:bodyPr/>
                    <a:p>
                      <a:pPr marL="0" marR="0" indent="228600" algn="ctr">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endParaRPr>
                    </a:p>
                  </a:txBody>
                  <a:tcPr marL="14111" marR="14111" marT="14111" marB="14111"/>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20</a:t>
                      </a:r>
                      <a:endParaRPr lang="en-IN" altLang="en-US" sz="2000">
                        <a:effectLst/>
                        <a:latin typeface="Calibri" panose="020F0502020204030204" pitchFamily="34" charset="0"/>
                        <a:ea typeface="Calibri" panose="020F0502020204030204" pitchFamily="34" charset="0"/>
                      </a:endParaRPr>
                    </a:p>
                  </a:txBody>
                  <a:tcPr marL="14111" marR="14111" marT="14111" marB="14111"/>
                </a:tc>
              </a:tr>
              <a:tr h="429260">
                <a:tc>
                  <a:txBody>
                    <a:bodyPr/>
                    <a:p>
                      <a:pPr marL="0" marR="0" indent="228600" algn="ctr">
                        <a:spcBef>
                          <a:spcPts val="0"/>
                        </a:spcBef>
                        <a:spcAft>
                          <a:spcPts val="0"/>
                        </a:spcAft>
                      </a:pPr>
                      <a:r>
                        <a:rPr lang="en-US" sz="2000">
                          <a:effectLst/>
                        </a:rPr>
                        <a:t>deviceName</a:t>
                      </a:r>
                      <a:endParaRPr lang="en-US" sz="2000">
                        <a:effectLst/>
                        <a:latin typeface="Calibri" panose="020F0502020204030204" pitchFamily="34" charset="0"/>
                        <a:ea typeface="Calibri" panose="020F0502020204030204" pitchFamily="34" charset="0"/>
                      </a:endParaRPr>
                    </a:p>
                  </a:txBody>
                  <a:tcPr marL="14111" marR="14111" marT="14111" marB="14111">
                    <a:solidFill>
                      <a:srgbClr val="648FA0"/>
                    </a:solidFill>
                  </a:tcPr>
                </a:tc>
                <a:tc>
                  <a:txBody>
                    <a:bodyPr/>
                    <a:p>
                      <a:pPr marL="0" marR="0" indent="228600" algn="ctr">
                        <a:spcBef>
                          <a:spcPts val="0"/>
                        </a:spcBef>
                        <a:spcAft>
                          <a:spcPts val="0"/>
                        </a:spcAft>
                      </a:pPr>
                      <a:r>
                        <a:rPr lang="en-US" sz="2000" dirty="0">
                          <a:effectLst/>
                        </a:rPr>
                        <a:t>String</a:t>
                      </a:r>
                      <a:endParaRPr lang="en-US" sz="2000" dirty="0">
                        <a:effectLst/>
                        <a:latin typeface="Calibri" panose="020F0502020204030204" pitchFamily="34" charset="0"/>
                        <a:ea typeface="Calibri" panose="020F0502020204030204" pitchFamily="34" charset="0"/>
                      </a:endParaRPr>
                    </a:p>
                  </a:txBody>
                  <a:tcPr marL="14111" marR="14111" marT="14111" marB="14111"/>
                </a:tc>
                <a:tc>
                  <a:txBody>
                    <a:bodyPr/>
                    <a:p>
                      <a:pPr marL="0" marR="0" indent="228600" algn="ctr">
                        <a:spcBef>
                          <a:spcPts val="0"/>
                        </a:spcBef>
                        <a:spcAft>
                          <a:spcPts val="0"/>
                        </a:spcAft>
                        <a:buNone/>
                      </a:pPr>
                      <a:r>
                        <a:rPr lang="en-IN" altLang="en-US" sz="2000" dirty="0">
                          <a:effectLst/>
                          <a:latin typeface="Calibri" panose="020F0502020204030204" pitchFamily="34" charset="0"/>
                          <a:ea typeface="Calibri" panose="020F0502020204030204" pitchFamily="34" charset="0"/>
                        </a:rPr>
                        <a:t>20</a:t>
                      </a:r>
                      <a:endParaRPr lang="en-IN" altLang="en-US" sz="2000" dirty="0">
                        <a:effectLst/>
                        <a:latin typeface="Calibri" panose="020F0502020204030204" pitchFamily="34" charset="0"/>
                        <a:ea typeface="Calibri" panose="020F0502020204030204" pitchFamily="34" charset="0"/>
                      </a:endParaRPr>
                    </a:p>
                  </a:txBody>
                  <a:tcPr marL="14111" marR="14111" marT="14111" marB="14111"/>
                </a:tc>
              </a:tr>
            </a:tbl>
          </a:graphicData>
        </a:graphic>
      </p:graphicFrame>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Title 16"/>
          <p:cNvSpPr>
            <a:spLocks noGrp="1"/>
          </p:cNvSpPr>
          <p:nvPr>
            <p:ph type="title"/>
          </p:nvPr>
        </p:nvSpPr>
        <p:spPr/>
        <p:txBody>
          <a:bodyPr/>
          <a:p>
            <a:endParaRPr lang="en-US"/>
          </a:p>
        </p:txBody>
      </p:sp>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 name="Content Placeholder 9"/>
          <p:cNvGraphicFramePr>
            <a:graphicFrameLocks noGrp="1"/>
          </p:cNvGraphicFramePr>
          <p:nvPr>
            <p:ph sz="half" idx="1"/>
          </p:nvPr>
        </p:nvGraphicFramePr>
        <p:xfrm>
          <a:off x="669925" y="1180465"/>
          <a:ext cx="4697095" cy="1533525"/>
        </p:xfrm>
        <a:graphic>
          <a:graphicData uri="http://schemas.openxmlformats.org/drawingml/2006/table">
            <a:tbl>
              <a:tblPr firstRow="1" firstCol="1" bandRow="1">
                <a:tableStyleId>{5C22544A-7EE6-4342-B048-85BDC9FD1C3A}</a:tableStyleId>
              </a:tblPr>
              <a:tblGrid>
                <a:gridCol w="1947466"/>
                <a:gridCol w="1374815"/>
                <a:gridCol w="1374814"/>
              </a:tblGrid>
              <a:tr h="426085">
                <a:tc gridSpan="3">
                  <a:txBody>
                    <a:bodyPr/>
                    <a:p>
                      <a:pPr marL="0" marR="0" indent="228600" algn="ctr">
                        <a:spcBef>
                          <a:spcPts val="0"/>
                        </a:spcBef>
                        <a:spcAft>
                          <a:spcPts val="0"/>
                        </a:spcAft>
                      </a:pPr>
                      <a:r>
                        <a:rPr lang="en-US" sz="2000" dirty="0" err="1">
                          <a:effectLst/>
                        </a:rPr>
                        <a:t>CommandCollection</a:t>
                      </a:r>
                      <a:endParaRPr lang="en-US" sz="2000" dirty="0" err="1">
                        <a:effectLst/>
                        <a:latin typeface="Calibri" panose="020F0502020204030204" pitchFamily="34" charset="0"/>
                        <a:ea typeface="Calibri" panose="020F0502020204030204" pitchFamily="34" charset="0"/>
                      </a:endParaRPr>
                    </a:p>
                  </a:txBody>
                  <a:tcPr marL="17463" marR="17463" marT="17463" marB="17463" anchor="ctr">
                    <a:solidFill>
                      <a:srgbClr val="648FA0"/>
                    </a:solidFill>
                  </a:tcPr>
                </a:tc>
                <a:tc hMerge="1">
                  <a:tcPr/>
                </a:tc>
                <a:tc hMerge="1">
                  <a:tcPr>
                    <a:solidFill>
                      <a:srgbClr val="648FA0"/>
                    </a:solidFill>
                  </a:tcPr>
                </a:tc>
              </a:tr>
              <a:tr h="681355">
                <a:tc>
                  <a:txBody>
                    <a:bodyPr/>
                    <a:p>
                      <a:pPr marL="0" marR="0" indent="228600" algn="ctr">
                        <a:spcBef>
                          <a:spcPts val="0"/>
                        </a:spcBef>
                        <a:spcAft>
                          <a:spcPts val="0"/>
                        </a:spcAft>
                      </a:pPr>
                      <a:r>
                        <a:rPr lang="en-US" sz="2000">
                          <a:effectLst/>
                        </a:rPr>
                        <a:t>Entity</a:t>
                      </a:r>
                      <a:endParaRPr lang="en-US" sz="2000">
                        <a:effectLst/>
                        <a:latin typeface="Calibri" panose="020F0502020204030204" pitchFamily="34" charset="0"/>
                        <a:ea typeface="Calibri" panose="020F0502020204030204" pitchFamily="34" charset="0"/>
                      </a:endParaRPr>
                    </a:p>
                  </a:txBody>
                  <a:tcPr marL="17463" marR="17463" marT="17463" marB="17463" anchor="ctr">
                    <a:solidFill>
                      <a:srgbClr val="648FA0"/>
                    </a:solidFill>
                  </a:tcPr>
                </a:tc>
                <a:tc>
                  <a:txBody>
                    <a:bodyPr/>
                    <a:p>
                      <a:pPr marL="0" marR="0" indent="228600" algn="ctr">
                        <a:spcBef>
                          <a:spcPts val="0"/>
                        </a:spcBef>
                        <a:spcAft>
                          <a:spcPts val="0"/>
                        </a:spcAft>
                      </a:pPr>
                      <a:r>
                        <a:rPr lang="en-US" sz="2000" dirty="0">
                          <a:effectLst/>
                        </a:rPr>
                        <a:t>Data Type</a:t>
                      </a:r>
                      <a:endParaRPr lang="en-US" sz="2000" dirty="0">
                        <a:effectLst/>
                        <a:latin typeface="Calibri" panose="020F0502020204030204" pitchFamily="34" charset="0"/>
                        <a:ea typeface="Calibri" panose="020F0502020204030204" pitchFamily="34" charset="0"/>
                      </a:endParaRPr>
                    </a:p>
                  </a:txBody>
                  <a:tcPr marL="17463" marR="17463" marT="17463" marB="17463" anchor="ctr"/>
                </a:tc>
                <a:tc>
                  <a:txBody>
                    <a:bodyPr/>
                    <a:p>
                      <a:pPr marL="0" marR="0" indent="228600" algn="ctr">
                        <a:spcBef>
                          <a:spcPts val="0"/>
                        </a:spcBef>
                        <a:spcAft>
                          <a:spcPts val="0"/>
                        </a:spcAft>
                        <a:buNone/>
                      </a:pPr>
                      <a:r>
                        <a:rPr lang="en-IN" altLang="en-US" sz="2000" dirty="0">
                          <a:effectLst/>
                          <a:sym typeface="+mn-ea"/>
                        </a:rPr>
                        <a:t>Size</a:t>
                      </a:r>
                      <a:endParaRPr lang="en-IN" altLang="en-US" sz="2000" dirty="0">
                        <a:effectLst/>
                        <a:latin typeface="Calibri" panose="020F0502020204030204" pitchFamily="34" charset="0"/>
                        <a:ea typeface="Calibri" panose="020F0502020204030204" pitchFamily="34" charset="0"/>
                        <a:sym typeface="+mn-ea"/>
                      </a:endParaRPr>
                    </a:p>
                  </a:txBody>
                  <a:tcPr marL="17463" marR="17463" marT="17463" marB="17463" anchor="ctr"/>
                </a:tc>
              </a:tr>
              <a:tr h="426085">
                <a:tc>
                  <a:txBody>
                    <a:bodyPr/>
                    <a:p>
                      <a:pPr marL="0" marR="0" indent="228600" algn="ctr">
                        <a:spcBef>
                          <a:spcPts val="0"/>
                        </a:spcBef>
                        <a:spcAft>
                          <a:spcPts val="0"/>
                        </a:spcAft>
                      </a:pPr>
                      <a:r>
                        <a:rPr lang="en-US" sz="2000">
                          <a:effectLst/>
                        </a:rPr>
                        <a:t>command</a:t>
                      </a:r>
                      <a:endParaRPr lang="en-US" sz="2000">
                        <a:effectLst/>
                        <a:latin typeface="Calibri" panose="020F0502020204030204" pitchFamily="34" charset="0"/>
                        <a:ea typeface="Calibri" panose="020F0502020204030204" pitchFamily="34" charset="0"/>
                      </a:endParaRPr>
                    </a:p>
                  </a:txBody>
                  <a:tcPr marL="17463" marR="17463" marT="17463" marB="17463">
                    <a:solidFill>
                      <a:srgbClr val="648FA0"/>
                    </a:solidFill>
                  </a:tcPr>
                </a:tc>
                <a:tc>
                  <a:txBody>
                    <a:bodyPr/>
                    <a:p>
                      <a:pPr marL="0" marR="0" indent="228600" algn="ctr">
                        <a:spcBef>
                          <a:spcPts val="0"/>
                        </a:spcBef>
                        <a:spcAft>
                          <a:spcPts val="0"/>
                        </a:spcAft>
                      </a:pPr>
                      <a:r>
                        <a:rPr lang="en-US" sz="2000" dirty="0">
                          <a:effectLst/>
                        </a:rPr>
                        <a:t>JSON</a:t>
                      </a:r>
                      <a:endParaRPr lang="en-US" sz="2000" dirty="0">
                        <a:effectLst/>
                        <a:latin typeface="Calibri" panose="020F0502020204030204" pitchFamily="34" charset="0"/>
                        <a:ea typeface="Calibri" panose="020F0502020204030204" pitchFamily="34" charset="0"/>
                      </a:endParaRPr>
                    </a:p>
                  </a:txBody>
                  <a:tcPr marL="17463" marR="17463" marT="17463" marB="17463"/>
                </a:tc>
                <a:tc>
                  <a:txBody>
                    <a:bodyPr/>
                    <a:p>
                      <a:pPr marL="0" marR="0" indent="228600" algn="ctr">
                        <a:spcBef>
                          <a:spcPts val="0"/>
                        </a:spcBef>
                        <a:spcAft>
                          <a:spcPts val="0"/>
                        </a:spcAft>
                        <a:buNone/>
                      </a:pPr>
                      <a:r>
                        <a:rPr lang="en-IN" altLang="en-US" sz="2000" dirty="0">
                          <a:effectLst/>
                          <a:latin typeface="Calibri" panose="020F0502020204030204" pitchFamily="34" charset="0"/>
                          <a:ea typeface="Calibri" panose="020F0502020204030204" pitchFamily="34" charset="0"/>
                        </a:rPr>
                        <a:t>20</a:t>
                      </a:r>
                      <a:endParaRPr lang="en-IN" altLang="en-US" sz="2000" dirty="0">
                        <a:effectLst/>
                        <a:latin typeface="Calibri" panose="020F0502020204030204" pitchFamily="34" charset="0"/>
                        <a:ea typeface="Calibri" panose="020F0502020204030204" pitchFamily="34" charset="0"/>
                      </a:endParaRPr>
                    </a:p>
                  </a:txBody>
                  <a:tcPr marL="17463" marR="17463" marT="17463" marB="17463"/>
                </a:tc>
              </a:tr>
            </a:tbl>
          </a:graphicData>
        </a:graphic>
      </p:graphicFrame>
      <p:graphicFrame>
        <p:nvGraphicFramePr>
          <p:cNvPr id="16" name="Content Placeholder 15"/>
          <p:cNvGraphicFramePr>
            <a:graphicFrameLocks noGrp="1"/>
          </p:cNvGraphicFramePr>
          <p:nvPr>
            <p:ph sz="half" idx="2"/>
          </p:nvPr>
        </p:nvGraphicFramePr>
        <p:xfrm>
          <a:off x="5968365" y="2626995"/>
          <a:ext cx="5455920" cy="3450590"/>
        </p:xfrm>
        <a:graphic>
          <a:graphicData uri="http://schemas.openxmlformats.org/drawingml/2006/table">
            <a:tbl>
              <a:tblPr firstRow="1" firstCol="1" bandRow="1">
                <a:tableStyleId>{5C22544A-7EE6-4342-B048-85BDC9FD1C3A}</a:tableStyleId>
              </a:tblPr>
              <a:tblGrid>
                <a:gridCol w="2427912"/>
                <a:gridCol w="1514004"/>
                <a:gridCol w="1514004"/>
              </a:tblGrid>
              <a:tr h="456565">
                <a:tc gridSpan="3">
                  <a:txBody>
                    <a:bodyPr/>
                    <a:p>
                      <a:pPr marL="0" marR="0" indent="228600" algn="ctr">
                        <a:spcBef>
                          <a:spcPts val="0"/>
                        </a:spcBef>
                        <a:spcAft>
                          <a:spcPts val="0"/>
                        </a:spcAft>
                      </a:pPr>
                      <a:r>
                        <a:rPr lang="en-US" sz="2000" dirty="0" err="1">
                          <a:effectLst/>
                        </a:rPr>
                        <a:t>DeviceAuthCollention</a:t>
                      </a:r>
                      <a:endParaRPr lang="en-US" sz="2000" dirty="0" err="1">
                        <a:effectLst/>
                        <a:latin typeface="Calibri" panose="020F0502020204030204" pitchFamily="34" charset="0"/>
                        <a:ea typeface="Calibri" panose="020F0502020204030204" pitchFamily="34" charset="0"/>
                      </a:endParaRPr>
                    </a:p>
                  </a:txBody>
                  <a:tcPr marL="17463" marR="17463" marT="17463" marB="17463" anchor="ctr">
                    <a:solidFill>
                      <a:srgbClr val="648FA0"/>
                    </a:solidFill>
                  </a:tcPr>
                </a:tc>
                <a:tc hMerge="1">
                  <a:tcPr/>
                </a:tc>
                <a:tc hMerge="1">
                  <a:tcPr>
                    <a:solidFill>
                      <a:srgbClr val="648FA0"/>
                    </a:solidFill>
                  </a:tcPr>
                </a:tc>
              </a:tr>
              <a:tr h="801370">
                <a:tc>
                  <a:txBody>
                    <a:bodyPr/>
                    <a:p>
                      <a:pPr marL="0" marR="0" indent="228600" algn="ctr">
                        <a:spcBef>
                          <a:spcPts val="0"/>
                        </a:spcBef>
                        <a:spcAft>
                          <a:spcPts val="0"/>
                        </a:spcAft>
                      </a:pPr>
                      <a:r>
                        <a:rPr lang="en-US" sz="2000">
                          <a:effectLst/>
                        </a:rPr>
                        <a:t>Entity</a:t>
                      </a:r>
                      <a:endParaRPr lang="en-US" sz="2000">
                        <a:effectLst/>
                        <a:latin typeface="Calibri" panose="020F0502020204030204" pitchFamily="34" charset="0"/>
                        <a:ea typeface="Calibri" panose="020F0502020204030204" pitchFamily="34" charset="0"/>
                      </a:endParaRPr>
                    </a:p>
                  </a:txBody>
                  <a:tcPr marL="17463" marR="17463" marT="17463" marB="17463" anchor="ctr">
                    <a:solidFill>
                      <a:srgbClr val="648FA0"/>
                    </a:solidFill>
                  </a:tcPr>
                </a:tc>
                <a:tc>
                  <a:txBody>
                    <a:bodyPr/>
                    <a:p>
                      <a:pPr marL="0" marR="0" indent="228600" algn="ctr">
                        <a:spcBef>
                          <a:spcPts val="0"/>
                        </a:spcBef>
                        <a:spcAft>
                          <a:spcPts val="0"/>
                        </a:spcAft>
                      </a:pPr>
                      <a:r>
                        <a:rPr lang="en-US" sz="2000">
                          <a:effectLst/>
                        </a:rPr>
                        <a:t>Data Type</a:t>
                      </a:r>
                      <a:endParaRPr lang="en-US" sz="2000">
                        <a:effectLst/>
                        <a:latin typeface="Calibri" panose="020F0502020204030204" pitchFamily="34" charset="0"/>
                        <a:ea typeface="Calibri" panose="020F0502020204030204" pitchFamily="34" charset="0"/>
                      </a:endParaRPr>
                    </a:p>
                  </a:txBody>
                  <a:tcPr marL="17463" marR="17463" marT="17463" marB="17463" anchor="ctr"/>
                </a:tc>
                <a:tc>
                  <a:txBody>
                    <a:bodyPr/>
                    <a:p>
                      <a:pPr marL="0" marR="0" indent="228600" algn="ctr">
                        <a:spcBef>
                          <a:spcPts val="0"/>
                        </a:spcBef>
                        <a:spcAft>
                          <a:spcPts val="0"/>
                        </a:spcAft>
                        <a:buNone/>
                      </a:pPr>
                      <a:r>
                        <a:rPr lang="en-IN" altLang="en-US" sz="2000" dirty="0">
                          <a:effectLst/>
                          <a:sym typeface="+mn-ea"/>
                        </a:rPr>
                        <a:t>Size</a:t>
                      </a:r>
                      <a:endParaRPr lang="en-IN" altLang="en-US" sz="2000" dirty="0">
                        <a:effectLst/>
                        <a:latin typeface="Calibri" panose="020F0502020204030204" pitchFamily="34" charset="0"/>
                        <a:ea typeface="Calibri" panose="020F0502020204030204" pitchFamily="34" charset="0"/>
                        <a:sym typeface="+mn-ea"/>
                      </a:endParaRPr>
                    </a:p>
                  </a:txBody>
                  <a:tcPr marL="17463" marR="17463" marT="17463" marB="17463" anchor="ctr"/>
                </a:tc>
              </a:tr>
              <a:tr h="457200">
                <a:tc>
                  <a:txBody>
                    <a:bodyPr/>
                    <a:p>
                      <a:pPr marL="0" marR="0" indent="228600" algn="ctr">
                        <a:spcBef>
                          <a:spcPts val="0"/>
                        </a:spcBef>
                        <a:spcAft>
                          <a:spcPts val="0"/>
                        </a:spcAft>
                      </a:pPr>
                      <a:r>
                        <a:rPr lang="en-US" sz="2000">
                          <a:effectLst/>
                        </a:rPr>
                        <a:t>device_mac</a:t>
                      </a:r>
                      <a:endParaRPr lang="en-US" sz="2000">
                        <a:effectLst/>
                        <a:latin typeface="Calibri" panose="020F0502020204030204" pitchFamily="34" charset="0"/>
                        <a:ea typeface="Calibri" panose="020F0502020204030204" pitchFamily="34" charset="0"/>
                      </a:endParaRPr>
                    </a:p>
                  </a:txBody>
                  <a:tcPr marL="17463" marR="17463" marT="17463" marB="17463">
                    <a:solidFill>
                      <a:srgbClr val="648FA0"/>
                    </a:solidFill>
                  </a:tcPr>
                </a:tc>
                <a:tc>
                  <a:txBody>
                    <a:bodyPr/>
                    <a:p>
                      <a:pPr marL="0" marR="0" indent="228600" algn="ctr">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endParaRPr>
                    </a:p>
                  </a:txBody>
                  <a:tcPr marL="17463" marR="17463" marT="17463" marB="17463"/>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30</a:t>
                      </a:r>
                      <a:endParaRPr lang="en-IN" altLang="en-US" sz="2000">
                        <a:effectLst/>
                        <a:latin typeface="Calibri" panose="020F0502020204030204" pitchFamily="34" charset="0"/>
                        <a:ea typeface="Calibri" panose="020F0502020204030204" pitchFamily="34" charset="0"/>
                      </a:endParaRPr>
                    </a:p>
                  </a:txBody>
                  <a:tcPr marL="17463" marR="17463" marT="17463" marB="17463"/>
                </a:tc>
              </a:tr>
              <a:tr h="456565">
                <a:tc>
                  <a:txBody>
                    <a:bodyPr/>
                    <a:p>
                      <a:pPr marL="0" marR="0" indent="228600" algn="ctr">
                        <a:spcBef>
                          <a:spcPts val="0"/>
                        </a:spcBef>
                        <a:spcAft>
                          <a:spcPts val="0"/>
                        </a:spcAft>
                      </a:pPr>
                      <a:r>
                        <a:rPr lang="en-US" sz="2000">
                          <a:effectLst/>
                        </a:rPr>
                        <a:t>Manufacture</a:t>
                      </a:r>
                      <a:endParaRPr lang="en-US" sz="2000">
                        <a:effectLst/>
                        <a:latin typeface="Calibri" panose="020F0502020204030204" pitchFamily="34" charset="0"/>
                        <a:ea typeface="Calibri" panose="020F0502020204030204" pitchFamily="34" charset="0"/>
                      </a:endParaRPr>
                    </a:p>
                  </a:txBody>
                  <a:tcPr marL="17463" marR="17463" marT="17463" marB="17463">
                    <a:solidFill>
                      <a:srgbClr val="648FA0"/>
                    </a:solidFill>
                  </a:tcPr>
                </a:tc>
                <a:tc>
                  <a:txBody>
                    <a:bodyPr/>
                    <a:p>
                      <a:pPr marL="0" marR="0" indent="228600" algn="ctr">
                        <a:spcBef>
                          <a:spcPts val="0"/>
                        </a:spcBef>
                        <a:spcAft>
                          <a:spcPts val="0"/>
                        </a:spcAft>
                      </a:pPr>
                      <a:r>
                        <a:rPr lang="en-US" sz="2000">
                          <a:effectLst/>
                        </a:rPr>
                        <a:t>Object</a:t>
                      </a:r>
                      <a:endParaRPr lang="en-US" sz="2000">
                        <a:effectLst/>
                        <a:latin typeface="Calibri" panose="020F0502020204030204" pitchFamily="34" charset="0"/>
                        <a:ea typeface="Calibri" panose="020F0502020204030204" pitchFamily="34" charset="0"/>
                      </a:endParaRPr>
                    </a:p>
                  </a:txBody>
                  <a:tcPr marL="17463" marR="17463" marT="17463" marB="17463"/>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a:t>
                      </a:r>
                      <a:endParaRPr lang="en-IN" altLang="en-US" sz="2000">
                        <a:effectLst/>
                        <a:latin typeface="Calibri" panose="020F0502020204030204" pitchFamily="34" charset="0"/>
                        <a:ea typeface="Calibri" panose="020F0502020204030204" pitchFamily="34" charset="0"/>
                      </a:endParaRPr>
                    </a:p>
                  </a:txBody>
                  <a:tcPr marL="17463" marR="17463" marT="17463" marB="17463"/>
                </a:tc>
              </a:tr>
              <a:tr h="457200">
                <a:tc>
                  <a:txBody>
                    <a:bodyPr/>
                    <a:p>
                      <a:pPr marL="0" marR="0" indent="228600" algn="ctr">
                        <a:spcBef>
                          <a:spcPts val="0"/>
                        </a:spcBef>
                        <a:spcAft>
                          <a:spcPts val="0"/>
                        </a:spcAft>
                      </a:pPr>
                      <a:r>
                        <a:rPr lang="en-US" sz="2000">
                          <a:effectLst/>
                        </a:rPr>
                        <a:t>is_activated</a:t>
                      </a:r>
                      <a:endParaRPr lang="en-US" sz="2000">
                        <a:effectLst/>
                        <a:latin typeface="Calibri" panose="020F0502020204030204" pitchFamily="34" charset="0"/>
                        <a:ea typeface="Calibri" panose="020F0502020204030204" pitchFamily="34" charset="0"/>
                      </a:endParaRPr>
                    </a:p>
                  </a:txBody>
                  <a:tcPr marL="17463" marR="17463" marT="17463" marB="17463">
                    <a:solidFill>
                      <a:srgbClr val="648FA0"/>
                    </a:solidFill>
                  </a:tcPr>
                </a:tc>
                <a:tc>
                  <a:txBody>
                    <a:bodyPr/>
                    <a:p>
                      <a:pPr marL="0" marR="0" indent="228600" algn="ctr">
                        <a:spcBef>
                          <a:spcPts val="0"/>
                        </a:spcBef>
                        <a:spcAft>
                          <a:spcPts val="0"/>
                        </a:spcAft>
                      </a:pPr>
                      <a:r>
                        <a:rPr lang="en-US" sz="2000">
                          <a:effectLst/>
                        </a:rPr>
                        <a:t>Boolean</a:t>
                      </a:r>
                      <a:endParaRPr lang="en-US" sz="2000">
                        <a:effectLst/>
                        <a:latin typeface="Calibri" panose="020F0502020204030204" pitchFamily="34" charset="0"/>
                        <a:ea typeface="Calibri" panose="020F0502020204030204" pitchFamily="34" charset="0"/>
                      </a:endParaRPr>
                    </a:p>
                  </a:txBody>
                  <a:tcPr marL="17463" marR="17463" marT="17463" marB="17463"/>
                </a:tc>
                <a:tc>
                  <a:txBody>
                    <a:bodyPr/>
                    <a:p>
                      <a:pPr marL="0" marR="0" indent="228600" algn="ctr">
                        <a:spcBef>
                          <a:spcPts val="0"/>
                        </a:spcBef>
                        <a:spcAft>
                          <a:spcPts val="0"/>
                        </a:spcAft>
                        <a:buNone/>
                      </a:pPr>
                      <a:r>
                        <a:rPr lang="en-IN" altLang="en-US" sz="2000">
                          <a:effectLst/>
                          <a:latin typeface="Calibri" panose="020F0502020204030204" pitchFamily="34" charset="0"/>
                          <a:ea typeface="Calibri" panose="020F0502020204030204" pitchFamily="34" charset="0"/>
                        </a:rPr>
                        <a:t>-</a:t>
                      </a:r>
                      <a:endParaRPr lang="en-IN" altLang="en-US" sz="2000">
                        <a:effectLst/>
                        <a:latin typeface="Calibri" panose="020F0502020204030204" pitchFamily="34" charset="0"/>
                        <a:ea typeface="Calibri" panose="020F0502020204030204" pitchFamily="34" charset="0"/>
                      </a:endParaRPr>
                    </a:p>
                  </a:txBody>
                  <a:tcPr marL="17463" marR="17463" marT="17463" marB="17463"/>
                </a:tc>
              </a:tr>
              <a:tr h="821690">
                <a:tc>
                  <a:txBody>
                    <a:bodyPr/>
                    <a:p>
                      <a:pPr marL="0" marR="0" indent="228600" algn="ctr">
                        <a:spcBef>
                          <a:spcPts val="0"/>
                        </a:spcBef>
                        <a:spcAft>
                          <a:spcPts val="0"/>
                        </a:spcAft>
                      </a:pPr>
                      <a:r>
                        <a:rPr lang="en-US" sz="2000">
                          <a:effectLst/>
                        </a:rPr>
                        <a:t>activated_date</a:t>
                      </a:r>
                      <a:endParaRPr lang="en-US" sz="2000">
                        <a:effectLst/>
                        <a:latin typeface="Calibri" panose="020F0502020204030204" pitchFamily="34" charset="0"/>
                        <a:ea typeface="Calibri" panose="020F0502020204030204" pitchFamily="34" charset="0"/>
                      </a:endParaRPr>
                    </a:p>
                  </a:txBody>
                  <a:tcPr marL="17463" marR="17463" marT="17463" marB="17463">
                    <a:solidFill>
                      <a:srgbClr val="648FA0"/>
                    </a:solidFill>
                  </a:tcPr>
                </a:tc>
                <a:tc>
                  <a:txBody>
                    <a:bodyPr/>
                    <a:p>
                      <a:pPr marL="0" marR="0" indent="228600" algn="ctr">
                        <a:spcBef>
                          <a:spcPts val="0"/>
                        </a:spcBef>
                        <a:spcAft>
                          <a:spcPts val="0"/>
                        </a:spcAft>
                      </a:pPr>
                      <a:r>
                        <a:rPr lang="en-US" sz="2000" dirty="0">
                          <a:effectLst/>
                        </a:rPr>
                        <a:t>Date</a:t>
                      </a:r>
                      <a:endParaRPr lang="en-US" sz="2000" dirty="0">
                        <a:effectLst/>
                        <a:latin typeface="Calibri" panose="020F0502020204030204" pitchFamily="34" charset="0"/>
                        <a:ea typeface="Calibri" panose="020F0502020204030204" pitchFamily="34" charset="0"/>
                      </a:endParaRPr>
                    </a:p>
                  </a:txBody>
                  <a:tcPr marL="17463" marR="17463" marT="17463" marB="17463"/>
                </a:tc>
                <a:tc>
                  <a:txBody>
                    <a:bodyPr/>
                    <a:p>
                      <a:pPr marL="0" marR="0" indent="228600" algn="ctr">
                        <a:spcBef>
                          <a:spcPts val="0"/>
                        </a:spcBef>
                        <a:spcAft>
                          <a:spcPts val="0"/>
                        </a:spcAft>
                        <a:buNone/>
                      </a:pPr>
                      <a:r>
                        <a:rPr lang="en-IN" altLang="en-US" sz="2000" dirty="0">
                          <a:effectLst/>
                          <a:latin typeface="Calibri" panose="020F0502020204030204" pitchFamily="34" charset="0"/>
                          <a:ea typeface="Calibri" panose="020F0502020204030204" pitchFamily="34" charset="0"/>
                        </a:rPr>
                        <a:t>-</a:t>
                      </a:r>
                      <a:endParaRPr lang="en-IN" altLang="en-US" sz="2000" dirty="0">
                        <a:effectLst/>
                        <a:latin typeface="Calibri" panose="020F0502020204030204" pitchFamily="34" charset="0"/>
                        <a:ea typeface="Calibri" panose="020F0502020204030204" pitchFamily="34" charset="0"/>
                      </a:endParaRPr>
                    </a:p>
                  </a:txBody>
                  <a:tcPr marL="17463" marR="17463" marT="17463" marB="17463"/>
                </a:tc>
              </a:tr>
            </a:tbl>
          </a:graphicData>
        </a:graphic>
      </p:graphicFrame>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3" name="圆角矩形 12"/>
          <p:cNvSpPr/>
          <p:nvPr/>
        </p:nvSpPr>
        <p:spPr>
          <a:xfrm>
            <a:off x="6699250" y="784860"/>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6"/>
          <p:cNvSpPr>
            <a:spLocks noGrp="1"/>
          </p:cNvSpPr>
          <p:nvPr>
            <p:ph type="ctrTitle"/>
            <p:custDataLst>
              <p:tags r:id="rId2"/>
            </p:custDataLst>
          </p:nvPr>
        </p:nvSpPr>
        <p:spPr>
          <a:xfrm>
            <a:off x="336550" y="2799715"/>
            <a:ext cx="5789930" cy="901700"/>
          </a:xfrm>
        </p:spPr>
        <p:txBody>
          <a:bodyPr/>
          <a:p>
            <a:r>
              <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CONTENTS:</a:t>
            </a:r>
            <a:endPar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6" name="文本框 5"/>
          <p:cNvSpPr txBox="1"/>
          <p:nvPr/>
        </p:nvSpPr>
        <p:spPr>
          <a:xfrm>
            <a:off x="6938645" y="837565"/>
            <a:ext cx="3787775" cy="429895"/>
          </a:xfrm>
          <a:prstGeom prst="rect">
            <a:avLst/>
          </a:prstGeom>
          <a:noFill/>
        </p:spPr>
        <p:txBody>
          <a:bodyPr wrap="square" rtlCol="0">
            <a:spAutoFit/>
          </a:bodyPr>
          <a:p>
            <a:r>
              <a:rPr lang="en-IN" altLang="en-US" sz="2200" b="1" dirty="0">
                <a:solidFill>
                  <a:srgbClr val="4A6C78"/>
                </a:solidFill>
                <a:latin typeface="Arial" panose="020B0604020202020204" pitchFamily="34" charset="0"/>
                <a:ea typeface="Arial" panose="020B0604020202020204" pitchFamily="34" charset="0"/>
              </a:rPr>
              <a:t>Project Profile</a:t>
            </a:r>
            <a:endParaRPr lang="en-IN" altLang="en-US" sz="2200" b="1" dirty="0">
              <a:solidFill>
                <a:srgbClr val="4A6C78"/>
              </a:solidFill>
              <a:latin typeface="Arial" panose="020B0604020202020204" pitchFamily="34" charset="0"/>
              <a:ea typeface="Arial" panose="020B0604020202020204" pitchFamily="34" charset="0"/>
            </a:endParaRPr>
          </a:p>
        </p:txBody>
      </p:sp>
      <p:sp>
        <p:nvSpPr>
          <p:cNvPr id="10" name="圆角矩形 12"/>
          <p:cNvSpPr/>
          <p:nvPr/>
        </p:nvSpPr>
        <p:spPr>
          <a:xfrm>
            <a:off x="6685915" y="1527175"/>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5"/>
          <p:cNvSpPr txBox="1"/>
          <p:nvPr/>
        </p:nvSpPr>
        <p:spPr>
          <a:xfrm>
            <a:off x="6925310" y="1579880"/>
            <a:ext cx="3787775" cy="429895"/>
          </a:xfrm>
          <a:prstGeom prst="rect">
            <a:avLst/>
          </a:prstGeom>
          <a:noFill/>
        </p:spPr>
        <p:txBody>
          <a:bodyPr wrap="square" rtlCol="0">
            <a:spAutoFit/>
          </a:bodyPr>
          <a:p>
            <a:r>
              <a:rPr lang="en-IN" altLang="en-US" sz="2200" b="1" dirty="0">
                <a:solidFill>
                  <a:srgbClr val="4A6C78"/>
                </a:solidFill>
                <a:latin typeface="Arial" panose="020B0604020202020204" pitchFamily="34" charset="0"/>
                <a:ea typeface="Arial" panose="020B0604020202020204" pitchFamily="34" charset="0"/>
              </a:rPr>
              <a:t>Tool &amp; Components</a:t>
            </a:r>
            <a:endParaRPr lang="en-IN" altLang="en-US" sz="2200" b="1" dirty="0">
              <a:solidFill>
                <a:srgbClr val="4A6C78"/>
              </a:solidFill>
              <a:latin typeface="Arial" panose="020B0604020202020204" pitchFamily="34" charset="0"/>
              <a:ea typeface="Arial" panose="020B0604020202020204" pitchFamily="34" charset="0"/>
            </a:endParaRPr>
          </a:p>
        </p:txBody>
      </p:sp>
      <p:sp>
        <p:nvSpPr>
          <p:cNvPr id="12" name="圆角矩形 12"/>
          <p:cNvSpPr/>
          <p:nvPr/>
        </p:nvSpPr>
        <p:spPr>
          <a:xfrm>
            <a:off x="6685915" y="2284730"/>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5"/>
          <p:cNvSpPr txBox="1"/>
          <p:nvPr/>
        </p:nvSpPr>
        <p:spPr>
          <a:xfrm>
            <a:off x="6925310" y="2337435"/>
            <a:ext cx="3787775" cy="429895"/>
          </a:xfrm>
          <a:prstGeom prst="rect">
            <a:avLst/>
          </a:prstGeom>
          <a:noFill/>
        </p:spPr>
        <p:txBody>
          <a:bodyPr wrap="square" rtlCol="0">
            <a:spAutoFit/>
          </a:bodyPr>
          <a:p>
            <a:r>
              <a:rPr lang="en-IN" altLang="en-US" sz="2200" b="1" dirty="0">
                <a:solidFill>
                  <a:srgbClr val="4A6C78"/>
                </a:solidFill>
                <a:latin typeface="Arial" panose="020B0604020202020204" pitchFamily="34" charset="0"/>
                <a:ea typeface="Arial" panose="020B0604020202020204" pitchFamily="34" charset="0"/>
              </a:rPr>
              <a:t>Scope of the Proposed</a:t>
            </a:r>
            <a:endParaRPr lang="en-IN" altLang="en-US" sz="2200" b="1" dirty="0">
              <a:solidFill>
                <a:srgbClr val="4A6C78"/>
              </a:solidFill>
              <a:latin typeface="Arial" panose="020B0604020202020204" pitchFamily="34" charset="0"/>
              <a:ea typeface="Arial" panose="020B0604020202020204" pitchFamily="34" charset="0"/>
            </a:endParaRPr>
          </a:p>
        </p:txBody>
      </p:sp>
      <p:sp>
        <p:nvSpPr>
          <p:cNvPr id="16" name="圆角矩形 12"/>
          <p:cNvSpPr/>
          <p:nvPr/>
        </p:nvSpPr>
        <p:spPr>
          <a:xfrm>
            <a:off x="6685915" y="3007995"/>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5"/>
          <p:cNvSpPr txBox="1"/>
          <p:nvPr/>
        </p:nvSpPr>
        <p:spPr>
          <a:xfrm>
            <a:off x="6925310" y="3060700"/>
            <a:ext cx="3787775" cy="429895"/>
          </a:xfrm>
          <a:prstGeom prst="rect">
            <a:avLst/>
          </a:prstGeom>
          <a:noFill/>
        </p:spPr>
        <p:txBody>
          <a:bodyPr wrap="square" rtlCol="0">
            <a:spAutoFit/>
          </a:bodyPr>
          <a:p>
            <a:r>
              <a:rPr lang="en-IN" altLang="en-US" sz="2200" b="1" dirty="0">
                <a:solidFill>
                  <a:srgbClr val="4A6C78"/>
                </a:solidFill>
                <a:latin typeface="Arial" panose="020B0604020202020204" pitchFamily="34" charset="0"/>
                <a:ea typeface="Arial" panose="020B0604020202020204" pitchFamily="34" charset="0"/>
              </a:rPr>
              <a:t>System Objective</a:t>
            </a:r>
            <a:endParaRPr lang="en-IN" altLang="en-US" sz="2200" b="1" dirty="0">
              <a:solidFill>
                <a:srgbClr val="4A6C78"/>
              </a:solidFill>
              <a:latin typeface="Arial" panose="020B0604020202020204" pitchFamily="34" charset="0"/>
              <a:ea typeface="Arial" panose="020B0604020202020204" pitchFamily="34" charset="0"/>
            </a:endParaRPr>
          </a:p>
        </p:txBody>
      </p:sp>
      <p:sp>
        <p:nvSpPr>
          <p:cNvPr id="18" name="圆角矩形 12"/>
          <p:cNvSpPr/>
          <p:nvPr/>
        </p:nvSpPr>
        <p:spPr>
          <a:xfrm>
            <a:off x="6699250" y="3700780"/>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5"/>
          <p:cNvSpPr txBox="1"/>
          <p:nvPr/>
        </p:nvSpPr>
        <p:spPr>
          <a:xfrm>
            <a:off x="6938645" y="3753485"/>
            <a:ext cx="3787775" cy="429895"/>
          </a:xfrm>
          <a:prstGeom prst="rect">
            <a:avLst/>
          </a:prstGeom>
          <a:noFill/>
        </p:spPr>
        <p:txBody>
          <a:bodyPr wrap="square" rtlCol="0">
            <a:spAutoFit/>
          </a:bodyPr>
          <a:p>
            <a:r>
              <a:rPr lang="en-IN" altLang="en-US" sz="2200" b="1" dirty="0">
                <a:solidFill>
                  <a:srgbClr val="4A6C78"/>
                </a:solidFill>
                <a:latin typeface="Arial" panose="020B0604020202020204" pitchFamily="34" charset="0"/>
                <a:ea typeface="Arial" panose="020B0604020202020204" pitchFamily="34" charset="0"/>
              </a:rPr>
              <a:t>Feasibility Study</a:t>
            </a:r>
            <a:endParaRPr lang="en-IN" altLang="en-US" sz="2200" b="1" dirty="0">
              <a:solidFill>
                <a:srgbClr val="4A6C78"/>
              </a:solidFill>
              <a:latin typeface="Arial" panose="020B0604020202020204" pitchFamily="34" charset="0"/>
              <a:ea typeface="Arial" panose="020B0604020202020204" pitchFamily="34" charset="0"/>
            </a:endParaRPr>
          </a:p>
        </p:txBody>
      </p:sp>
      <p:sp>
        <p:nvSpPr>
          <p:cNvPr id="20" name="圆角矩形 12"/>
          <p:cNvSpPr/>
          <p:nvPr/>
        </p:nvSpPr>
        <p:spPr>
          <a:xfrm>
            <a:off x="6685915" y="4382135"/>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5"/>
          <p:cNvSpPr txBox="1"/>
          <p:nvPr/>
        </p:nvSpPr>
        <p:spPr>
          <a:xfrm>
            <a:off x="6925310" y="4434840"/>
            <a:ext cx="3787775" cy="429895"/>
          </a:xfrm>
          <a:prstGeom prst="rect">
            <a:avLst/>
          </a:prstGeom>
          <a:noFill/>
        </p:spPr>
        <p:txBody>
          <a:bodyPr wrap="square" rtlCol="0">
            <a:spAutoFit/>
          </a:bodyPr>
          <a:p>
            <a:r>
              <a:rPr lang="en-IN" altLang="en-US" sz="2200" b="1" dirty="0">
                <a:solidFill>
                  <a:srgbClr val="4A6C78"/>
                </a:solidFill>
                <a:latin typeface="Arial" panose="020B0604020202020204" pitchFamily="34" charset="0"/>
                <a:ea typeface="Arial" panose="020B0604020202020204" pitchFamily="34" charset="0"/>
              </a:rPr>
              <a:t>Diagrams</a:t>
            </a:r>
            <a:endParaRPr lang="en-IN" altLang="en-US" sz="2200" b="1" dirty="0">
              <a:solidFill>
                <a:srgbClr val="4A6C78"/>
              </a:solidFill>
              <a:latin typeface="Arial" panose="020B0604020202020204" pitchFamily="34" charset="0"/>
              <a:ea typeface="Arial" panose="020B0604020202020204" pitchFamily="34" charset="0"/>
            </a:endParaRPr>
          </a:p>
        </p:txBody>
      </p:sp>
      <p:sp>
        <p:nvSpPr>
          <p:cNvPr id="22" name="圆角矩形 12"/>
          <p:cNvSpPr/>
          <p:nvPr/>
        </p:nvSpPr>
        <p:spPr>
          <a:xfrm>
            <a:off x="6712585" y="5095240"/>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5"/>
          <p:cNvSpPr txBox="1"/>
          <p:nvPr/>
        </p:nvSpPr>
        <p:spPr>
          <a:xfrm>
            <a:off x="6951980" y="5147945"/>
            <a:ext cx="3787775" cy="429895"/>
          </a:xfrm>
          <a:prstGeom prst="rect">
            <a:avLst/>
          </a:prstGeom>
          <a:noFill/>
        </p:spPr>
        <p:txBody>
          <a:bodyPr wrap="square" rtlCol="0">
            <a:spAutoFit/>
          </a:bodyPr>
          <a:p>
            <a:r>
              <a:rPr lang="en-IN" altLang="en-US" sz="2200" b="1" dirty="0">
                <a:solidFill>
                  <a:srgbClr val="4A6C78"/>
                </a:solidFill>
                <a:latin typeface="Arial" panose="020B0604020202020204" pitchFamily="34" charset="0"/>
                <a:ea typeface="Arial" panose="020B0604020202020204" pitchFamily="34" charset="0"/>
              </a:rPr>
              <a:t>System Design</a:t>
            </a:r>
            <a:endParaRPr lang="en-IN" altLang="en-US" sz="2200" b="1" dirty="0">
              <a:solidFill>
                <a:srgbClr val="4A6C78"/>
              </a:solidFill>
              <a:latin typeface="Arial" panose="020B0604020202020204" pitchFamily="34" charset="0"/>
              <a:ea typeface="Arial" panose="020B0604020202020204" pitchFamily="34" charset="0"/>
            </a:endParaRPr>
          </a:p>
        </p:txBody>
      </p:sp>
      <p:sp>
        <p:nvSpPr>
          <p:cNvPr id="24" name="圆角矩形 12"/>
          <p:cNvSpPr/>
          <p:nvPr/>
        </p:nvSpPr>
        <p:spPr>
          <a:xfrm>
            <a:off x="6704330" y="5813425"/>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5"/>
          <p:cNvSpPr txBox="1"/>
          <p:nvPr/>
        </p:nvSpPr>
        <p:spPr>
          <a:xfrm>
            <a:off x="6943725" y="5866130"/>
            <a:ext cx="3787775" cy="429895"/>
          </a:xfrm>
          <a:prstGeom prst="rect">
            <a:avLst/>
          </a:prstGeom>
          <a:noFill/>
        </p:spPr>
        <p:txBody>
          <a:bodyPr wrap="square" rtlCol="0">
            <a:spAutoFit/>
          </a:bodyPr>
          <a:p>
            <a:r>
              <a:rPr lang="en-IN" altLang="en-US" sz="2200" b="1" dirty="0">
                <a:solidFill>
                  <a:srgbClr val="4A6C78"/>
                </a:solidFill>
                <a:latin typeface="Arial" panose="020B0604020202020204" pitchFamily="34" charset="0"/>
                <a:ea typeface="Arial" panose="020B0604020202020204" pitchFamily="34" charset="0"/>
              </a:rPr>
              <a:t>Future Enhancement</a:t>
            </a:r>
            <a:endParaRPr lang="en-IN" altLang="en-US" sz="2200" b="1" dirty="0">
              <a:solidFill>
                <a:srgbClr val="4A6C78"/>
              </a:solidFill>
              <a:latin typeface="Arial" panose="020B0604020202020204" pitchFamily="34" charset="0"/>
              <a:ea typeface="Arial" panose="020B0604020202020204" pitchFamily="34"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80">
                                          <p:stCondLst>
                                            <p:cond delay="0"/>
                                          </p:stCondLst>
                                        </p:cTn>
                                        <p:tgtEl>
                                          <p:spTgt spid="11"/>
                                        </p:tgtEl>
                                      </p:cBhvr>
                                    </p:animEffect>
                                    <p:anim calcmode="lin" valueType="num">
                                      <p:cBhvr>
                                        <p:cTn id="2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1" dur="26">
                                          <p:stCondLst>
                                            <p:cond delay="650"/>
                                          </p:stCondLst>
                                        </p:cTn>
                                        <p:tgtEl>
                                          <p:spTgt spid="11"/>
                                        </p:tgtEl>
                                      </p:cBhvr>
                                      <p:to x="100000" y="60000"/>
                                    </p:animScale>
                                    <p:animScale>
                                      <p:cBhvr>
                                        <p:cTn id="32" dur="166" decel="50000">
                                          <p:stCondLst>
                                            <p:cond delay="676"/>
                                          </p:stCondLst>
                                        </p:cTn>
                                        <p:tgtEl>
                                          <p:spTgt spid="11"/>
                                        </p:tgtEl>
                                      </p:cBhvr>
                                      <p:to x="100000" y="100000"/>
                                    </p:animScale>
                                    <p:animScale>
                                      <p:cBhvr>
                                        <p:cTn id="33" dur="26">
                                          <p:stCondLst>
                                            <p:cond delay="1312"/>
                                          </p:stCondLst>
                                        </p:cTn>
                                        <p:tgtEl>
                                          <p:spTgt spid="11"/>
                                        </p:tgtEl>
                                      </p:cBhvr>
                                      <p:to x="100000" y="80000"/>
                                    </p:animScale>
                                    <p:animScale>
                                      <p:cBhvr>
                                        <p:cTn id="34" dur="166" decel="50000">
                                          <p:stCondLst>
                                            <p:cond delay="1338"/>
                                          </p:stCondLst>
                                        </p:cTn>
                                        <p:tgtEl>
                                          <p:spTgt spid="11"/>
                                        </p:tgtEl>
                                      </p:cBhvr>
                                      <p:to x="100000" y="100000"/>
                                    </p:animScale>
                                    <p:animScale>
                                      <p:cBhvr>
                                        <p:cTn id="35" dur="26">
                                          <p:stCondLst>
                                            <p:cond delay="1642"/>
                                          </p:stCondLst>
                                        </p:cTn>
                                        <p:tgtEl>
                                          <p:spTgt spid="11"/>
                                        </p:tgtEl>
                                      </p:cBhvr>
                                      <p:to x="100000" y="90000"/>
                                    </p:animScale>
                                    <p:animScale>
                                      <p:cBhvr>
                                        <p:cTn id="36" dur="166" decel="50000">
                                          <p:stCondLst>
                                            <p:cond delay="1668"/>
                                          </p:stCondLst>
                                        </p:cTn>
                                        <p:tgtEl>
                                          <p:spTgt spid="11"/>
                                        </p:tgtEl>
                                      </p:cBhvr>
                                      <p:to x="100000" y="100000"/>
                                    </p:animScale>
                                    <p:animScale>
                                      <p:cBhvr>
                                        <p:cTn id="37" dur="26">
                                          <p:stCondLst>
                                            <p:cond delay="1808"/>
                                          </p:stCondLst>
                                        </p:cTn>
                                        <p:tgtEl>
                                          <p:spTgt spid="11"/>
                                        </p:tgtEl>
                                      </p:cBhvr>
                                      <p:to x="100000" y="95000"/>
                                    </p:animScale>
                                    <p:animScale>
                                      <p:cBhvr>
                                        <p:cTn id="38" dur="166" decel="50000">
                                          <p:stCondLst>
                                            <p:cond delay="1834"/>
                                          </p:stCondLst>
                                        </p:cTn>
                                        <p:tgtEl>
                                          <p:spTgt spid="11"/>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80">
                                          <p:stCondLst>
                                            <p:cond delay="0"/>
                                          </p:stCondLst>
                                        </p:cTn>
                                        <p:tgtEl>
                                          <p:spTgt spid="14"/>
                                        </p:tgtEl>
                                      </p:cBhvr>
                                    </p:animEffect>
                                    <p:anim calcmode="lin" valueType="num">
                                      <p:cBhvr>
                                        <p:cTn id="4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49" dur="26">
                                          <p:stCondLst>
                                            <p:cond delay="650"/>
                                          </p:stCondLst>
                                        </p:cTn>
                                        <p:tgtEl>
                                          <p:spTgt spid="14"/>
                                        </p:tgtEl>
                                      </p:cBhvr>
                                      <p:to x="100000" y="60000"/>
                                    </p:animScale>
                                    <p:animScale>
                                      <p:cBhvr>
                                        <p:cTn id="50" dur="166" decel="50000">
                                          <p:stCondLst>
                                            <p:cond delay="676"/>
                                          </p:stCondLst>
                                        </p:cTn>
                                        <p:tgtEl>
                                          <p:spTgt spid="14"/>
                                        </p:tgtEl>
                                      </p:cBhvr>
                                      <p:to x="100000" y="100000"/>
                                    </p:animScale>
                                    <p:animScale>
                                      <p:cBhvr>
                                        <p:cTn id="51" dur="26">
                                          <p:stCondLst>
                                            <p:cond delay="1312"/>
                                          </p:stCondLst>
                                        </p:cTn>
                                        <p:tgtEl>
                                          <p:spTgt spid="14"/>
                                        </p:tgtEl>
                                      </p:cBhvr>
                                      <p:to x="100000" y="80000"/>
                                    </p:animScale>
                                    <p:animScale>
                                      <p:cBhvr>
                                        <p:cTn id="52" dur="166" decel="50000">
                                          <p:stCondLst>
                                            <p:cond delay="1338"/>
                                          </p:stCondLst>
                                        </p:cTn>
                                        <p:tgtEl>
                                          <p:spTgt spid="14"/>
                                        </p:tgtEl>
                                      </p:cBhvr>
                                      <p:to x="100000" y="100000"/>
                                    </p:animScale>
                                    <p:animScale>
                                      <p:cBhvr>
                                        <p:cTn id="53" dur="26">
                                          <p:stCondLst>
                                            <p:cond delay="1642"/>
                                          </p:stCondLst>
                                        </p:cTn>
                                        <p:tgtEl>
                                          <p:spTgt spid="14"/>
                                        </p:tgtEl>
                                      </p:cBhvr>
                                      <p:to x="100000" y="90000"/>
                                    </p:animScale>
                                    <p:animScale>
                                      <p:cBhvr>
                                        <p:cTn id="54" dur="166" decel="50000">
                                          <p:stCondLst>
                                            <p:cond delay="1668"/>
                                          </p:stCondLst>
                                        </p:cTn>
                                        <p:tgtEl>
                                          <p:spTgt spid="14"/>
                                        </p:tgtEl>
                                      </p:cBhvr>
                                      <p:to x="100000" y="100000"/>
                                    </p:animScale>
                                    <p:animScale>
                                      <p:cBhvr>
                                        <p:cTn id="55" dur="26">
                                          <p:stCondLst>
                                            <p:cond delay="1808"/>
                                          </p:stCondLst>
                                        </p:cTn>
                                        <p:tgtEl>
                                          <p:spTgt spid="14"/>
                                        </p:tgtEl>
                                      </p:cBhvr>
                                      <p:to x="100000" y="95000"/>
                                    </p:animScale>
                                    <p:animScale>
                                      <p:cBhvr>
                                        <p:cTn id="56" dur="166" decel="50000">
                                          <p:stCondLst>
                                            <p:cond delay="1834"/>
                                          </p:stCondLst>
                                        </p:cTn>
                                        <p:tgtEl>
                                          <p:spTgt spid="14"/>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580">
                                          <p:stCondLst>
                                            <p:cond delay="0"/>
                                          </p:stCondLst>
                                        </p:cTn>
                                        <p:tgtEl>
                                          <p:spTgt spid="17"/>
                                        </p:tgtEl>
                                      </p:cBhvr>
                                    </p:animEffect>
                                    <p:anim calcmode="lin" valueType="num">
                                      <p:cBhvr>
                                        <p:cTn id="6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7" dur="26">
                                          <p:stCondLst>
                                            <p:cond delay="650"/>
                                          </p:stCondLst>
                                        </p:cTn>
                                        <p:tgtEl>
                                          <p:spTgt spid="17"/>
                                        </p:tgtEl>
                                      </p:cBhvr>
                                      <p:to x="100000" y="60000"/>
                                    </p:animScale>
                                    <p:animScale>
                                      <p:cBhvr>
                                        <p:cTn id="68" dur="166" decel="50000">
                                          <p:stCondLst>
                                            <p:cond delay="676"/>
                                          </p:stCondLst>
                                        </p:cTn>
                                        <p:tgtEl>
                                          <p:spTgt spid="17"/>
                                        </p:tgtEl>
                                      </p:cBhvr>
                                      <p:to x="100000" y="100000"/>
                                    </p:animScale>
                                    <p:animScale>
                                      <p:cBhvr>
                                        <p:cTn id="69" dur="26">
                                          <p:stCondLst>
                                            <p:cond delay="1312"/>
                                          </p:stCondLst>
                                        </p:cTn>
                                        <p:tgtEl>
                                          <p:spTgt spid="17"/>
                                        </p:tgtEl>
                                      </p:cBhvr>
                                      <p:to x="100000" y="80000"/>
                                    </p:animScale>
                                    <p:animScale>
                                      <p:cBhvr>
                                        <p:cTn id="70" dur="166" decel="50000">
                                          <p:stCondLst>
                                            <p:cond delay="1338"/>
                                          </p:stCondLst>
                                        </p:cTn>
                                        <p:tgtEl>
                                          <p:spTgt spid="17"/>
                                        </p:tgtEl>
                                      </p:cBhvr>
                                      <p:to x="100000" y="100000"/>
                                    </p:animScale>
                                    <p:animScale>
                                      <p:cBhvr>
                                        <p:cTn id="71" dur="26">
                                          <p:stCondLst>
                                            <p:cond delay="1642"/>
                                          </p:stCondLst>
                                        </p:cTn>
                                        <p:tgtEl>
                                          <p:spTgt spid="17"/>
                                        </p:tgtEl>
                                      </p:cBhvr>
                                      <p:to x="100000" y="90000"/>
                                    </p:animScale>
                                    <p:animScale>
                                      <p:cBhvr>
                                        <p:cTn id="72" dur="166" decel="50000">
                                          <p:stCondLst>
                                            <p:cond delay="1668"/>
                                          </p:stCondLst>
                                        </p:cTn>
                                        <p:tgtEl>
                                          <p:spTgt spid="17"/>
                                        </p:tgtEl>
                                      </p:cBhvr>
                                      <p:to x="100000" y="100000"/>
                                    </p:animScale>
                                    <p:animScale>
                                      <p:cBhvr>
                                        <p:cTn id="73" dur="26">
                                          <p:stCondLst>
                                            <p:cond delay="1808"/>
                                          </p:stCondLst>
                                        </p:cTn>
                                        <p:tgtEl>
                                          <p:spTgt spid="17"/>
                                        </p:tgtEl>
                                      </p:cBhvr>
                                      <p:to x="100000" y="95000"/>
                                    </p:animScale>
                                    <p:animScale>
                                      <p:cBhvr>
                                        <p:cTn id="74" dur="166" decel="50000">
                                          <p:stCondLst>
                                            <p:cond delay="1834"/>
                                          </p:stCondLst>
                                        </p:cTn>
                                        <p:tgtEl>
                                          <p:spTgt spid="17"/>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down)">
                                      <p:cBhvr>
                                        <p:cTn id="79" dur="580">
                                          <p:stCondLst>
                                            <p:cond delay="0"/>
                                          </p:stCondLst>
                                        </p:cTn>
                                        <p:tgtEl>
                                          <p:spTgt spid="19"/>
                                        </p:tgtEl>
                                      </p:cBhvr>
                                    </p:animEffect>
                                    <p:anim calcmode="lin" valueType="num">
                                      <p:cBhvr>
                                        <p:cTn id="8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85" dur="26">
                                          <p:stCondLst>
                                            <p:cond delay="650"/>
                                          </p:stCondLst>
                                        </p:cTn>
                                        <p:tgtEl>
                                          <p:spTgt spid="19"/>
                                        </p:tgtEl>
                                      </p:cBhvr>
                                      <p:to x="100000" y="60000"/>
                                    </p:animScale>
                                    <p:animScale>
                                      <p:cBhvr>
                                        <p:cTn id="86" dur="166" decel="50000">
                                          <p:stCondLst>
                                            <p:cond delay="676"/>
                                          </p:stCondLst>
                                        </p:cTn>
                                        <p:tgtEl>
                                          <p:spTgt spid="19"/>
                                        </p:tgtEl>
                                      </p:cBhvr>
                                      <p:to x="100000" y="100000"/>
                                    </p:animScale>
                                    <p:animScale>
                                      <p:cBhvr>
                                        <p:cTn id="87" dur="26">
                                          <p:stCondLst>
                                            <p:cond delay="1312"/>
                                          </p:stCondLst>
                                        </p:cTn>
                                        <p:tgtEl>
                                          <p:spTgt spid="19"/>
                                        </p:tgtEl>
                                      </p:cBhvr>
                                      <p:to x="100000" y="80000"/>
                                    </p:animScale>
                                    <p:animScale>
                                      <p:cBhvr>
                                        <p:cTn id="88" dur="166" decel="50000">
                                          <p:stCondLst>
                                            <p:cond delay="1338"/>
                                          </p:stCondLst>
                                        </p:cTn>
                                        <p:tgtEl>
                                          <p:spTgt spid="19"/>
                                        </p:tgtEl>
                                      </p:cBhvr>
                                      <p:to x="100000" y="100000"/>
                                    </p:animScale>
                                    <p:animScale>
                                      <p:cBhvr>
                                        <p:cTn id="89" dur="26">
                                          <p:stCondLst>
                                            <p:cond delay="1642"/>
                                          </p:stCondLst>
                                        </p:cTn>
                                        <p:tgtEl>
                                          <p:spTgt spid="19"/>
                                        </p:tgtEl>
                                      </p:cBhvr>
                                      <p:to x="100000" y="90000"/>
                                    </p:animScale>
                                    <p:animScale>
                                      <p:cBhvr>
                                        <p:cTn id="90" dur="166" decel="50000">
                                          <p:stCondLst>
                                            <p:cond delay="1668"/>
                                          </p:stCondLst>
                                        </p:cTn>
                                        <p:tgtEl>
                                          <p:spTgt spid="19"/>
                                        </p:tgtEl>
                                      </p:cBhvr>
                                      <p:to x="100000" y="100000"/>
                                    </p:animScale>
                                    <p:animScale>
                                      <p:cBhvr>
                                        <p:cTn id="91" dur="26">
                                          <p:stCondLst>
                                            <p:cond delay="1808"/>
                                          </p:stCondLst>
                                        </p:cTn>
                                        <p:tgtEl>
                                          <p:spTgt spid="19"/>
                                        </p:tgtEl>
                                      </p:cBhvr>
                                      <p:to x="100000" y="95000"/>
                                    </p:animScale>
                                    <p:animScale>
                                      <p:cBhvr>
                                        <p:cTn id="92" dur="166" decel="50000">
                                          <p:stCondLst>
                                            <p:cond delay="1834"/>
                                          </p:stCondLst>
                                        </p:cTn>
                                        <p:tgtEl>
                                          <p:spTgt spid="19"/>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down)">
                                      <p:cBhvr>
                                        <p:cTn id="97" dur="580">
                                          <p:stCondLst>
                                            <p:cond delay="0"/>
                                          </p:stCondLst>
                                        </p:cTn>
                                        <p:tgtEl>
                                          <p:spTgt spid="21"/>
                                        </p:tgtEl>
                                      </p:cBhvr>
                                    </p:animEffect>
                                    <p:anim calcmode="lin" valueType="num">
                                      <p:cBhvr>
                                        <p:cTn id="9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03" dur="26">
                                          <p:stCondLst>
                                            <p:cond delay="650"/>
                                          </p:stCondLst>
                                        </p:cTn>
                                        <p:tgtEl>
                                          <p:spTgt spid="21"/>
                                        </p:tgtEl>
                                      </p:cBhvr>
                                      <p:to x="100000" y="60000"/>
                                    </p:animScale>
                                    <p:animScale>
                                      <p:cBhvr>
                                        <p:cTn id="104" dur="166" decel="50000">
                                          <p:stCondLst>
                                            <p:cond delay="676"/>
                                          </p:stCondLst>
                                        </p:cTn>
                                        <p:tgtEl>
                                          <p:spTgt spid="21"/>
                                        </p:tgtEl>
                                      </p:cBhvr>
                                      <p:to x="100000" y="100000"/>
                                    </p:animScale>
                                    <p:animScale>
                                      <p:cBhvr>
                                        <p:cTn id="105" dur="26">
                                          <p:stCondLst>
                                            <p:cond delay="1312"/>
                                          </p:stCondLst>
                                        </p:cTn>
                                        <p:tgtEl>
                                          <p:spTgt spid="21"/>
                                        </p:tgtEl>
                                      </p:cBhvr>
                                      <p:to x="100000" y="80000"/>
                                    </p:animScale>
                                    <p:animScale>
                                      <p:cBhvr>
                                        <p:cTn id="106" dur="166" decel="50000">
                                          <p:stCondLst>
                                            <p:cond delay="1338"/>
                                          </p:stCondLst>
                                        </p:cTn>
                                        <p:tgtEl>
                                          <p:spTgt spid="21"/>
                                        </p:tgtEl>
                                      </p:cBhvr>
                                      <p:to x="100000" y="100000"/>
                                    </p:animScale>
                                    <p:animScale>
                                      <p:cBhvr>
                                        <p:cTn id="107" dur="26">
                                          <p:stCondLst>
                                            <p:cond delay="1642"/>
                                          </p:stCondLst>
                                        </p:cTn>
                                        <p:tgtEl>
                                          <p:spTgt spid="21"/>
                                        </p:tgtEl>
                                      </p:cBhvr>
                                      <p:to x="100000" y="90000"/>
                                    </p:animScale>
                                    <p:animScale>
                                      <p:cBhvr>
                                        <p:cTn id="108" dur="166" decel="50000">
                                          <p:stCondLst>
                                            <p:cond delay="1668"/>
                                          </p:stCondLst>
                                        </p:cTn>
                                        <p:tgtEl>
                                          <p:spTgt spid="21"/>
                                        </p:tgtEl>
                                      </p:cBhvr>
                                      <p:to x="100000" y="100000"/>
                                    </p:animScale>
                                    <p:animScale>
                                      <p:cBhvr>
                                        <p:cTn id="109" dur="26">
                                          <p:stCondLst>
                                            <p:cond delay="1808"/>
                                          </p:stCondLst>
                                        </p:cTn>
                                        <p:tgtEl>
                                          <p:spTgt spid="21"/>
                                        </p:tgtEl>
                                      </p:cBhvr>
                                      <p:to x="100000" y="95000"/>
                                    </p:animScale>
                                    <p:animScale>
                                      <p:cBhvr>
                                        <p:cTn id="110" dur="166" decel="50000">
                                          <p:stCondLst>
                                            <p:cond delay="1834"/>
                                          </p:stCondLst>
                                        </p:cTn>
                                        <p:tgtEl>
                                          <p:spTgt spid="21"/>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wipe(down)">
                                      <p:cBhvr>
                                        <p:cTn id="115" dur="580">
                                          <p:stCondLst>
                                            <p:cond delay="0"/>
                                          </p:stCondLst>
                                        </p:cTn>
                                        <p:tgtEl>
                                          <p:spTgt spid="23"/>
                                        </p:tgtEl>
                                      </p:cBhvr>
                                    </p:animEffect>
                                    <p:anim calcmode="lin" valueType="num">
                                      <p:cBhvr>
                                        <p:cTn id="116"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21" dur="26">
                                          <p:stCondLst>
                                            <p:cond delay="650"/>
                                          </p:stCondLst>
                                        </p:cTn>
                                        <p:tgtEl>
                                          <p:spTgt spid="23"/>
                                        </p:tgtEl>
                                      </p:cBhvr>
                                      <p:to x="100000" y="60000"/>
                                    </p:animScale>
                                    <p:animScale>
                                      <p:cBhvr>
                                        <p:cTn id="122" dur="166" decel="50000">
                                          <p:stCondLst>
                                            <p:cond delay="676"/>
                                          </p:stCondLst>
                                        </p:cTn>
                                        <p:tgtEl>
                                          <p:spTgt spid="23"/>
                                        </p:tgtEl>
                                      </p:cBhvr>
                                      <p:to x="100000" y="100000"/>
                                    </p:animScale>
                                    <p:animScale>
                                      <p:cBhvr>
                                        <p:cTn id="123" dur="26">
                                          <p:stCondLst>
                                            <p:cond delay="1312"/>
                                          </p:stCondLst>
                                        </p:cTn>
                                        <p:tgtEl>
                                          <p:spTgt spid="23"/>
                                        </p:tgtEl>
                                      </p:cBhvr>
                                      <p:to x="100000" y="80000"/>
                                    </p:animScale>
                                    <p:animScale>
                                      <p:cBhvr>
                                        <p:cTn id="124" dur="166" decel="50000">
                                          <p:stCondLst>
                                            <p:cond delay="1338"/>
                                          </p:stCondLst>
                                        </p:cTn>
                                        <p:tgtEl>
                                          <p:spTgt spid="23"/>
                                        </p:tgtEl>
                                      </p:cBhvr>
                                      <p:to x="100000" y="100000"/>
                                    </p:animScale>
                                    <p:animScale>
                                      <p:cBhvr>
                                        <p:cTn id="125" dur="26">
                                          <p:stCondLst>
                                            <p:cond delay="1642"/>
                                          </p:stCondLst>
                                        </p:cTn>
                                        <p:tgtEl>
                                          <p:spTgt spid="23"/>
                                        </p:tgtEl>
                                      </p:cBhvr>
                                      <p:to x="100000" y="90000"/>
                                    </p:animScale>
                                    <p:animScale>
                                      <p:cBhvr>
                                        <p:cTn id="126" dur="166" decel="50000">
                                          <p:stCondLst>
                                            <p:cond delay="1668"/>
                                          </p:stCondLst>
                                        </p:cTn>
                                        <p:tgtEl>
                                          <p:spTgt spid="23"/>
                                        </p:tgtEl>
                                      </p:cBhvr>
                                      <p:to x="100000" y="100000"/>
                                    </p:animScale>
                                    <p:animScale>
                                      <p:cBhvr>
                                        <p:cTn id="127" dur="26">
                                          <p:stCondLst>
                                            <p:cond delay="1808"/>
                                          </p:stCondLst>
                                        </p:cTn>
                                        <p:tgtEl>
                                          <p:spTgt spid="23"/>
                                        </p:tgtEl>
                                      </p:cBhvr>
                                      <p:to x="100000" y="95000"/>
                                    </p:animScale>
                                    <p:animScale>
                                      <p:cBhvr>
                                        <p:cTn id="128" dur="166" decel="50000">
                                          <p:stCondLst>
                                            <p:cond delay="1834"/>
                                          </p:stCondLst>
                                        </p:cTn>
                                        <p:tgtEl>
                                          <p:spTgt spid="23"/>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wipe(down)">
                                      <p:cBhvr>
                                        <p:cTn id="133" dur="580">
                                          <p:stCondLst>
                                            <p:cond delay="0"/>
                                          </p:stCondLst>
                                        </p:cTn>
                                        <p:tgtEl>
                                          <p:spTgt spid="25"/>
                                        </p:tgtEl>
                                      </p:cBhvr>
                                    </p:animEffect>
                                    <p:anim calcmode="lin" valueType="num">
                                      <p:cBhvr>
                                        <p:cTn id="134"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9" dur="26">
                                          <p:stCondLst>
                                            <p:cond delay="650"/>
                                          </p:stCondLst>
                                        </p:cTn>
                                        <p:tgtEl>
                                          <p:spTgt spid="25"/>
                                        </p:tgtEl>
                                      </p:cBhvr>
                                      <p:to x="100000" y="60000"/>
                                    </p:animScale>
                                    <p:animScale>
                                      <p:cBhvr>
                                        <p:cTn id="140" dur="166" decel="50000">
                                          <p:stCondLst>
                                            <p:cond delay="676"/>
                                          </p:stCondLst>
                                        </p:cTn>
                                        <p:tgtEl>
                                          <p:spTgt spid="25"/>
                                        </p:tgtEl>
                                      </p:cBhvr>
                                      <p:to x="100000" y="100000"/>
                                    </p:animScale>
                                    <p:animScale>
                                      <p:cBhvr>
                                        <p:cTn id="141" dur="26">
                                          <p:stCondLst>
                                            <p:cond delay="1312"/>
                                          </p:stCondLst>
                                        </p:cTn>
                                        <p:tgtEl>
                                          <p:spTgt spid="25"/>
                                        </p:tgtEl>
                                      </p:cBhvr>
                                      <p:to x="100000" y="80000"/>
                                    </p:animScale>
                                    <p:animScale>
                                      <p:cBhvr>
                                        <p:cTn id="142" dur="166" decel="50000">
                                          <p:stCondLst>
                                            <p:cond delay="1338"/>
                                          </p:stCondLst>
                                        </p:cTn>
                                        <p:tgtEl>
                                          <p:spTgt spid="25"/>
                                        </p:tgtEl>
                                      </p:cBhvr>
                                      <p:to x="100000" y="100000"/>
                                    </p:animScale>
                                    <p:animScale>
                                      <p:cBhvr>
                                        <p:cTn id="143" dur="26">
                                          <p:stCondLst>
                                            <p:cond delay="1642"/>
                                          </p:stCondLst>
                                        </p:cTn>
                                        <p:tgtEl>
                                          <p:spTgt spid="25"/>
                                        </p:tgtEl>
                                      </p:cBhvr>
                                      <p:to x="100000" y="90000"/>
                                    </p:animScale>
                                    <p:animScale>
                                      <p:cBhvr>
                                        <p:cTn id="144" dur="166" decel="50000">
                                          <p:stCondLst>
                                            <p:cond delay="1668"/>
                                          </p:stCondLst>
                                        </p:cTn>
                                        <p:tgtEl>
                                          <p:spTgt spid="25"/>
                                        </p:tgtEl>
                                      </p:cBhvr>
                                      <p:to x="100000" y="100000"/>
                                    </p:animScale>
                                    <p:animScale>
                                      <p:cBhvr>
                                        <p:cTn id="145" dur="26">
                                          <p:stCondLst>
                                            <p:cond delay="1808"/>
                                          </p:stCondLst>
                                        </p:cTn>
                                        <p:tgtEl>
                                          <p:spTgt spid="25"/>
                                        </p:tgtEl>
                                      </p:cBhvr>
                                      <p:to x="100000" y="95000"/>
                                    </p:animScale>
                                    <p:animScale>
                                      <p:cBhvr>
                                        <p:cTn id="146" dur="166" decel="50000">
                                          <p:stCondLst>
                                            <p:cond delay="1834"/>
                                          </p:stCondLst>
                                        </p:cTn>
                                        <p:tgtEl>
                                          <p:spTgt spid="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1" grpId="0"/>
      <p:bldP spid="11" grpId="1"/>
      <p:bldP spid="14" grpId="0"/>
      <p:bldP spid="14" grpId="1"/>
      <p:bldP spid="17" grpId="0"/>
      <p:bldP spid="17" grpId="1"/>
      <p:bldP spid="19" grpId="0"/>
      <p:bldP spid="19" grpId="1"/>
      <p:bldP spid="21" grpId="0"/>
      <p:bldP spid="21" grpId="1"/>
      <p:bldP spid="23" grpId="0"/>
      <p:bldP spid="23" grpId="1"/>
      <p:bldP spid="25" grpId="0"/>
      <p:bldP spid="2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5"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6" name="Content Placeholder 5"/>
          <p:cNvGraphicFramePr>
            <a:graphicFrameLocks noGrp="1"/>
          </p:cNvGraphicFramePr>
          <p:nvPr>
            <p:ph sz="quarter" idx="13"/>
          </p:nvPr>
        </p:nvGraphicFramePr>
        <p:xfrm>
          <a:off x="768350" y="941070"/>
          <a:ext cx="10655300" cy="4963795"/>
        </p:xfrm>
        <a:graphic>
          <a:graphicData uri="http://schemas.openxmlformats.org/drawingml/2006/table">
            <a:tbl>
              <a:tblPr firstRow="1" firstCol="1" bandRow="1">
                <a:tableStyleId>{5C22544A-7EE6-4342-B048-85BDC9FD1C3A}</a:tableStyleId>
              </a:tblPr>
              <a:tblGrid>
                <a:gridCol w="3956050"/>
                <a:gridCol w="3349625"/>
                <a:gridCol w="3349625"/>
              </a:tblGrid>
              <a:tr h="487680">
                <a:tc gridSpan="3">
                  <a:txBody>
                    <a:bodyPr/>
                    <a:p>
                      <a:pPr marL="0" marR="0" indent="228600" algn="ctr">
                        <a:spcBef>
                          <a:spcPts val="0"/>
                        </a:spcBef>
                        <a:spcAft>
                          <a:spcPts val="0"/>
                        </a:spcAft>
                      </a:pPr>
                      <a:r>
                        <a:rPr lang="en-US" sz="2600" dirty="0" err="1">
                          <a:effectLst/>
                          <a:latin typeface="+mn-ea"/>
                          <a:cs typeface="+mn-ea"/>
                        </a:rPr>
                        <a:t>DeviceManufacturerCollection</a:t>
                      </a:r>
                      <a:endParaRPr lang="en-US" sz="2600" dirty="0" err="1">
                        <a:effectLst/>
                        <a:latin typeface="+mn-ea"/>
                        <a:ea typeface="Calibri" panose="020F0502020204030204" pitchFamily="34" charset="0"/>
                        <a:cs typeface="+mn-ea"/>
                      </a:endParaRPr>
                    </a:p>
                  </a:txBody>
                  <a:tcPr marL="14445" marR="14445" marT="14445" marB="14445" anchor="ctr">
                    <a:solidFill>
                      <a:srgbClr val="648FA0"/>
                    </a:solidFill>
                  </a:tcPr>
                </a:tc>
                <a:tc hMerge="1">
                  <a:tcPr/>
                </a:tc>
                <a:tc hMerge="1">
                  <a:tcPr>
                    <a:solidFill>
                      <a:srgbClr val="648FA0"/>
                    </a:solidFill>
                  </a:tcPr>
                </a:tc>
              </a:tr>
              <a:tr h="425450">
                <a:tc>
                  <a:txBody>
                    <a:bodyPr/>
                    <a:p>
                      <a:pPr marL="0" marR="0" indent="228600" algn="ctr">
                        <a:spcBef>
                          <a:spcPts val="0"/>
                        </a:spcBef>
                        <a:spcAft>
                          <a:spcPts val="0"/>
                        </a:spcAft>
                      </a:pPr>
                      <a:r>
                        <a:rPr lang="en-US" sz="2000">
                          <a:effectLst/>
                          <a:latin typeface="+mn-ea"/>
                          <a:cs typeface="+mn-ea"/>
                        </a:rPr>
                        <a:t>Entity</a:t>
                      </a:r>
                      <a:endParaRPr lang="en-US" sz="2000">
                        <a:effectLst/>
                        <a:latin typeface="+mn-ea"/>
                        <a:ea typeface="Calibri" panose="020F0502020204030204" pitchFamily="34" charset="0"/>
                        <a:cs typeface="+mn-ea"/>
                      </a:endParaRPr>
                    </a:p>
                  </a:txBody>
                  <a:tcPr marL="14445" marR="14445" marT="14445" marB="14445" anchor="ctr">
                    <a:solidFill>
                      <a:srgbClr val="648FA0"/>
                    </a:solidFill>
                  </a:tcPr>
                </a:tc>
                <a:tc>
                  <a:txBody>
                    <a:bodyPr/>
                    <a:p>
                      <a:pPr marL="0" marR="0" indent="228600" algn="ctr">
                        <a:spcBef>
                          <a:spcPts val="0"/>
                        </a:spcBef>
                        <a:spcAft>
                          <a:spcPts val="0"/>
                        </a:spcAft>
                      </a:pPr>
                      <a:r>
                        <a:rPr lang="en-US" sz="2000">
                          <a:effectLst/>
                          <a:latin typeface="+mn-ea"/>
                          <a:cs typeface="+mn-ea"/>
                        </a:rPr>
                        <a:t>Data Type</a:t>
                      </a:r>
                      <a:endParaRPr lang="en-US" sz="2000">
                        <a:effectLst/>
                        <a:latin typeface="+mn-ea"/>
                        <a:ea typeface="Calibri" panose="020F0502020204030204" pitchFamily="34" charset="0"/>
                        <a:cs typeface="+mn-ea"/>
                      </a:endParaRPr>
                    </a:p>
                  </a:txBody>
                  <a:tcPr marL="14445" marR="14445" marT="14445" marB="14445" anchor="ctr"/>
                </a:tc>
                <a:tc>
                  <a:txBody>
                    <a:bodyPr/>
                    <a:p>
                      <a:pPr marL="0" marR="0" indent="228600" algn="ctr">
                        <a:spcBef>
                          <a:spcPts val="0"/>
                        </a:spcBef>
                        <a:spcAft>
                          <a:spcPts val="0"/>
                        </a:spcAft>
                        <a:buNone/>
                      </a:pPr>
                      <a:r>
                        <a:rPr lang="en-US" sz="2000">
                          <a:effectLst/>
                          <a:latin typeface="+mn-ea"/>
                          <a:cs typeface="+mn-ea"/>
                          <a:sym typeface="+mn-ea"/>
                        </a:rPr>
                        <a:t>Data Type</a:t>
                      </a:r>
                      <a:endParaRPr lang="en-US" sz="2000">
                        <a:effectLst/>
                        <a:latin typeface="+mn-ea"/>
                        <a:ea typeface="Calibri" panose="020F0502020204030204" pitchFamily="34" charset="0"/>
                        <a:cs typeface="+mn-ea"/>
                        <a:sym typeface="+mn-ea"/>
                      </a:endParaRPr>
                    </a:p>
                  </a:txBody>
                  <a:tcPr marL="14445" marR="14445" marT="14445" marB="14445" anchor="ctr"/>
                </a:tc>
              </a:tr>
              <a:tr h="425450">
                <a:tc>
                  <a:txBody>
                    <a:bodyPr/>
                    <a:p>
                      <a:pPr marL="0" marR="0" indent="228600" algn="ctr">
                        <a:spcBef>
                          <a:spcPts val="0"/>
                        </a:spcBef>
                        <a:spcAft>
                          <a:spcPts val="0"/>
                        </a:spcAft>
                      </a:pPr>
                      <a:r>
                        <a:rPr lang="en-US" sz="2000">
                          <a:effectLst/>
                          <a:latin typeface="+mn-ea"/>
                          <a:cs typeface="+mn-ea"/>
                        </a:rPr>
                        <a:t>Name</a:t>
                      </a:r>
                      <a:endParaRPr lang="en-US" sz="2000">
                        <a:effectLst/>
                        <a:latin typeface="+mn-ea"/>
                        <a:ea typeface="Calibri" panose="020F0502020204030204" pitchFamily="34" charset="0"/>
                        <a:cs typeface="+mn-ea"/>
                      </a:endParaRPr>
                    </a:p>
                  </a:txBody>
                  <a:tcPr marL="14445" marR="14445" marT="14445" marB="14445">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4445" marR="14445" marT="14445" marB="14445"/>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4445" marR="14445" marT="14445" marB="14445"/>
                </a:tc>
              </a:tr>
              <a:tr h="425450">
                <a:tc>
                  <a:txBody>
                    <a:bodyPr/>
                    <a:p>
                      <a:pPr marL="0" marR="0" indent="228600" algn="ctr">
                        <a:spcBef>
                          <a:spcPts val="0"/>
                        </a:spcBef>
                        <a:spcAft>
                          <a:spcPts val="0"/>
                        </a:spcAft>
                      </a:pPr>
                      <a:r>
                        <a:rPr lang="en-US" sz="2000">
                          <a:effectLst/>
                          <a:latin typeface="+mn-ea"/>
                          <a:cs typeface="+mn-ea"/>
                        </a:rPr>
                        <a:t>uniqueNumber</a:t>
                      </a:r>
                      <a:endParaRPr lang="en-US" sz="2000">
                        <a:effectLst/>
                        <a:latin typeface="+mn-ea"/>
                        <a:ea typeface="Calibri" panose="020F0502020204030204" pitchFamily="34" charset="0"/>
                        <a:cs typeface="+mn-ea"/>
                      </a:endParaRPr>
                    </a:p>
                  </a:txBody>
                  <a:tcPr marL="14445" marR="14445" marT="14445" marB="14445">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4445" marR="14445" marT="14445" marB="14445"/>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20</a:t>
                      </a:r>
                      <a:endParaRPr lang="en-IN" altLang="en-US" sz="2000">
                        <a:effectLst/>
                        <a:latin typeface="+mn-ea"/>
                        <a:ea typeface="Calibri" panose="020F0502020204030204" pitchFamily="34" charset="0"/>
                        <a:cs typeface="+mn-ea"/>
                      </a:endParaRPr>
                    </a:p>
                  </a:txBody>
                  <a:tcPr marL="14445" marR="14445" marT="14445" marB="14445"/>
                </a:tc>
              </a:tr>
              <a:tr h="425450">
                <a:tc>
                  <a:txBody>
                    <a:bodyPr/>
                    <a:p>
                      <a:pPr marL="0" marR="0" indent="228600" algn="ctr">
                        <a:spcBef>
                          <a:spcPts val="0"/>
                        </a:spcBef>
                        <a:spcAft>
                          <a:spcPts val="0"/>
                        </a:spcAft>
                      </a:pPr>
                      <a:r>
                        <a:rPr lang="en-US" sz="2000">
                          <a:effectLst/>
                          <a:latin typeface="+mn-ea"/>
                          <a:cs typeface="+mn-ea"/>
                        </a:rPr>
                        <a:t>displayName</a:t>
                      </a:r>
                      <a:endParaRPr lang="en-US" sz="2000">
                        <a:effectLst/>
                        <a:latin typeface="+mn-ea"/>
                        <a:ea typeface="Calibri" panose="020F0502020204030204" pitchFamily="34" charset="0"/>
                        <a:cs typeface="+mn-ea"/>
                      </a:endParaRPr>
                    </a:p>
                  </a:txBody>
                  <a:tcPr marL="14445" marR="14445" marT="14445" marB="14445">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4445" marR="14445" marT="14445" marB="14445"/>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4445" marR="14445" marT="14445" marB="14445"/>
                </a:tc>
              </a:tr>
              <a:tr h="425450">
                <a:tc>
                  <a:txBody>
                    <a:bodyPr/>
                    <a:p>
                      <a:pPr marL="0" marR="0" indent="228600" algn="ctr">
                        <a:spcBef>
                          <a:spcPts val="0"/>
                        </a:spcBef>
                        <a:spcAft>
                          <a:spcPts val="0"/>
                        </a:spcAft>
                      </a:pPr>
                      <a:r>
                        <a:rPr lang="en-US" sz="2000">
                          <a:effectLst/>
                          <a:latin typeface="+mn-ea"/>
                          <a:cs typeface="+mn-ea"/>
                        </a:rPr>
                        <a:t>contactPersonName</a:t>
                      </a:r>
                      <a:endParaRPr lang="en-US" sz="2000">
                        <a:effectLst/>
                        <a:latin typeface="+mn-ea"/>
                        <a:ea typeface="Calibri" panose="020F0502020204030204" pitchFamily="34" charset="0"/>
                        <a:cs typeface="+mn-ea"/>
                      </a:endParaRPr>
                    </a:p>
                  </a:txBody>
                  <a:tcPr marL="14445" marR="14445" marT="14445" marB="14445">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4445" marR="14445" marT="14445" marB="14445"/>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4445" marR="14445" marT="14445" marB="14445"/>
                </a:tc>
              </a:tr>
              <a:tr h="486410">
                <a:tc>
                  <a:txBody>
                    <a:bodyPr/>
                    <a:p>
                      <a:pPr marL="0" marR="0" indent="228600" algn="ctr">
                        <a:spcBef>
                          <a:spcPts val="0"/>
                        </a:spcBef>
                        <a:spcAft>
                          <a:spcPts val="0"/>
                        </a:spcAft>
                      </a:pPr>
                      <a:r>
                        <a:rPr lang="en-US" sz="2000">
                          <a:effectLst/>
                          <a:latin typeface="+mn-ea"/>
                          <a:cs typeface="+mn-ea"/>
                        </a:rPr>
                        <a:t>businessContactNumber</a:t>
                      </a:r>
                      <a:endParaRPr lang="en-US" sz="2000">
                        <a:effectLst/>
                        <a:latin typeface="+mn-ea"/>
                        <a:ea typeface="Calibri" panose="020F0502020204030204" pitchFamily="34" charset="0"/>
                        <a:cs typeface="+mn-ea"/>
                      </a:endParaRPr>
                    </a:p>
                  </a:txBody>
                  <a:tcPr marL="14445" marR="14445" marT="14445" marB="14445">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4445" marR="14445" marT="14445" marB="14445"/>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20</a:t>
                      </a:r>
                      <a:endParaRPr lang="en-IN" altLang="en-US" sz="2000">
                        <a:effectLst/>
                        <a:latin typeface="+mn-ea"/>
                        <a:ea typeface="Calibri" panose="020F0502020204030204" pitchFamily="34" charset="0"/>
                        <a:cs typeface="+mn-ea"/>
                      </a:endParaRPr>
                    </a:p>
                  </a:txBody>
                  <a:tcPr marL="14445" marR="14445" marT="14445" marB="14445"/>
                </a:tc>
              </a:tr>
              <a:tr h="425450">
                <a:tc>
                  <a:txBody>
                    <a:bodyPr/>
                    <a:p>
                      <a:pPr marL="0" marR="0" indent="228600" algn="ctr">
                        <a:spcBef>
                          <a:spcPts val="0"/>
                        </a:spcBef>
                        <a:spcAft>
                          <a:spcPts val="0"/>
                        </a:spcAft>
                      </a:pPr>
                      <a:r>
                        <a:rPr lang="en-US" sz="2000">
                          <a:effectLst/>
                          <a:latin typeface="+mn-ea"/>
                          <a:cs typeface="+mn-ea"/>
                        </a:rPr>
                        <a:t>businessEmail</a:t>
                      </a:r>
                      <a:endParaRPr lang="en-US" sz="2000">
                        <a:effectLst/>
                        <a:latin typeface="+mn-ea"/>
                        <a:ea typeface="Calibri" panose="020F0502020204030204" pitchFamily="34" charset="0"/>
                        <a:cs typeface="+mn-ea"/>
                      </a:endParaRPr>
                    </a:p>
                  </a:txBody>
                  <a:tcPr marL="14445" marR="14445" marT="14445" marB="14445">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4445" marR="14445" marT="14445" marB="14445"/>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4445" marR="14445" marT="14445" marB="14445"/>
                </a:tc>
              </a:tr>
              <a:tr h="417195">
                <a:tc>
                  <a:txBody>
                    <a:bodyPr/>
                    <a:p>
                      <a:pPr marL="0" marR="0" indent="228600" algn="ctr">
                        <a:spcBef>
                          <a:spcPts val="0"/>
                        </a:spcBef>
                        <a:spcAft>
                          <a:spcPts val="0"/>
                        </a:spcAft>
                      </a:pPr>
                      <a:r>
                        <a:rPr lang="en-US" sz="2000">
                          <a:effectLst/>
                          <a:latin typeface="+mn-ea"/>
                          <a:cs typeface="+mn-ea"/>
                        </a:rPr>
                        <a:t>supportContactNumber</a:t>
                      </a:r>
                      <a:endParaRPr lang="en-US" sz="2000">
                        <a:effectLst/>
                        <a:latin typeface="+mn-ea"/>
                        <a:ea typeface="Calibri" panose="020F0502020204030204" pitchFamily="34" charset="0"/>
                        <a:cs typeface="+mn-ea"/>
                      </a:endParaRPr>
                    </a:p>
                  </a:txBody>
                  <a:tcPr marL="14445" marR="14445" marT="14445" marB="14445">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4445" marR="14445" marT="14445" marB="14445"/>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20</a:t>
                      </a:r>
                      <a:endParaRPr lang="en-IN" altLang="en-US" sz="2000">
                        <a:effectLst/>
                        <a:latin typeface="+mn-ea"/>
                        <a:ea typeface="Calibri" panose="020F0502020204030204" pitchFamily="34" charset="0"/>
                        <a:cs typeface="+mn-ea"/>
                      </a:endParaRPr>
                    </a:p>
                  </a:txBody>
                  <a:tcPr marL="14445" marR="14445" marT="14445" marB="14445"/>
                </a:tc>
              </a:tr>
              <a:tr h="425450">
                <a:tc>
                  <a:txBody>
                    <a:bodyPr/>
                    <a:p>
                      <a:pPr marL="0" marR="0" indent="228600" algn="ctr">
                        <a:spcBef>
                          <a:spcPts val="0"/>
                        </a:spcBef>
                        <a:spcAft>
                          <a:spcPts val="0"/>
                        </a:spcAft>
                      </a:pPr>
                      <a:r>
                        <a:rPr lang="en-US" sz="2000">
                          <a:effectLst/>
                          <a:latin typeface="+mn-ea"/>
                          <a:cs typeface="+mn-ea"/>
                        </a:rPr>
                        <a:t>supportEmail</a:t>
                      </a:r>
                      <a:endParaRPr lang="en-US" sz="2000">
                        <a:effectLst/>
                        <a:latin typeface="+mn-ea"/>
                        <a:ea typeface="Calibri" panose="020F0502020204030204" pitchFamily="34" charset="0"/>
                        <a:cs typeface="+mn-ea"/>
                      </a:endParaRPr>
                    </a:p>
                  </a:txBody>
                  <a:tcPr marL="14445" marR="14445" marT="14445" marB="14445">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4445" marR="14445" marT="14445" marB="14445"/>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4445" marR="14445" marT="14445" marB="14445"/>
                </a:tc>
              </a:tr>
              <a:tr h="586105">
                <a:tc>
                  <a:txBody>
                    <a:bodyPr/>
                    <a:p>
                      <a:pPr marL="0" marR="0" indent="228600" algn="ctr">
                        <a:spcBef>
                          <a:spcPts val="0"/>
                        </a:spcBef>
                        <a:spcAft>
                          <a:spcPts val="0"/>
                        </a:spcAft>
                      </a:pPr>
                      <a:r>
                        <a:rPr lang="en-US" sz="2000">
                          <a:effectLst/>
                          <a:latin typeface="+mn-ea"/>
                          <a:cs typeface="+mn-ea"/>
                        </a:rPr>
                        <a:t>deviceTypes</a:t>
                      </a:r>
                      <a:endParaRPr lang="en-US" sz="2000">
                        <a:effectLst/>
                        <a:latin typeface="+mn-ea"/>
                        <a:ea typeface="Calibri" panose="020F0502020204030204" pitchFamily="34" charset="0"/>
                        <a:cs typeface="+mn-ea"/>
                      </a:endParaRPr>
                    </a:p>
                  </a:txBody>
                  <a:tcPr marL="14445" marR="14445" marT="14445" marB="14445">
                    <a:solidFill>
                      <a:srgbClr val="648FA0"/>
                    </a:solidFill>
                  </a:tcPr>
                </a:tc>
                <a:tc>
                  <a:txBody>
                    <a:bodyPr/>
                    <a:p>
                      <a:pPr marL="0" marR="0" indent="228600" algn="ctr">
                        <a:spcBef>
                          <a:spcPts val="0"/>
                        </a:spcBef>
                        <a:spcAft>
                          <a:spcPts val="0"/>
                        </a:spcAft>
                      </a:pPr>
                      <a:r>
                        <a:rPr lang="en-IN" altLang="en-US" sz="2000" dirty="0">
                          <a:effectLst/>
                          <a:latin typeface="+mn-ea"/>
                          <a:ea typeface="Calibri" panose="020F0502020204030204" pitchFamily="34" charset="0"/>
                          <a:cs typeface="+mn-ea"/>
                        </a:rPr>
                        <a:t>Object</a:t>
                      </a:r>
                      <a:endParaRPr lang="en-IN" altLang="en-US" sz="2000" dirty="0">
                        <a:effectLst/>
                        <a:latin typeface="+mn-ea"/>
                        <a:ea typeface="Calibri" panose="020F0502020204030204" pitchFamily="34" charset="0"/>
                        <a:cs typeface="+mn-ea"/>
                      </a:endParaRPr>
                    </a:p>
                  </a:txBody>
                  <a:tcPr marL="14445" marR="14445" marT="14445" marB="14445"/>
                </a:tc>
                <a:tc>
                  <a:txBody>
                    <a:bodyPr/>
                    <a:p>
                      <a:pPr marL="0" marR="0" indent="228600" algn="ctr">
                        <a:spcBef>
                          <a:spcPts val="0"/>
                        </a:spcBef>
                        <a:spcAft>
                          <a:spcPts val="0"/>
                        </a:spcAft>
                        <a:buNone/>
                      </a:pPr>
                      <a:r>
                        <a:rPr lang="en-IN" altLang="en-US" sz="2000" dirty="0">
                          <a:effectLst/>
                          <a:latin typeface="+mn-ea"/>
                          <a:ea typeface="Calibri" panose="020F0502020204030204" pitchFamily="34" charset="0"/>
                          <a:cs typeface="+mn-ea"/>
                        </a:rPr>
                        <a:t>-</a:t>
                      </a:r>
                      <a:endParaRPr lang="en-IN" altLang="en-US" sz="2000" dirty="0">
                        <a:effectLst/>
                        <a:latin typeface="+mn-ea"/>
                        <a:ea typeface="Calibri" panose="020F0502020204030204" pitchFamily="34" charset="0"/>
                        <a:cs typeface="+mn-ea"/>
                      </a:endParaRPr>
                    </a:p>
                  </a:txBody>
                  <a:tcPr marL="14445" marR="14445" marT="14445" marB="1444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p:txBody>
          <a:bodyPr/>
          <a:p>
            <a:endParaRPr lang="en-US"/>
          </a:p>
        </p:txBody>
      </p:sp>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5"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6" name="Content Placeholder 5"/>
          <p:cNvGraphicFramePr>
            <a:graphicFrameLocks noGrp="1"/>
          </p:cNvGraphicFramePr>
          <p:nvPr>
            <p:ph sz="half" idx="1"/>
          </p:nvPr>
        </p:nvGraphicFramePr>
        <p:xfrm>
          <a:off x="669925" y="1296035"/>
          <a:ext cx="4830445" cy="2663190"/>
        </p:xfrm>
        <a:graphic>
          <a:graphicData uri="http://schemas.openxmlformats.org/drawingml/2006/table">
            <a:tbl>
              <a:tblPr firstRow="1" firstCol="1" bandRow="1">
                <a:tableStyleId>{5C22544A-7EE6-4342-B048-85BDC9FD1C3A}</a:tableStyleId>
              </a:tblPr>
              <a:tblGrid>
                <a:gridCol w="2251075"/>
                <a:gridCol w="1468120"/>
                <a:gridCol w="1111250"/>
              </a:tblGrid>
              <a:tr h="443865">
                <a:tc gridSpan="3">
                  <a:txBody>
                    <a:bodyPr/>
                    <a:p>
                      <a:pPr marL="0" marR="0" indent="228600" algn="ctr">
                        <a:spcBef>
                          <a:spcPts val="0"/>
                        </a:spcBef>
                        <a:spcAft>
                          <a:spcPts val="0"/>
                        </a:spcAft>
                      </a:pPr>
                      <a:r>
                        <a:rPr lang="en-US" sz="2000" dirty="0" err="1">
                          <a:effectLst/>
                        </a:rPr>
                        <a:t>DeviceCapabilitiesCollection</a:t>
                      </a:r>
                      <a:endParaRPr lang="en-US" sz="2000" dirty="0" err="1">
                        <a:effectLst/>
                        <a:latin typeface="Calibri" panose="020F0502020204030204" pitchFamily="34" charset="0"/>
                        <a:ea typeface="Calibri" panose="020F0502020204030204" pitchFamily="34" charset="0"/>
                      </a:endParaRPr>
                    </a:p>
                  </a:txBody>
                  <a:tcPr marL="17463" marR="17463" marT="17463" marB="17463" anchor="ctr">
                    <a:solidFill>
                      <a:srgbClr val="648FA0"/>
                    </a:solidFill>
                  </a:tcPr>
                </a:tc>
                <a:tc hMerge="1">
                  <a:tcPr/>
                </a:tc>
                <a:tc hMerge="1">
                  <a:tcPr>
                    <a:solidFill>
                      <a:srgbClr val="648FA0"/>
                    </a:solidFill>
                  </a:tcPr>
                </a:tc>
              </a:tr>
              <a:tr h="443865">
                <a:tc>
                  <a:txBody>
                    <a:bodyPr/>
                    <a:p>
                      <a:pPr marL="0" marR="0" indent="228600" algn="ctr">
                        <a:spcBef>
                          <a:spcPts val="0"/>
                        </a:spcBef>
                        <a:spcAft>
                          <a:spcPts val="0"/>
                        </a:spcAft>
                      </a:pPr>
                      <a:r>
                        <a:rPr lang="en-US" sz="2000">
                          <a:effectLst/>
                        </a:rPr>
                        <a:t>Entity</a:t>
                      </a:r>
                      <a:endParaRPr lang="en-US" sz="2000">
                        <a:effectLst/>
                        <a:latin typeface="Calibri" panose="020F0502020204030204" pitchFamily="34" charset="0"/>
                        <a:ea typeface="Calibri" panose="020F0502020204030204" pitchFamily="34" charset="0"/>
                      </a:endParaRPr>
                    </a:p>
                  </a:txBody>
                  <a:tcPr marL="17463" marR="17463" marT="17463" marB="17463" anchor="ctr">
                    <a:solidFill>
                      <a:srgbClr val="648FA0"/>
                    </a:solidFill>
                  </a:tcPr>
                </a:tc>
                <a:tc>
                  <a:txBody>
                    <a:bodyPr/>
                    <a:p>
                      <a:pPr marL="0" marR="0" indent="228600" algn="ctr">
                        <a:spcBef>
                          <a:spcPts val="0"/>
                        </a:spcBef>
                        <a:spcAft>
                          <a:spcPts val="0"/>
                        </a:spcAft>
                      </a:pPr>
                      <a:r>
                        <a:rPr lang="en-US" sz="2000" dirty="0" err="1">
                          <a:effectLst/>
                        </a:rPr>
                        <a:t>DataType</a:t>
                      </a:r>
                      <a:endParaRPr lang="en-US" sz="2000" dirty="0" err="1">
                        <a:effectLst/>
                        <a:latin typeface="Calibri" panose="020F0502020204030204" pitchFamily="34" charset="0"/>
                        <a:ea typeface="Calibri" panose="020F0502020204030204" pitchFamily="34" charset="0"/>
                      </a:endParaRPr>
                    </a:p>
                  </a:txBody>
                  <a:tcPr marL="17463" marR="17463" marT="17463" marB="17463" anchor="ctr"/>
                </a:tc>
                <a:tc>
                  <a:txBody>
                    <a:bodyPr/>
                    <a:p>
                      <a:pPr marL="0" marR="0" indent="228600" algn="ctr">
                        <a:spcBef>
                          <a:spcPts val="0"/>
                        </a:spcBef>
                        <a:spcAft>
                          <a:spcPts val="0"/>
                        </a:spcAft>
                        <a:buNone/>
                      </a:pPr>
                      <a:r>
                        <a:rPr lang="en-IN" altLang="en-US" sz="2000" dirty="0" err="1">
                          <a:effectLst/>
                          <a:sym typeface="+mn-ea"/>
                        </a:rPr>
                        <a:t>Size</a:t>
                      </a:r>
                      <a:endParaRPr lang="en-IN" altLang="en-US" sz="2000" dirty="0" err="1">
                        <a:effectLst/>
                        <a:latin typeface="Calibri" panose="020F0502020204030204" pitchFamily="34" charset="0"/>
                        <a:ea typeface="Calibri" panose="020F0502020204030204" pitchFamily="34" charset="0"/>
                        <a:sym typeface="+mn-ea"/>
                      </a:endParaRPr>
                    </a:p>
                  </a:txBody>
                  <a:tcPr marL="17463" marR="17463" marT="17463" marB="17463" anchor="ctr"/>
                </a:tc>
              </a:tr>
              <a:tr h="443865">
                <a:tc>
                  <a:txBody>
                    <a:bodyPr/>
                    <a:p>
                      <a:pPr marL="0" marR="0" indent="228600" algn="ctr">
                        <a:spcBef>
                          <a:spcPts val="0"/>
                        </a:spcBef>
                        <a:spcAft>
                          <a:spcPts val="0"/>
                        </a:spcAft>
                      </a:pPr>
                      <a:r>
                        <a:rPr lang="en-US" sz="2000">
                          <a:effectLst/>
                        </a:rPr>
                        <a:t>Name</a:t>
                      </a:r>
                      <a:endParaRPr lang="en-US" sz="2000">
                        <a:effectLst/>
                        <a:latin typeface="Calibri" panose="020F0502020204030204" pitchFamily="34" charset="0"/>
                        <a:ea typeface="Calibri" panose="020F0502020204030204" pitchFamily="34" charset="0"/>
                      </a:endParaRPr>
                    </a:p>
                  </a:txBody>
                  <a:tcPr marL="17463" marR="17463" marT="17463" marB="17463">
                    <a:solidFill>
                      <a:srgbClr val="648FA0"/>
                    </a:solidFill>
                  </a:tcPr>
                </a:tc>
                <a:tc>
                  <a:txBody>
                    <a:bodyPr/>
                    <a:p>
                      <a:pPr marL="0" marR="0" indent="228600" algn="ctr">
                        <a:spcBef>
                          <a:spcPts val="0"/>
                        </a:spcBef>
                        <a:spcAft>
                          <a:spcPts val="0"/>
                        </a:spcAft>
                      </a:pPr>
                      <a:r>
                        <a:rPr lang="en-US" sz="2000" dirty="0">
                          <a:effectLst/>
                        </a:rPr>
                        <a:t>String</a:t>
                      </a:r>
                      <a:endParaRPr lang="en-US" sz="2000" dirty="0">
                        <a:effectLst/>
                        <a:latin typeface="Calibri" panose="020F0502020204030204" pitchFamily="34" charset="0"/>
                        <a:ea typeface="Calibri" panose="020F0502020204030204" pitchFamily="34" charset="0"/>
                      </a:endParaRPr>
                    </a:p>
                  </a:txBody>
                  <a:tcPr marL="17463" marR="17463" marT="17463" marB="17463"/>
                </a:tc>
                <a:tc>
                  <a:txBody>
                    <a:bodyPr/>
                    <a:p>
                      <a:pPr marL="0" marR="0" indent="228600" algn="ctr">
                        <a:spcBef>
                          <a:spcPts val="0"/>
                        </a:spcBef>
                        <a:spcAft>
                          <a:spcPts val="0"/>
                        </a:spcAft>
                        <a:buNone/>
                      </a:pPr>
                      <a:r>
                        <a:rPr lang="en-IN" altLang="en-US" sz="2000" dirty="0">
                          <a:effectLst/>
                          <a:latin typeface="+mn-ea"/>
                          <a:ea typeface="Calibri" panose="020F0502020204030204" pitchFamily="34" charset="0"/>
                          <a:cs typeface="+mn-ea"/>
                        </a:rPr>
                        <a:t>50</a:t>
                      </a:r>
                      <a:endParaRPr lang="en-IN" altLang="en-US" sz="2000" dirty="0">
                        <a:effectLst/>
                        <a:latin typeface="+mn-ea"/>
                        <a:ea typeface="Calibri" panose="020F0502020204030204" pitchFamily="34" charset="0"/>
                        <a:cs typeface="+mn-ea"/>
                      </a:endParaRPr>
                    </a:p>
                  </a:txBody>
                  <a:tcPr marL="17463" marR="17463" marT="17463" marB="17463"/>
                </a:tc>
              </a:tr>
              <a:tr h="443865">
                <a:tc>
                  <a:txBody>
                    <a:bodyPr/>
                    <a:p>
                      <a:pPr marL="0" marR="0" indent="228600" algn="ctr">
                        <a:spcBef>
                          <a:spcPts val="0"/>
                        </a:spcBef>
                        <a:spcAft>
                          <a:spcPts val="0"/>
                        </a:spcAft>
                      </a:pPr>
                      <a:r>
                        <a:rPr lang="en-US" sz="2000">
                          <a:effectLst/>
                        </a:rPr>
                        <a:t>voice_provider</a:t>
                      </a:r>
                      <a:endParaRPr lang="en-US" sz="2000">
                        <a:effectLst/>
                        <a:latin typeface="Calibri" panose="020F0502020204030204" pitchFamily="34" charset="0"/>
                        <a:ea typeface="Calibri" panose="020F0502020204030204" pitchFamily="34" charset="0"/>
                      </a:endParaRPr>
                    </a:p>
                  </a:txBody>
                  <a:tcPr marL="17463" marR="17463" marT="17463" marB="17463">
                    <a:solidFill>
                      <a:srgbClr val="648FA0"/>
                    </a:solidFill>
                  </a:tcPr>
                </a:tc>
                <a:tc>
                  <a:txBody>
                    <a:bodyPr/>
                    <a:p>
                      <a:pPr marL="0" marR="0" indent="228600" algn="ctr">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endParaRPr>
                    </a:p>
                  </a:txBody>
                  <a:tcPr marL="17463" marR="17463" marT="17463" marB="17463"/>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7463" marR="17463" marT="17463" marB="17463"/>
                </a:tc>
              </a:tr>
              <a:tr h="443865">
                <a:tc>
                  <a:txBody>
                    <a:bodyPr/>
                    <a:p>
                      <a:pPr marL="0" marR="0" indent="228600" algn="ctr">
                        <a:spcBef>
                          <a:spcPts val="0"/>
                        </a:spcBef>
                        <a:spcAft>
                          <a:spcPts val="0"/>
                        </a:spcAft>
                      </a:pPr>
                      <a:r>
                        <a:rPr lang="en-US" sz="2000">
                          <a:effectLst/>
                        </a:rPr>
                        <a:t>default_json</a:t>
                      </a:r>
                      <a:endParaRPr lang="en-US" sz="2000">
                        <a:effectLst/>
                        <a:latin typeface="Calibri" panose="020F0502020204030204" pitchFamily="34" charset="0"/>
                        <a:ea typeface="Calibri" panose="020F0502020204030204" pitchFamily="34" charset="0"/>
                      </a:endParaRPr>
                    </a:p>
                  </a:txBody>
                  <a:tcPr marL="17463" marR="17463" marT="17463" marB="17463">
                    <a:solidFill>
                      <a:srgbClr val="648FA0"/>
                    </a:solidFill>
                  </a:tcPr>
                </a:tc>
                <a:tc>
                  <a:txBody>
                    <a:bodyPr/>
                    <a:p>
                      <a:pPr marL="0" marR="0" indent="228600" algn="ctr">
                        <a:spcBef>
                          <a:spcPts val="0"/>
                        </a:spcBef>
                        <a:spcAft>
                          <a:spcPts val="0"/>
                        </a:spcAft>
                      </a:pPr>
                      <a:r>
                        <a:rPr lang="en-US" sz="2000">
                          <a:effectLst/>
                        </a:rPr>
                        <a:t>String</a:t>
                      </a:r>
                      <a:endParaRPr lang="en-US" sz="2000">
                        <a:effectLst/>
                        <a:latin typeface="Calibri" panose="020F0502020204030204" pitchFamily="34" charset="0"/>
                        <a:ea typeface="Calibri" panose="020F0502020204030204" pitchFamily="34" charset="0"/>
                      </a:endParaRPr>
                    </a:p>
                  </a:txBody>
                  <a:tcPr marL="17463" marR="17463" marT="17463" marB="17463"/>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30</a:t>
                      </a:r>
                      <a:endParaRPr lang="en-IN" altLang="en-US" sz="2000">
                        <a:effectLst/>
                        <a:latin typeface="+mn-ea"/>
                        <a:ea typeface="Calibri" panose="020F0502020204030204" pitchFamily="34" charset="0"/>
                        <a:cs typeface="+mn-ea"/>
                      </a:endParaRPr>
                    </a:p>
                  </a:txBody>
                  <a:tcPr marL="17463" marR="17463" marT="17463" marB="17463"/>
                </a:tc>
              </a:tr>
              <a:tr h="443865">
                <a:tc>
                  <a:txBody>
                    <a:bodyPr/>
                    <a:p>
                      <a:pPr marL="0" marR="0" indent="228600" algn="ctr">
                        <a:spcBef>
                          <a:spcPts val="0"/>
                        </a:spcBef>
                        <a:spcAft>
                          <a:spcPts val="0"/>
                        </a:spcAft>
                      </a:pPr>
                      <a:r>
                        <a:rPr lang="en-US" sz="2000">
                          <a:effectLst/>
                        </a:rPr>
                        <a:t>Codegen</a:t>
                      </a:r>
                      <a:endParaRPr lang="en-US" sz="2000">
                        <a:effectLst/>
                        <a:latin typeface="Calibri" panose="020F0502020204030204" pitchFamily="34" charset="0"/>
                        <a:ea typeface="Calibri" panose="020F0502020204030204" pitchFamily="34" charset="0"/>
                      </a:endParaRPr>
                    </a:p>
                  </a:txBody>
                  <a:tcPr marL="17463" marR="17463" marT="17463" marB="17463">
                    <a:solidFill>
                      <a:srgbClr val="648FA0"/>
                    </a:solidFill>
                  </a:tcPr>
                </a:tc>
                <a:tc>
                  <a:txBody>
                    <a:bodyPr/>
                    <a:p>
                      <a:pPr marL="0" marR="0" indent="228600" algn="ctr">
                        <a:spcBef>
                          <a:spcPts val="0"/>
                        </a:spcBef>
                        <a:spcAft>
                          <a:spcPts val="0"/>
                        </a:spcAft>
                      </a:pPr>
                      <a:r>
                        <a:rPr lang="en-US" sz="2000" dirty="0">
                          <a:effectLst/>
                        </a:rPr>
                        <a:t>Boolean</a:t>
                      </a:r>
                      <a:endParaRPr lang="en-US" sz="2000" dirty="0">
                        <a:effectLst/>
                        <a:latin typeface="Calibri" panose="020F0502020204030204" pitchFamily="34" charset="0"/>
                        <a:ea typeface="Calibri" panose="020F0502020204030204" pitchFamily="34" charset="0"/>
                      </a:endParaRPr>
                    </a:p>
                  </a:txBody>
                  <a:tcPr marL="17463" marR="17463" marT="17463" marB="17463"/>
                </a:tc>
                <a:tc>
                  <a:txBody>
                    <a:bodyPr/>
                    <a:p>
                      <a:pPr marL="0" marR="0" indent="228600" algn="ctr">
                        <a:spcBef>
                          <a:spcPts val="0"/>
                        </a:spcBef>
                        <a:spcAft>
                          <a:spcPts val="0"/>
                        </a:spcAft>
                        <a:buNone/>
                      </a:pPr>
                      <a:r>
                        <a:rPr lang="en-IN" altLang="en-US" sz="2000" dirty="0">
                          <a:effectLst/>
                          <a:latin typeface="Calibri" panose="020F0502020204030204" pitchFamily="34" charset="0"/>
                          <a:ea typeface="Calibri" panose="020F0502020204030204" pitchFamily="34" charset="0"/>
                        </a:rPr>
                        <a:t>-</a:t>
                      </a:r>
                      <a:endParaRPr lang="en-IN" altLang="en-US" sz="2000" dirty="0">
                        <a:effectLst/>
                        <a:latin typeface="Calibri" panose="020F0502020204030204" pitchFamily="34" charset="0"/>
                        <a:ea typeface="Calibri" panose="020F0502020204030204" pitchFamily="34" charset="0"/>
                      </a:endParaRPr>
                    </a:p>
                  </a:txBody>
                  <a:tcPr marL="17463" marR="17463" marT="17463" marB="17463"/>
                </a:tc>
              </a:tr>
            </a:tbl>
          </a:graphicData>
        </a:graphic>
      </p:graphicFrame>
      <p:graphicFrame>
        <p:nvGraphicFramePr>
          <p:cNvPr id="11" name="Content Placeholder 10"/>
          <p:cNvGraphicFramePr>
            <a:graphicFrameLocks noGrp="1"/>
          </p:cNvGraphicFramePr>
          <p:nvPr>
            <p:ph sz="half" idx="2"/>
          </p:nvPr>
        </p:nvGraphicFramePr>
        <p:xfrm>
          <a:off x="6104890" y="2427605"/>
          <a:ext cx="5417185" cy="3516630"/>
        </p:xfrm>
        <a:graphic>
          <a:graphicData uri="http://schemas.openxmlformats.org/drawingml/2006/table">
            <a:tbl>
              <a:tblPr firstRow="1" firstCol="1" bandRow="1">
                <a:tableStyleId>{5C22544A-7EE6-4342-B048-85BDC9FD1C3A}</a:tableStyleId>
              </a:tblPr>
              <a:tblGrid>
                <a:gridCol w="2788920"/>
                <a:gridCol w="1540510"/>
                <a:gridCol w="1087755"/>
              </a:tblGrid>
              <a:tr h="497205">
                <a:tc gridSpan="3">
                  <a:txBody>
                    <a:bodyPr/>
                    <a:p>
                      <a:pPr marL="0" marR="0" indent="228600" algn="ctr">
                        <a:spcBef>
                          <a:spcPts val="0"/>
                        </a:spcBef>
                        <a:spcAft>
                          <a:spcPts val="0"/>
                        </a:spcAft>
                      </a:pPr>
                      <a:r>
                        <a:rPr lang="en-US" sz="2000" dirty="0" err="1">
                          <a:effectLst/>
                        </a:rPr>
                        <a:t>DeviceTypeCollection</a:t>
                      </a:r>
                      <a:endParaRPr lang="en-US" sz="2000" dirty="0" err="1">
                        <a:effectLst/>
                        <a:latin typeface="Calibri" panose="020F0502020204030204" pitchFamily="34" charset="0"/>
                        <a:ea typeface="Calibri" panose="020F0502020204030204" pitchFamily="34" charset="0"/>
                      </a:endParaRPr>
                    </a:p>
                  </a:txBody>
                  <a:tcPr marL="17312" marR="17312" marT="17312" marB="17312" anchor="ctr">
                    <a:solidFill>
                      <a:srgbClr val="648FA0"/>
                    </a:solidFill>
                  </a:tcPr>
                </a:tc>
                <a:tc hMerge="1">
                  <a:tcPr/>
                </a:tc>
                <a:tc hMerge="1">
                  <a:tcPr>
                    <a:solidFill>
                      <a:srgbClr val="648FA0"/>
                    </a:solidFill>
                  </a:tcPr>
                </a:tc>
              </a:tr>
              <a:tr h="497840">
                <a:tc>
                  <a:txBody>
                    <a:bodyPr/>
                    <a:p>
                      <a:pPr marL="0" marR="0" indent="228600" algn="ctr">
                        <a:spcBef>
                          <a:spcPts val="0"/>
                        </a:spcBef>
                        <a:spcAft>
                          <a:spcPts val="0"/>
                        </a:spcAft>
                      </a:pPr>
                      <a:r>
                        <a:rPr lang="en-US" sz="2000">
                          <a:effectLst/>
                          <a:latin typeface="+mn-ea"/>
                          <a:cs typeface="+mn-ea"/>
                        </a:rPr>
                        <a:t>Entity</a:t>
                      </a:r>
                      <a:endParaRPr lang="en-US" sz="2000">
                        <a:effectLst/>
                        <a:latin typeface="+mn-ea"/>
                        <a:ea typeface="Calibri" panose="020F0502020204030204" pitchFamily="34" charset="0"/>
                        <a:cs typeface="+mn-ea"/>
                      </a:endParaRPr>
                    </a:p>
                  </a:txBody>
                  <a:tcPr marL="17312" marR="17312" marT="17312" marB="17312" anchor="ctr">
                    <a:solidFill>
                      <a:srgbClr val="648FA0"/>
                    </a:solidFill>
                  </a:tcPr>
                </a:tc>
                <a:tc>
                  <a:txBody>
                    <a:bodyPr/>
                    <a:p>
                      <a:pPr marL="0" marR="0" indent="228600" algn="ctr">
                        <a:spcBef>
                          <a:spcPts val="0"/>
                        </a:spcBef>
                        <a:spcAft>
                          <a:spcPts val="0"/>
                        </a:spcAft>
                      </a:pPr>
                      <a:r>
                        <a:rPr lang="en-US" sz="2000">
                          <a:effectLst/>
                          <a:latin typeface="+mn-ea"/>
                          <a:cs typeface="+mn-ea"/>
                        </a:rPr>
                        <a:t>Data Type</a:t>
                      </a:r>
                      <a:endParaRPr lang="en-US" sz="2000">
                        <a:effectLst/>
                        <a:latin typeface="+mn-ea"/>
                        <a:ea typeface="Calibri" panose="020F0502020204030204" pitchFamily="34" charset="0"/>
                        <a:cs typeface="+mn-ea"/>
                      </a:endParaRPr>
                    </a:p>
                  </a:txBody>
                  <a:tcPr marL="17312" marR="17312" marT="17312" marB="17312" anchor="ctr"/>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Size</a:t>
                      </a:r>
                      <a:endParaRPr lang="en-IN" altLang="en-US" sz="2000">
                        <a:effectLst/>
                        <a:latin typeface="+mn-ea"/>
                        <a:ea typeface="Calibri" panose="020F0502020204030204" pitchFamily="34" charset="0"/>
                        <a:cs typeface="+mn-ea"/>
                      </a:endParaRPr>
                    </a:p>
                  </a:txBody>
                  <a:tcPr marL="17312" marR="17312" marT="17312" marB="17312" anchor="ctr"/>
                </a:tc>
              </a:tr>
              <a:tr h="497205">
                <a:tc>
                  <a:txBody>
                    <a:bodyPr/>
                    <a:p>
                      <a:pPr marL="0" marR="0" indent="228600" algn="ctr">
                        <a:spcBef>
                          <a:spcPts val="0"/>
                        </a:spcBef>
                        <a:spcAft>
                          <a:spcPts val="0"/>
                        </a:spcAft>
                      </a:pPr>
                      <a:r>
                        <a:rPr lang="en-US" sz="2000">
                          <a:effectLst/>
                          <a:latin typeface="+mn-ea"/>
                          <a:cs typeface="+mn-ea"/>
                        </a:rPr>
                        <a:t>Name</a:t>
                      </a:r>
                      <a:endParaRPr lang="en-US" sz="2000">
                        <a:effectLst/>
                        <a:latin typeface="+mn-ea"/>
                        <a:ea typeface="Calibri" panose="020F0502020204030204" pitchFamily="34" charset="0"/>
                        <a:cs typeface="+mn-ea"/>
                      </a:endParaRPr>
                    </a:p>
                  </a:txBody>
                  <a:tcPr marL="17312" marR="17312" marT="17312" marB="17312" anchor="t" anchorCtr="0">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7312" marR="17312" marT="17312" marB="1731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7312" marR="17312" marT="17312" marB="17312"/>
                </a:tc>
              </a:tr>
              <a:tr h="596265">
                <a:tc>
                  <a:txBody>
                    <a:bodyPr/>
                    <a:p>
                      <a:pPr marL="0" marR="0" indent="228600" algn="ctr">
                        <a:spcBef>
                          <a:spcPts val="0"/>
                        </a:spcBef>
                        <a:spcAft>
                          <a:spcPts val="0"/>
                        </a:spcAft>
                      </a:pPr>
                      <a:r>
                        <a:rPr lang="en-IN" altLang="en-US" sz="2000">
                          <a:effectLst/>
                          <a:latin typeface="+mn-ea"/>
                          <a:cs typeface="+mn-ea"/>
                        </a:rPr>
                        <a:t>D</a:t>
                      </a:r>
                      <a:r>
                        <a:rPr lang="en-US" sz="2000">
                          <a:effectLst/>
                          <a:latin typeface="+mn-ea"/>
                          <a:cs typeface="+mn-ea"/>
                        </a:rPr>
                        <a:t>eviceDefaultName</a:t>
                      </a:r>
                      <a:endParaRPr lang="en-US" sz="2000">
                        <a:effectLst/>
                        <a:latin typeface="+mn-ea"/>
                        <a:ea typeface="Calibri" panose="020F0502020204030204" pitchFamily="34" charset="0"/>
                        <a:cs typeface="+mn-ea"/>
                      </a:endParaRPr>
                    </a:p>
                  </a:txBody>
                  <a:tcPr marL="17312" marR="17312" marT="17312" marB="17312">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7312" marR="17312" marT="17312" marB="1731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7312" marR="17312" marT="17312" marB="17312"/>
                </a:tc>
              </a:tr>
              <a:tr h="497205">
                <a:tc>
                  <a:txBody>
                    <a:bodyPr/>
                    <a:p>
                      <a:pPr marL="0" marR="0" indent="228600" algn="ctr">
                        <a:spcBef>
                          <a:spcPts val="0"/>
                        </a:spcBef>
                        <a:spcAft>
                          <a:spcPts val="0"/>
                        </a:spcAft>
                      </a:pPr>
                      <a:r>
                        <a:rPr lang="en-US" sz="2000">
                          <a:effectLst/>
                          <a:latin typeface="+mn-ea"/>
                          <a:cs typeface="+mn-ea"/>
                        </a:rPr>
                        <a:t>Icon</a:t>
                      </a:r>
                      <a:endParaRPr lang="en-US" sz="2000">
                        <a:effectLst/>
                        <a:latin typeface="+mn-ea"/>
                        <a:ea typeface="Calibri" panose="020F0502020204030204" pitchFamily="34" charset="0"/>
                        <a:cs typeface="+mn-ea"/>
                      </a:endParaRPr>
                    </a:p>
                  </a:txBody>
                  <a:tcPr marL="17312" marR="17312" marT="17312" marB="17312">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7312" marR="17312" marT="17312" marB="1731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7312" marR="17312" marT="17312" marB="17312"/>
                </a:tc>
              </a:tr>
              <a:tr h="930910">
                <a:tc>
                  <a:txBody>
                    <a:bodyPr/>
                    <a:p>
                      <a:pPr marL="0" marR="0" indent="228600" algn="ctr">
                        <a:spcBef>
                          <a:spcPts val="0"/>
                        </a:spcBef>
                        <a:spcAft>
                          <a:spcPts val="0"/>
                        </a:spcAft>
                      </a:pPr>
                      <a:r>
                        <a:rPr lang="en-US" sz="2000">
                          <a:effectLst/>
                          <a:latin typeface="+mn-ea"/>
                          <a:cs typeface="+mn-ea"/>
                        </a:rPr>
                        <a:t>Manufacture</a:t>
                      </a:r>
                      <a:endParaRPr lang="en-US" sz="2000">
                        <a:effectLst/>
                        <a:latin typeface="+mn-ea"/>
                        <a:ea typeface="Calibri" panose="020F0502020204030204" pitchFamily="34" charset="0"/>
                        <a:cs typeface="+mn-ea"/>
                      </a:endParaRPr>
                    </a:p>
                  </a:txBody>
                  <a:tcPr marL="17312" marR="17312" marT="17312" marB="17312">
                    <a:solidFill>
                      <a:srgbClr val="648FA0"/>
                    </a:solidFill>
                  </a:tcPr>
                </a:tc>
                <a:tc>
                  <a:txBody>
                    <a:bodyPr/>
                    <a:p>
                      <a:pPr marL="0" marR="0" indent="228600" algn="ctr">
                        <a:spcBef>
                          <a:spcPts val="0"/>
                        </a:spcBef>
                        <a:spcAft>
                          <a:spcPts val="0"/>
                        </a:spcAft>
                      </a:pPr>
                      <a:r>
                        <a:rPr lang="en-IN" altLang="en-US" sz="2000" dirty="0">
                          <a:effectLst/>
                          <a:latin typeface="+mn-ea"/>
                          <a:ea typeface="Calibri" panose="020F0502020204030204" pitchFamily="34" charset="0"/>
                          <a:cs typeface="+mn-ea"/>
                        </a:rPr>
                        <a:t>Object</a:t>
                      </a:r>
                      <a:endParaRPr lang="en-IN" altLang="en-US" sz="2000" dirty="0">
                        <a:effectLst/>
                        <a:latin typeface="+mn-ea"/>
                        <a:ea typeface="Calibri" panose="020F0502020204030204" pitchFamily="34" charset="0"/>
                        <a:cs typeface="+mn-ea"/>
                      </a:endParaRPr>
                    </a:p>
                  </a:txBody>
                  <a:tcPr marL="17312" marR="17312" marT="17312" marB="17312"/>
                </a:tc>
                <a:tc>
                  <a:txBody>
                    <a:bodyPr/>
                    <a:p>
                      <a:pPr marL="0" marR="0" indent="228600" algn="ctr">
                        <a:spcBef>
                          <a:spcPts val="0"/>
                        </a:spcBef>
                        <a:spcAft>
                          <a:spcPts val="0"/>
                        </a:spcAft>
                        <a:buNone/>
                      </a:pPr>
                      <a:r>
                        <a:rPr lang="en-IN" altLang="en-US" sz="2000" dirty="0">
                          <a:effectLst/>
                          <a:latin typeface="+mn-ea"/>
                          <a:ea typeface="Calibri" panose="020F0502020204030204" pitchFamily="34" charset="0"/>
                          <a:cs typeface="+mn-ea"/>
                        </a:rPr>
                        <a:t>-</a:t>
                      </a:r>
                      <a:endParaRPr lang="en-IN" altLang="en-US" sz="2000" dirty="0">
                        <a:effectLst/>
                        <a:latin typeface="+mn-ea"/>
                        <a:ea typeface="Calibri" panose="020F0502020204030204" pitchFamily="34" charset="0"/>
                        <a:cs typeface="+mn-ea"/>
                      </a:endParaRPr>
                    </a:p>
                  </a:txBody>
                  <a:tcPr marL="17312" marR="17312" marT="17312" marB="17312"/>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5"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 name="Content Placeholder 9"/>
          <p:cNvGraphicFramePr>
            <a:graphicFrameLocks noGrp="1"/>
          </p:cNvGraphicFramePr>
          <p:nvPr>
            <p:ph sz="quarter" idx="13"/>
          </p:nvPr>
        </p:nvGraphicFramePr>
        <p:xfrm>
          <a:off x="1068705" y="1109345"/>
          <a:ext cx="10054590" cy="4892040"/>
        </p:xfrm>
        <a:graphic>
          <a:graphicData uri="http://schemas.openxmlformats.org/drawingml/2006/table">
            <a:tbl>
              <a:tblPr firstRow="1" firstCol="1" bandRow="1">
                <a:tableStyleId>{5C22544A-7EE6-4342-B048-85BDC9FD1C3A}</a:tableStyleId>
              </a:tblPr>
              <a:tblGrid>
                <a:gridCol w="4195075"/>
                <a:gridCol w="2929757"/>
                <a:gridCol w="2929758"/>
              </a:tblGrid>
              <a:tr h="407670">
                <a:tc gridSpan="3">
                  <a:txBody>
                    <a:bodyPr/>
                    <a:p>
                      <a:pPr marL="0" marR="0" indent="228600" algn="ctr">
                        <a:spcBef>
                          <a:spcPts val="0"/>
                        </a:spcBef>
                        <a:spcAft>
                          <a:spcPts val="0"/>
                        </a:spcAft>
                      </a:pPr>
                      <a:r>
                        <a:rPr lang="en-US" sz="2500" dirty="0" err="1">
                          <a:effectLst/>
                        </a:rPr>
                        <a:t>OAuthClientCollection</a:t>
                      </a:r>
                      <a:endParaRPr lang="en-US" sz="1600" dirty="0">
                        <a:effectLst/>
                        <a:latin typeface="Calibri" panose="020F0502020204030204" pitchFamily="34" charset="0"/>
                        <a:ea typeface="Calibri" panose="020F0502020204030204" pitchFamily="34" charset="0"/>
                      </a:endParaRPr>
                    </a:p>
                  </a:txBody>
                  <a:tcPr marL="13622" marR="13622" marT="13622" marB="13622" anchor="ctr">
                    <a:solidFill>
                      <a:srgbClr val="648FA0"/>
                    </a:solidFill>
                  </a:tcPr>
                </a:tc>
                <a:tc hMerge="1">
                  <a:tcPr/>
                </a:tc>
                <a:tc hMerge="1">
                  <a:tcPr>
                    <a:solidFill>
                      <a:srgbClr val="648FA0"/>
                    </a:solidFill>
                  </a:tcPr>
                </a:tc>
              </a:tr>
              <a:tr h="407670">
                <a:tc>
                  <a:txBody>
                    <a:bodyPr/>
                    <a:p>
                      <a:pPr marL="0" marR="0" indent="228600" algn="ctr">
                        <a:spcBef>
                          <a:spcPts val="0"/>
                        </a:spcBef>
                        <a:spcAft>
                          <a:spcPts val="0"/>
                        </a:spcAft>
                      </a:pPr>
                      <a:r>
                        <a:rPr lang="en-US" sz="2000">
                          <a:effectLst/>
                          <a:latin typeface="+mn-ea"/>
                          <a:cs typeface="+mn-ea"/>
                        </a:rPr>
                        <a:t>Entity</a:t>
                      </a:r>
                      <a:endParaRPr lang="en-US" sz="2000">
                        <a:effectLst/>
                        <a:latin typeface="+mn-ea"/>
                        <a:ea typeface="Calibri" panose="020F0502020204030204" pitchFamily="34" charset="0"/>
                        <a:cs typeface="+mn-ea"/>
                      </a:endParaRPr>
                    </a:p>
                  </a:txBody>
                  <a:tcPr marL="13622" marR="13622" marT="13622" marB="13622" anchor="ctr">
                    <a:solidFill>
                      <a:srgbClr val="648FA0"/>
                    </a:solidFill>
                  </a:tcPr>
                </a:tc>
                <a:tc>
                  <a:txBody>
                    <a:bodyPr/>
                    <a:p>
                      <a:pPr marL="0" marR="0" indent="228600" algn="ctr">
                        <a:spcBef>
                          <a:spcPts val="0"/>
                        </a:spcBef>
                        <a:spcAft>
                          <a:spcPts val="0"/>
                        </a:spcAft>
                      </a:pPr>
                      <a:r>
                        <a:rPr lang="en-US" sz="2000">
                          <a:effectLst/>
                          <a:latin typeface="+mn-ea"/>
                          <a:cs typeface="+mn-ea"/>
                        </a:rPr>
                        <a:t>Data Types</a:t>
                      </a:r>
                      <a:endParaRPr lang="en-US" sz="2000">
                        <a:effectLst/>
                        <a:latin typeface="+mn-ea"/>
                        <a:ea typeface="Calibri" panose="020F0502020204030204" pitchFamily="34" charset="0"/>
                        <a:cs typeface="+mn-ea"/>
                      </a:endParaRPr>
                    </a:p>
                  </a:txBody>
                  <a:tcPr marL="13622" marR="13622" marT="13622" marB="13622" anchor="ctr"/>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Size</a:t>
                      </a:r>
                      <a:endParaRPr lang="en-IN" altLang="en-US" sz="2000">
                        <a:effectLst/>
                        <a:latin typeface="+mn-ea"/>
                        <a:ea typeface="Calibri" panose="020F0502020204030204" pitchFamily="34" charset="0"/>
                        <a:cs typeface="+mn-ea"/>
                      </a:endParaRPr>
                    </a:p>
                  </a:txBody>
                  <a:tcPr marL="13622" marR="13622" marT="13622" marB="13622" anchor="ctr"/>
                </a:tc>
              </a:tr>
              <a:tr h="407670">
                <a:tc>
                  <a:txBody>
                    <a:bodyPr/>
                    <a:p>
                      <a:pPr marL="0" marR="0" indent="228600" algn="ctr">
                        <a:spcBef>
                          <a:spcPts val="0"/>
                        </a:spcBef>
                        <a:spcAft>
                          <a:spcPts val="0"/>
                        </a:spcAft>
                      </a:pPr>
                      <a:r>
                        <a:rPr lang="en-US" sz="2000">
                          <a:effectLst/>
                          <a:latin typeface="+mn-ea"/>
                          <a:cs typeface="+mn-ea"/>
                        </a:rPr>
                        <a:t>Name</a:t>
                      </a:r>
                      <a:endParaRPr lang="en-US" sz="2000">
                        <a:effectLst/>
                        <a:latin typeface="+mn-ea"/>
                        <a:ea typeface="Calibri" panose="020F0502020204030204" pitchFamily="34" charset="0"/>
                        <a:cs typeface="+mn-ea"/>
                      </a:endParaRPr>
                    </a:p>
                  </a:txBody>
                  <a:tcPr marL="13622" marR="13622" marT="13622" marB="13622">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3622" marR="13622" marT="13622" marB="1362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3622" marR="13622" marT="13622" marB="13622"/>
                </a:tc>
              </a:tr>
              <a:tr h="407670">
                <a:tc>
                  <a:txBody>
                    <a:bodyPr/>
                    <a:p>
                      <a:pPr marL="0" marR="0" indent="228600" algn="ctr">
                        <a:spcBef>
                          <a:spcPts val="0"/>
                        </a:spcBef>
                        <a:spcAft>
                          <a:spcPts val="0"/>
                        </a:spcAft>
                      </a:pPr>
                      <a:r>
                        <a:rPr lang="en-IN" altLang="en-US" sz="2000">
                          <a:effectLst/>
                          <a:latin typeface="+mn-ea"/>
                          <a:cs typeface="+mn-ea"/>
                        </a:rPr>
                        <a:t>D</a:t>
                      </a:r>
                      <a:r>
                        <a:rPr lang="en-US" sz="2000">
                          <a:effectLst/>
                          <a:latin typeface="+mn-ea"/>
                          <a:cs typeface="+mn-ea"/>
                        </a:rPr>
                        <a:t>isplay_name</a:t>
                      </a:r>
                      <a:endParaRPr lang="en-US" sz="2000">
                        <a:effectLst/>
                        <a:latin typeface="+mn-ea"/>
                        <a:ea typeface="Calibri" panose="020F0502020204030204" pitchFamily="34" charset="0"/>
                        <a:cs typeface="+mn-ea"/>
                      </a:endParaRPr>
                    </a:p>
                  </a:txBody>
                  <a:tcPr marL="13622" marR="13622" marT="13622" marB="13622">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3622" marR="13622" marT="13622" marB="1362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3622" marR="13622" marT="13622" marB="13622"/>
                </a:tc>
              </a:tr>
              <a:tr h="407670">
                <a:tc>
                  <a:txBody>
                    <a:bodyPr/>
                    <a:p>
                      <a:pPr marL="0" marR="0" indent="228600" algn="ctr">
                        <a:spcBef>
                          <a:spcPts val="0"/>
                        </a:spcBef>
                        <a:spcAft>
                          <a:spcPts val="0"/>
                        </a:spcAft>
                      </a:pPr>
                      <a:r>
                        <a:rPr lang="en-US" sz="2000">
                          <a:effectLst/>
                          <a:latin typeface="+mn-ea"/>
                          <a:cs typeface="+mn-ea"/>
                        </a:rPr>
                        <a:t>Secret</a:t>
                      </a:r>
                      <a:endParaRPr lang="en-US" sz="2000">
                        <a:effectLst/>
                        <a:latin typeface="+mn-ea"/>
                        <a:ea typeface="Calibri" panose="020F0502020204030204" pitchFamily="34" charset="0"/>
                        <a:cs typeface="+mn-ea"/>
                      </a:endParaRPr>
                    </a:p>
                  </a:txBody>
                  <a:tcPr marL="13622" marR="13622" marT="13622" marB="13622">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3622" marR="13622" marT="13622" marB="1362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3622" marR="13622" marT="13622" marB="13622"/>
                </a:tc>
              </a:tr>
              <a:tr h="407670">
                <a:tc>
                  <a:txBody>
                    <a:bodyPr/>
                    <a:p>
                      <a:pPr marL="0" marR="0" indent="228600" algn="ctr">
                        <a:spcBef>
                          <a:spcPts val="0"/>
                        </a:spcBef>
                        <a:spcAft>
                          <a:spcPts val="0"/>
                        </a:spcAft>
                      </a:pPr>
                      <a:r>
                        <a:rPr lang="en-US" sz="2000">
                          <a:effectLst/>
                          <a:latin typeface="+mn-ea"/>
                          <a:cs typeface="+mn-ea"/>
                        </a:rPr>
                        <a:t>Redirect</a:t>
                      </a:r>
                      <a:endParaRPr lang="en-US" sz="2000">
                        <a:effectLst/>
                        <a:latin typeface="+mn-ea"/>
                        <a:ea typeface="Calibri" panose="020F0502020204030204" pitchFamily="34" charset="0"/>
                        <a:cs typeface="+mn-ea"/>
                      </a:endParaRPr>
                    </a:p>
                  </a:txBody>
                  <a:tcPr marL="13622" marR="13622" marT="13622" marB="13622">
                    <a:solidFill>
                      <a:srgbClr val="648FA0"/>
                    </a:solidFill>
                  </a:tcPr>
                </a:tc>
                <a:tc>
                  <a:txBody>
                    <a:bodyPr/>
                    <a:p>
                      <a:pPr marL="0" marR="0" indent="228600" algn="ctr">
                        <a:spcBef>
                          <a:spcPts val="0"/>
                        </a:spcBef>
                        <a:spcAft>
                          <a:spcPts val="0"/>
                        </a:spcAft>
                      </a:pPr>
                      <a:r>
                        <a:rPr lang="en-US" sz="2000">
                          <a:effectLst/>
                          <a:latin typeface="+mn-ea"/>
                          <a:cs typeface="+mn-ea"/>
                        </a:rPr>
                        <a:t>Array</a:t>
                      </a:r>
                      <a:endParaRPr lang="en-US" sz="2000">
                        <a:effectLst/>
                        <a:latin typeface="+mn-ea"/>
                        <a:ea typeface="Calibri" panose="020F0502020204030204" pitchFamily="34" charset="0"/>
                        <a:cs typeface="+mn-ea"/>
                      </a:endParaRPr>
                    </a:p>
                  </a:txBody>
                  <a:tcPr marL="13622" marR="13622" marT="13622" marB="1362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100</a:t>
                      </a:r>
                      <a:endParaRPr lang="en-IN" altLang="en-US" sz="2000">
                        <a:effectLst/>
                        <a:latin typeface="+mn-ea"/>
                        <a:ea typeface="Calibri" panose="020F0502020204030204" pitchFamily="34" charset="0"/>
                        <a:cs typeface="+mn-ea"/>
                      </a:endParaRPr>
                    </a:p>
                  </a:txBody>
                  <a:tcPr marL="13622" marR="13622" marT="13622" marB="13622"/>
                </a:tc>
              </a:tr>
              <a:tr h="407670">
                <a:tc>
                  <a:txBody>
                    <a:bodyPr/>
                    <a:p>
                      <a:pPr marL="0" marR="0" indent="228600" algn="ctr">
                        <a:spcBef>
                          <a:spcPts val="0"/>
                        </a:spcBef>
                        <a:spcAft>
                          <a:spcPts val="0"/>
                        </a:spcAft>
                      </a:pPr>
                      <a:r>
                        <a:rPr lang="en-US" sz="2000">
                          <a:effectLst/>
                          <a:latin typeface="+mn-ea"/>
                          <a:cs typeface="+mn-ea"/>
                        </a:rPr>
                        <a:t>Notes</a:t>
                      </a:r>
                      <a:endParaRPr lang="en-US" sz="2000">
                        <a:effectLst/>
                        <a:latin typeface="+mn-ea"/>
                        <a:ea typeface="Calibri" panose="020F0502020204030204" pitchFamily="34" charset="0"/>
                        <a:cs typeface="+mn-ea"/>
                      </a:endParaRPr>
                    </a:p>
                  </a:txBody>
                  <a:tcPr marL="13622" marR="13622" marT="13622" marB="13622">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3622" marR="13622" marT="13622" marB="1362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100</a:t>
                      </a:r>
                      <a:endParaRPr lang="en-IN" altLang="en-US" sz="2000">
                        <a:effectLst/>
                        <a:latin typeface="+mn-ea"/>
                        <a:ea typeface="Calibri" panose="020F0502020204030204" pitchFamily="34" charset="0"/>
                        <a:cs typeface="+mn-ea"/>
                      </a:endParaRPr>
                    </a:p>
                  </a:txBody>
                  <a:tcPr marL="13622" marR="13622" marT="13622" marB="13622"/>
                </a:tc>
              </a:tr>
              <a:tr h="407670">
                <a:tc>
                  <a:txBody>
                    <a:bodyPr/>
                    <a:p>
                      <a:pPr marL="0" marR="0" indent="228600" algn="ctr">
                        <a:spcBef>
                          <a:spcPts val="0"/>
                        </a:spcBef>
                        <a:spcAft>
                          <a:spcPts val="0"/>
                        </a:spcAft>
                      </a:pPr>
                      <a:r>
                        <a:rPr lang="en-US" sz="2000">
                          <a:effectLst/>
                          <a:latin typeface="+mn-ea"/>
                          <a:cs typeface="+mn-ea"/>
                        </a:rPr>
                        <a:t>Revoked</a:t>
                      </a:r>
                      <a:endParaRPr lang="en-US" sz="2000">
                        <a:effectLst/>
                        <a:latin typeface="+mn-ea"/>
                        <a:ea typeface="Calibri" panose="020F0502020204030204" pitchFamily="34" charset="0"/>
                        <a:cs typeface="+mn-ea"/>
                      </a:endParaRPr>
                    </a:p>
                  </a:txBody>
                  <a:tcPr marL="13622" marR="13622" marT="13622" marB="13622">
                    <a:solidFill>
                      <a:srgbClr val="648FA0"/>
                    </a:solidFill>
                  </a:tcPr>
                </a:tc>
                <a:tc>
                  <a:txBody>
                    <a:bodyPr/>
                    <a:p>
                      <a:pPr marL="0" marR="0" indent="228600" algn="ctr">
                        <a:spcBef>
                          <a:spcPts val="0"/>
                        </a:spcBef>
                        <a:spcAft>
                          <a:spcPts val="0"/>
                        </a:spcAft>
                      </a:pPr>
                      <a:r>
                        <a:rPr lang="en-US" sz="2000">
                          <a:effectLst/>
                          <a:latin typeface="+mn-ea"/>
                          <a:cs typeface="+mn-ea"/>
                        </a:rPr>
                        <a:t>Boolean</a:t>
                      </a:r>
                      <a:endParaRPr lang="en-US" sz="2000">
                        <a:effectLst/>
                        <a:latin typeface="+mn-ea"/>
                        <a:ea typeface="Calibri" panose="020F0502020204030204" pitchFamily="34" charset="0"/>
                        <a:cs typeface="+mn-ea"/>
                      </a:endParaRPr>
                    </a:p>
                  </a:txBody>
                  <a:tcPr marL="13622" marR="13622" marT="13622" marB="1362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a:t>
                      </a:r>
                      <a:endParaRPr lang="en-IN" altLang="en-US" sz="2000">
                        <a:effectLst/>
                        <a:latin typeface="+mn-ea"/>
                        <a:ea typeface="Calibri" panose="020F0502020204030204" pitchFamily="34" charset="0"/>
                        <a:cs typeface="+mn-ea"/>
                      </a:endParaRPr>
                    </a:p>
                  </a:txBody>
                  <a:tcPr marL="13622" marR="13622" marT="13622" marB="13622"/>
                </a:tc>
              </a:tr>
              <a:tr h="407670">
                <a:tc>
                  <a:txBody>
                    <a:bodyPr/>
                    <a:p>
                      <a:pPr marL="0" marR="0" indent="228600" algn="ctr">
                        <a:spcBef>
                          <a:spcPts val="0"/>
                        </a:spcBef>
                        <a:spcAft>
                          <a:spcPts val="0"/>
                        </a:spcAft>
                      </a:pPr>
                      <a:r>
                        <a:rPr lang="en-US" sz="2000">
                          <a:effectLst/>
                          <a:latin typeface="+mn-ea"/>
                          <a:cs typeface="+mn-ea"/>
                        </a:rPr>
                        <a:t>Scope</a:t>
                      </a:r>
                      <a:endParaRPr lang="en-US" sz="2000">
                        <a:effectLst/>
                        <a:latin typeface="+mn-ea"/>
                        <a:ea typeface="Calibri" panose="020F0502020204030204" pitchFamily="34" charset="0"/>
                        <a:cs typeface="+mn-ea"/>
                      </a:endParaRPr>
                    </a:p>
                  </a:txBody>
                  <a:tcPr marL="13622" marR="13622" marT="13622" marB="13622">
                    <a:solidFill>
                      <a:srgbClr val="648FA0"/>
                    </a:solidFill>
                  </a:tcPr>
                </a:tc>
                <a:tc>
                  <a:txBody>
                    <a:bodyPr/>
                    <a:p>
                      <a:pPr marL="0" marR="0" indent="228600" algn="ctr">
                        <a:spcBef>
                          <a:spcPts val="0"/>
                        </a:spcBef>
                        <a:spcAft>
                          <a:spcPts val="0"/>
                        </a:spcAft>
                      </a:pPr>
                      <a:r>
                        <a:rPr lang="en-US" sz="2000">
                          <a:effectLst/>
                          <a:latin typeface="+mn-ea"/>
                          <a:cs typeface="+mn-ea"/>
                        </a:rPr>
                        <a:t>Boolean</a:t>
                      </a:r>
                      <a:endParaRPr lang="en-US" sz="2000">
                        <a:effectLst/>
                        <a:latin typeface="+mn-ea"/>
                        <a:ea typeface="Calibri" panose="020F0502020204030204" pitchFamily="34" charset="0"/>
                        <a:cs typeface="+mn-ea"/>
                      </a:endParaRPr>
                    </a:p>
                  </a:txBody>
                  <a:tcPr marL="13622" marR="13622" marT="13622" marB="1362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a:t>
                      </a:r>
                      <a:endParaRPr lang="en-IN" altLang="en-US" sz="2000">
                        <a:effectLst/>
                        <a:latin typeface="+mn-ea"/>
                        <a:ea typeface="Calibri" panose="020F0502020204030204" pitchFamily="34" charset="0"/>
                        <a:cs typeface="+mn-ea"/>
                      </a:endParaRPr>
                    </a:p>
                  </a:txBody>
                  <a:tcPr marL="13622" marR="13622" marT="13622" marB="13622"/>
                </a:tc>
              </a:tr>
              <a:tr h="407670">
                <a:tc>
                  <a:txBody>
                    <a:bodyPr/>
                    <a:p>
                      <a:pPr marL="0" marR="0" indent="228600" algn="ctr">
                        <a:spcBef>
                          <a:spcPts val="0"/>
                        </a:spcBef>
                        <a:spcAft>
                          <a:spcPts val="0"/>
                        </a:spcAft>
                      </a:pPr>
                      <a:r>
                        <a:rPr lang="en-IN" altLang="en-US" sz="2000">
                          <a:effectLst/>
                          <a:latin typeface="+mn-ea"/>
                          <a:cs typeface="+mn-ea"/>
                        </a:rPr>
                        <a:t>A</a:t>
                      </a:r>
                      <a:r>
                        <a:rPr lang="en-US" sz="2000">
                          <a:effectLst/>
                          <a:latin typeface="+mn-ea"/>
                          <a:cs typeface="+mn-ea"/>
                        </a:rPr>
                        <a:t>ccess_token</a:t>
                      </a:r>
                      <a:endParaRPr lang="en-US" sz="2000">
                        <a:effectLst/>
                        <a:latin typeface="+mn-ea"/>
                        <a:ea typeface="Calibri" panose="020F0502020204030204" pitchFamily="34" charset="0"/>
                        <a:cs typeface="+mn-ea"/>
                      </a:endParaRPr>
                    </a:p>
                  </a:txBody>
                  <a:tcPr marL="13622" marR="13622" marT="13622" marB="13622">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3622" marR="13622" marT="13622" marB="1362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200</a:t>
                      </a:r>
                      <a:endParaRPr lang="en-IN" altLang="en-US" sz="2000">
                        <a:effectLst/>
                        <a:latin typeface="+mn-ea"/>
                        <a:ea typeface="Calibri" panose="020F0502020204030204" pitchFamily="34" charset="0"/>
                        <a:cs typeface="+mn-ea"/>
                      </a:endParaRPr>
                    </a:p>
                  </a:txBody>
                  <a:tcPr marL="13622" marR="13622" marT="13622" marB="13622"/>
                </a:tc>
              </a:tr>
              <a:tr h="407670">
                <a:tc>
                  <a:txBody>
                    <a:bodyPr/>
                    <a:p>
                      <a:pPr marL="0" marR="0" indent="228600" algn="ctr">
                        <a:spcBef>
                          <a:spcPts val="0"/>
                        </a:spcBef>
                        <a:spcAft>
                          <a:spcPts val="0"/>
                        </a:spcAft>
                      </a:pPr>
                      <a:r>
                        <a:rPr lang="en-IN" altLang="en-US" sz="2000">
                          <a:effectLst/>
                          <a:latin typeface="+mn-ea"/>
                          <a:cs typeface="+mn-ea"/>
                        </a:rPr>
                        <a:t>P</a:t>
                      </a:r>
                      <a:r>
                        <a:rPr lang="en-US" sz="2000">
                          <a:effectLst/>
                          <a:latin typeface="+mn-ea"/>
                          <a:cs typeface="+mn-ea"/>
                        </a:rPr>
                        <a:t>reSharedToken</a:t>
                      </a:r>
                      <a:endParaRPr lang="en-US" sz="2000">
                        <a:effectLst/>
                        <a:latin typeface="+mn-ea"/>
                        <a:ea typeface="Calibri" panose="020F0502020204030204" pitchFamily="34" charset="0"/>
                        <a:cs typeface="+mn-ea"/>
                      </a:endParaRPr>
                    </a:p>
                  </a:txBody>
                  <a:tcPr marL="13622" marR="13622" marT="13622" marB="13622">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3622" marR="13622" marT="13622" marB="13622"/>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200</a:t>
                      </a:r>
                      <a:endParaRPr lang="en-IN" altLang="en-US" sz="2000">
                        <a:effectLst/>
                        <a:latin typeface="+mn-ea"/>
                        <a:ea typeface="Calibri" panose="020F0502020204030204" pitchFamily="34" charset="0"/>
                        <a:cs typeface="+mn-ea"/>
                      </a:endParaRPr>
                    </a:p>
                  </a:txBody>
                  <a:tcPr marL="13622" marR="13622" marT="13622" marB="13622"/>
                </a:tc>
              </a:tr>
              <a:tr h="407670">
                <a:tc>
                  <a:txBody>
                    <a:bodyPr/>
                    <a:p>
                      <a:pPr marL="0" marR="0" indent="228600" algn="ctr">
                        <a:spcBef>
                          <a:spcPts val="0"/>
                        </a:spcBef>
                        <a:spcAft>
                          <a:spcPts val="0"/>
                        </a:spcAft>
                      </a:pPr>
                      <a:r>
                        <a:rPr lang="en-IN" altLang="en-US" sz="2000">
                          <a:effectLst/>
                          <a:latin typeface="+mn-ea"/>
                          <a:cs typeface="+mn-ea"/>
                        </a:rPr>
                        <a:t>R</a:t>
                      </a:r>
                      <a:r>
                        <a:rPr lang="en-US" sz="2000">
                          <a:effectLst/>
                          <a:latin typeface="+mn-ea"/>
                          <a:cs typeface="+mn-ea"/>
                        </a:rPr>
                        <a:t>efresh_token</a:t>
                      </a:r>
                      <a:endParaRPr lang="en-US" sz="2000">
                        <a:effectLst/>
                        <a:latin typeface="+mn-ea"/>
                        <a:ea typeface="Calibri" panose="020F0502020204030204" pitchFamily="34" charset="0"/>
                        <a:cs typeface="+mn-ea"/>
                      </a:endParaRPr>
                    </a:p>
                  </a:txBody>
                  <a:tcPr marL="13622" marR="13622" marT="13622" marB="13622">
                    <a:solidFill>
                      <a:srgbClr val="648FA0"/>
                    </a:solidFill>
                  </a:tcPr>
                </a:tc>
                <a:tc>
                  <a:txBody>
                    <a:bodyPr/>
                    <a:p>
                      <a:pPr marL="0" marR="0" indent="228600" algn="ctr">
                        <a:spcBef>
                          <a:spcPts val="0"/>
                        </a:spcBef>
                        <a:spcAft>
                          <a:spcPts val="0"/>
                        </a:spcAft>
                      </a:pPr>
                      <a:r>
                        <a:rPr lang="en-US" sz="2000" dirty="0">
                          <a:effectLst/>
                          <a:latin typeface="+mn-ea"/>
                          <a:cs typeface="+mn-ea"/>
                        </a:rPr>
                        <a:t>String</a:t>
                      </a:r>
                      <a:endParaRPr lang="en-US" sz="2000" dirty="0">
                        <a:effectLst/>
                        <a:latin typeface="+mn-ea"/>
                        <a:ea typeface="Calibri" panose="020F0502020204030204" pitchFamily="34" charset="0"/>
                        <a:cs typeface="+mn-ea"/>
                      </a:endParaRPr>
                    </a:p>
                  </a:txBody>
                  <a:tcPr marL="13622" marR="13622" marT="13622" marB="13622"/>
                </a:tc>
                <a:tc>
                  <a:txBody>
                    <a:bodyPr/>
                    <a:p>
                      <a:pPr marL="0" marR="0" indent="228600" algn="ctr">
                        <a:spcBef>
                          <a:spcPts val="0"/>
                        </a:spcBef>
                        <a:spcAft>
                          <a:spcPts val="0"/>
                        </a:spcAft>
                        <a:buNone/>
                      </a:pPr>
                      <a:r>
                        <a:rPr lang="en-IN" altLang="en-US" sz="2000" dirty="0">
                          <a:effectLst/>
                          <a:latin typeface="+mn-ea"/>
                          <a:ea typeface="Calibri" panose="020F0502020204030204" pitchFamily="34" charset="0"/>
                          <a:cs typeface="+mn-ea"/>
                        </a:rPr>
                        <a:t>200</a:t>
                      </a:r>
                      <a:endParaRPr lang="en-IN" altLang="en-US" sz="2000" dirty="0">
                        <a:effectLst/>
                        <a:latin typeface="+mn-ea"/>
                        <a:ea typeface="Calibri" panose="020F0502020204030204" pitchFamily="34" charset="0"/>
                        <a:cs typeface="+mn-ea"/>
                      </a:endParaRPr>
                    </a:p>
                  </a:txBody>
                  <a:tcPr marL="13622" marR="13622" marT="13622" marB="13622"/>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endParaRPr lang="en-US"/>
          </a:p>
        </p:txBody>
      </p:sp>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7"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8" name="Content Placeholder 7"/>
          <p:cNvGraphicFramePr>
            <a:graphicFrameLocks noGrp="1"/>
          </p:cNvGraphicFramePr>
          <p:nvPr>
            <p:ph sz="half" idx="1"/>
          </p:nvPr>
        </p:nvGraphicFramePr>
        <p:xfrm>
          <a:off x="669930" y="1296000"/>
          <a:ext cx="5045710" cy="2449195"/>
        </p:xfrm>
        <a:graphic>
          <a:graphicData uri="http://schemas.openxmlformats.org/drawingml/2006/table">
            <a:tbl>
              <a:tblPr firstRow="1" firstCol="1" bandRow="1">
                <a:tableStyleId>{5C22544A-7EE6-4342-B048-85BDC9FD1C3A}</a:tableStyleId>
              </a:tblPr>
              <a:tblGrid>
                <a:gridCol w="2305050"/>
                <a:gridCol w="1464945"/>
                <a:gridCol w="1275715"/>
              </a:tblGrid>
              <a:tr h="417195">
                <a:tc gridSpan="3">
                  <a:txBody>
                    <a:bodyPr/>
                    <a:p>
                      <a:pPr marL="0" marR="0" indent="228600" algn="ctr">
                        <a:spcBef>
                          <a:spcPts val="0"/>
                        </a:spcBef>
                        <a:spcAft>
                          <a:spcPts val="0"/>
                        </a:spcAft>
                      </a:pPr>
                      <a:r>
                        <a:rPr lang="en-US" sz="2000" dirty="0" err="1">
                          <a:effectLst/>
                          <a:latin typeface="+mn-ea"/>
                          <a:cs typeface="+mn-ea"/>
                        </a:rPr>
                        <a:t>OtpCollection</a:t>
                      </a:r>
                      <a:endParaRPr lang="en-US" sz="2000" dirty="0" err="1">
                        <a:effectLst/>
                        <a:latin typeface="+mn-ea"/>
                        <a:ea typeface="Calibri" panose="020F0502020204030204" pitchFamily="34" charset="0"/>
                        <a:cs typeface="+mn-ea"/>
                      </a:endParaRPr>
                    </a:p>
                  </a:txBody>
                  <a:tcPr marL="17463" marR="17463" marT="17463" marB="17463" anchor="ctr">
                    <a:solidFill>
                      <a:srgbClr val="648FA0"/>
                    </a:solidFill>
                  </a:tcPr>
                </a:tc>
                <a:tc hMerge="1">
                  <a:tcPr/>
                </a:tc>
                <a:tc hMerge="1">
                  <a:tcPr>
                    <a:solidFill>
                      <a:srgbClr val="648FA0"/>
                    </a:solidFill>
                  </a:tcPr>
                </a:tc>
              </a:tr>
              <a:tr h="781050">
                <a:tc>
                  <a:txBody>
                    <a:bodyPr/>
                    <a:p>
                      <a:pPr marL="0" marR="0" indent="228600" algn="ctr">
                        <a:spcBef>
                          <a:spcPts val="0"/>
                        </a:spcBef>
                        <a:spcAft>
                          <a:spcPts val="0"/>
                        </a:spcAft>
                      </a:pPr>
                      <a:r>
                        <a:rPr lang="en-US" sz="2000">
                          <a:effectLst/>
                          <a:latin typeface="+mn-ea"/>
                          <a:cs typeface="+mn-ea"/>
                        </a:rPr>
                        <a:t>Entity</a:t>
                      </a:r>
                      <a:endParaRPr lang="en-US" sz="2000">
                        <a:effectLst/>
                        <a:latin typeface="+mn-ea"/>
                        <a:ea typeface="Calibri" panose="020F0502020204030204" pitchFamily="34" charset="0"/>
                        <a:cs typeface="+mn-ea"/>
                      </a:endParaRPr>
                    </a:p>
                  </a:txBody>
                  <a:tcPr marL="17463" marR="17463" marT="17463" marB="17463" anchor="ctr">
                    <a:solidFill>
                      <a:srgbClr val="648FA0"/>
                    </a:solidFill>
                  </a:tcPr>
                </a:tc>
                <a:tc>
                  <a:txBody>
                    <a:bodyPr/>
                    <a:p>
                      <a:pPr marL="0" marR="0" indent="228600" algn="ctr">
                        <a:spcBef>
                          <a:spcPts val="0"/>
                        </a:spcBef>
                        <a:spcAft>
                          <a:spcPts val="0"/>
                        </a:spcAft>
                      </a:pPr>
                      <a:r>
                        <a:rPr lang="en-US" sz="2000">
                          <a:effectLst/>
                          <a:latin typeface="+mn-ea"/>
                          <a:cs typeface="+mn-ea"/>
                        </a:rPr>
                        <a:t>Data Type</a:t>
                      </a:r>
                      <a:endParaRPr lang="en-US" sz="2000">
                        <a:effectLst/>
                        <a:latin typeface="+mn-ea"/>
                        <a:ea typeface="Calibri" panose="020F0502020204030204" pitchFamily="34" charset="0"/>
                        <a:cs typeface="+mn-ea"/>
                      </a:endParaRPr>
                    </a:p>
                  </a:txBody>
                  <a:tcPr marL="17463" marR="17463" marT="17463" marB="17463" anchor="ctr"/>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Size</a:t>
                      </a:r>
                      <a:endParaRPr lang="en-IN" altLang="en-US" sz="2000">
                        <a:effectLst/>
                        <a:latin typeface="+mn-ea"/>
                        <a:ea typeface="Calibri" panose="020F0502020204030204" pitchFamily="34" charset="0"/>
                        <a:cs typeface="+mn-ea"/>
                      </a:endParaRPr>
                    </a:p>
                  </a:txBody>
                  <a:tcPr marL="17463" marR="17463" marT="17463" marB="17463" anchor="ctr"/>
                </a:tc>
              </a:tr>
              <a:tr h="417195">
                <a:tc>
                  <a:txBody>
                    <a:bodyPr/>
                    <a:p>
                      <a:pPr marL="0" marR="0" indent="228600" algn="ctr">
                        <a:spcBef>
                          <a:spcPts val="0"/>
                        </a:spcBef>
                        <a:spcAft>
                          <a:spcPts val="0"/>
                        </a:spcAft>
                      </a:pPr>
                      <a:r>
                        <a:rPr lang="en-IN" altLang="en-US" sz="2000">
                          <a:effectLst/>
                          <a:latin typeface="+mn-ea"/>
                          <a:cs typeface="+mn-ea"/>
                        </a:rPr>
                        <a:t>M</a:t>
                      </a:r>
                      <a:r>
                        <a:rPr lang="en-US" sz="2000">
                          <a:effectLst/>
                          <a:latin typeface="+mn-ea"/>
                          <a:cs typeface="+mn-ea"/>
                        </a:rPr>
                        <a:t>obileNo</a:t>
                      </a:r>
                      <a:endParaRPr lang="en-US" sz="2000">
                        <a:effectLst/>
                        <a:latin typeface="+mn-ea"/>
                        <a:ea typeface="Calibri" panose="020F0502020204030204" pitchFamily="34" charset="0"/>
                        <a:cs typeface="+mn-ea"/>
                      </a:endParaRPr>
                    </a:p>
                  </a:txBody>
                  <a:tcPr marL="17463" marR="17463" marT="17463" marB="17463">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7463" marR="17463" marT="17463" marB="17463"/>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20</a:t>
                      </a:r>
                      <a:endParaRPr lang="en-IN" altLang="en-US" sz="2000">
                        <a:effectLst/>
                        <a:latin typeface="+mn-ea"/>
                        <a:ea typeface="Calibri" panose="020F0502020204030204" pitchFamily="34" charset="0"/>
                        <a:cs typeface="+mn-ea"/>
                      </a:endParaRPr>
                    </a:p>
                  </a:txBody>
                  <a:tcPr marL="17463" marR="17463" marT="17463" marB="17463"/>
                </a:tc>
              </a:tr>
              <a:tr h="416560">
                <a:tc>
                  <a:txBody>
                    <a:bodyPr/>
                    <a:p>
                      <a:pPr marL="0" marR="0" indent="228600" algn="ctr">
                        <a:spcBef>
                          <a:spcPts val="0"/>
                        </a:spcBef>
                        <a:spcAft>
                          <a:spcPts val="0"/>
                        </a:spcAft>
                      </a:pPr>
                      <a:r>
                        <a:rPr lang="en-US" sz="2000">
                          <a:effectLst/>
                          <a:latin typeface="+mn-ea"/>
                          <a:cs typeface="+mn-ea"/>
                        </a:rPr>
                        <a:t>Otp</a:t>
                      </a:r>
                      <a:endParaRPr lang="en-US" sz="2000">
                        <a:effectLst/>
                        <a:latin typeface="+mn-ea"/>
                        <a:ea typeface="Calibri" panose="020F0502020204030204" pitchFamily="34" charset="0"/>
                        <a:cs typeface="+mn-ea"/>
                      </a:endParaRPr>
                    </a:p>
                  </a:txBody>
                  <a:tcPr marL="17463" marR="17463" marT="17463" marB="17463">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7463" marR="17463" marT="17463" marB="17463"/>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10</a:t>
                      </a:r>
                      <a:endParaRPr lang="en-IN" altLang="en-US" sz="2000">
                        <a:effectLst/>
                        <a:latin typeface="+mn-ea"/>
                        <a:ea typeface="Calibri" panose="020F0502020204030204" pitchFamily="34" charset="0"/>
                        <a:cs typeface="+mn-ea"/>
                      </a:endParaRPr>
                    </a:p>
                  </a:txBody>
                  <a:tcPr marL="17463" marR="17463" marT="17463" marB="17463"/>
                </a:tc>
              </a:tr>
              <a:tr h="417195">
                <a:tc>
                  <a:txBody>
                    <a:bodyPr/>
                    <a:p>
                      <a:pPr marL="0" marR="0" indent="228600" algn="ctr">
                        <a:spcBef>
                          <a:spcPts val="0"/>
                        </a:spcBef>
                        <a:spcAft>
                          <a:spcPts val="0"/>
                        </a:spcAft>
                      </a:pPr>
                      <a:r>
                        <a:rPr lang="en-US" sz="2000">
                          <a:effectLst/>
                          <a:latin typeface="+mn-ea"/>
                          <a:cs typeface="+mn-ea"/>
                        </a:rPr>
                        <a:t>otpValidThrough</a:t>
                      </a:r>
                      <a:endParaRPr lang="en-US" sz="2000">
                        <a:effectLst/>
                        <a:latin typeface="+mn-ea"/>
                        <a:ea typeface="Calibri" panose="020F0502020204030204" pitchFamily="34" charset="0"/>
                        <a:cs typeface="+mn-ea"/>
                      </a:endParaRPr>
                    </a:p>
                  </a:txBody>
                  <a:tcPr marL="17463" marR="17463" marT="17463" marB="17463">
                    <a:solidFill>
                      <a:srgbClr val="648FA0"/>
                    </a:solidFill>
                  </a:tcPr>
                </a:tc>
                <a:tc>
                  <a:txBody>
                    <a:bodyPr/>
                    <a:p>
                      <a:pPr marL="0" marR="0" indent="228600" algn="ctr">
                        <a:spcBef>
                          <a:spcPts val="0"/>
                        </a:spcBef>
                        <a:spcAft>
                          <a:spcPts val="0"/>
                        </a:spcAft>
                      </a:pPr>
                      <a:r>
                        <a:rPr lang="en-US" sz="2000" dirty="0">
                          <a:effectLst/>
                          <a:latin typeface="+mn-ea"/>
                          <a:cs typeface="+mn-ea"/>
                        </a:rPr>
                        <a:t>Date</a:t>
                      </a:r>
                      <a:endParaRPr lang="en-US" sz="2000" dirty="0">
                        <a:effectLst/>
                        <a:latin typeface="+mn-ea"/>
                        <a:ea typeface="Calibri" panose="020F0502020204030204" pitchFamily="34" charset="0"/>
                        <a:cs typeface="+mn-ea"/>
                      </a:endParaRPr>
                    </a:p>
                  </a:txBody>
                  <a:tcPr marL="17463" marR="17463" marT="17463" marB="17463"/>
                </a:tc>
                <a:tc>
                  <a:txBody>
                    <a:bodyPr/>
                    <a:p>
                      <a:pPr marL="0" marR="0" indent="228600" algn="ctr">
                        <a:spcBef>
                          <a:spcPts val="0"/>
                        </a:spcBef>
                        <a:spcAft>
                          <a:spcPts val="0"/>
                        </a:spcAft>
                        <a:buNone/>
                      </a:pPr>
                      <a:r>
                        <a:rPr lang="en-IN" altLang="en-US" sz="2000" dirty="0">
                          <a:effectLst/>
                          <a:latin typeface="+mn-ea"/>
                          <a:ea typeface="Calibri" panose="020F0502020204030204" pitchFamily="34" charset="0"/>
                          <a:cs typeface="+mn-ea"/>
                        </a:rPr>
                        <a:t>-</a:t>
                      </a:r>
                      <a:endParaRPr lang="en-IN" altLang="en-US" sz="2000" dirty="0">
                        <a:effectLst/>
                        <a:latin typeface="+mn-ea"/>
                        <a:ea typeface="Calibri" panose="020F0502020204030204" pitchFamily="34" charset="0"/>
                        <a:cs typeface="+mn-ea"/>
                      </a:endParaRPr>
                    </a:p>
                  </a:txBody>
                  <a:tcPr marL="17463" marR="17463" marT="17463" marB="17463"/>
                </a:tc>
              </a:tr>
            </a:tbl>
          </a:graphicData>
        </a:graphic>
      </p:graphicFrame>
      <p:graphicFrame>
        <p:nvGraphicFramePr>
          <p:cNvPr id="9" name="Content Placeholder 8"/>
          <p:cNvGraphicFramePr>
            <a:graphicFrameLocks noGrp="1"/>
          </p:cNvGraphicFramePr>
          <p:nvPr>
            <p:ph sz="half" idx="2"/>
          </p:nvPr>
        </p:nvGraphicFramePr>
        <p:xfrm>
          <a:off x="6238877" y="2082765"/>
          <a:ext cx="5283200" cy="3874135"/>
        </p:xfrm>
        <a:graphic>
          <a:graphicData uri="http://schemas.openxmlformats.org/drawingml/2006/table">
            <a:tbl>
              <a:tblPr firstRow="1" firstCol="1" bandRow="1">
                <a:tableStyleId>{5C22544A-7EE6-4342-B048-85BDC9FD1C3A}</a:tableStyleId>
              </a:tblPr>
              <a:tblGrid>
                <a:gridCol w="2350135"/>
                <a:gridCol w="1607820"/>
                <a:gridCol w="1325245"/>
              </a:tblGrid>
              <a:tr h="574422">
                <a:tc gridSpan="3">
                  <a:txBody>
                    <a:bodyPr/>
                    <a:p>
                      <a:pPr marL="0" marR="0" indent="228600" algn="ctr">
                        <a:spcBef>
                          <a:spcPts val="0"/>
                        </a:spcBef>
                        <a:spcAft>
                          <a:spcPts val="0"/>
                        </a:spcAft>
                      </a:pPr>
                      <a:r>
                        <a:rPr lang="en-US" sz="2000" dirty="0" err="1">
                          <a:effectLst/>
                          <a:latin typeface="+mn-ea"/>
                          <a:cs typeface="+mn-ea"/>
                        </a:rPr>
                        <a:t>VersionInfoCollection</a:t>
                      </a:r>
                      <a:endParaRPr lang="en-US" sz="2000" dirty="0" err="1">
                        <a:effectLst/>
                        <a:latin typeface="+mn-ea"/>
                        <a:ea typeface="Calibri" panose="020F0502020204030204" pitchFamily="34" charset="0"/>
                        <a:cs typeface="+mn-ea"/>
                      </a:endParaRPr>
                    </a:p>
                  </a:txBody>
                  <a:tcPr marL="17463" marR="17463" marT="17463" marB="17463" anchor="ctr">
                    <a:solidFill>
                      <a:srgbClr val="648FA0"/>
                    </a:solidFill>
                  </a:tcPr>
                </a:tc>
                <a:tc hMerge="1">
                  <a:tcPr/>
                </a:tc>
                <a:tc hMerge="1">
                  <a:tcPr>
                    <a:solidFill>
                      <a:srgbClr val="648FA0"/>
                    </a:solidFill>
                  </a:tcPr>
                </a:tc>
              </a:tr>
              <a:tr h="1002030">
                <a:tc>
                  <a:txBody>
                    <a:bodyPr/>
                    <a:p>
                      <a:pPr marL="0" marR="0" indent="228600" algn="ctr">
                        <a:spcBef>
                          <a:spcPts val="0"/>
                        </a:spcBef>
                        <a:spcAft>
                          <a:spcPts val="0"/>
                        </a:spcAft>
                      </a:pPr>
                      <a:r>
                        <a:rPr lang="en-US" sz="2000">
                          <a:effectLst/>
                          <a:latin typeface="+mn-ea"/>
                          <a:cs typeface="+mn-ea"/>
                        </a:rPr>
                        <a:t>Entity</a:t>
                      </a:r>
                      <a:endParaRPr lang="en-US" sz="2000">
                        <a:effectLst/>
                        <a:latin typeface="+mn-ea"/>
                        <a:ea typeface="Calibri" panose="020F0502020204030204" pitchFamily="34" charset="0"/>
                        <a:cs typeface="+mn-ea"/>
                      </a:endParaRPr>
                    </a:p>
                  </a:txBody>
                  <a:tcPr marL="17463" marR="17463" marT="17463" marB="17463" anchor="ctr">
                    <a:solidFill>
                      <a:srgbClr val="648FA0"/>
                    </a:solidFill>
                  </a:tcPr>
                </a:tc>
                <a:tc>
                  <a:txBody>
                    <a:bodyPr/>
                    <a:p>
                      <a:pPr marL="0" marR="0" indent="228600" algn="ctr">
                        <a:spcBef>
                          <a:spcPts val="0"/>
                        </a:spcBef>
                        <a:spcAft>
                          <a:spcPts val="0"/>
                        </a:spcAft>
                      </a:pPr>
                      <a:r>
                        <a:rPr lang="en-US" sz="2000">
                          <a:effectLst/>
                          <a:latin typeface="+mn-ea"/>
                          <a:cs typeface="+mn-ea"/>
                        </a:rPr>
                        <a:t>Data Type</a:t>
                      </a:r>
                      <a:endParaRPr lang="en-US" sz="2000">
                        <a:effectLst/>
                        <a:latin typeface="+mn-ea"/>
                        <a:ea typeface="Calibri" panose="020F0502020204030204" pitchFamily="34" charset="0"/>
                        <a:cs typeface="+mn-ea"/>
                      </a:endParaRPr>
                    </a:p>
                  </a:txBody>
                  <a:tcPr marL="17463" marR="17463" marT="17463" marB="17463" anchor="ctr"/>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Size</a:t>
                      </a:r>
                      <a:endParaRPr lang="en-IN" altLang="en-US" sz="2000">
                        <a:effectLst/>
                        <a:latin typeface="+mn-ea"/>
                        <a:ea typeface="Calibri" panose="020F0502020204030204" pitchFamily="34" charset="0"/>
                        <a:cs typeface="+mn-ea"/>
                      </a:endParaRPr>
                    </a:p>
                  </a:txBody>
                  <a:tcPr marL="17463" marR="17463" marT="17463" marB="17463" anchor="ctr"/>
                </a:tc>
              </a:tr>
              <a:tr h="574422">
                <a:tc>
                  <a:txBody>
                    <a:bodyPr/>
                    <a:p>
                      <a:pPr marL="0" marR="0" indent="228600" algn="ctr">
                        <a:spcBef>
                          <a:spcPts val="0"/>
                        </a:spcBef>
                        <a:spcAft>
                          <a:spcPts val="0"/>
                        </a:spcAft>
                      </a:pPr>
                      <a:r>
                        <a:rPr lang="en-US" sz="2000">
                          <a:effectLst/>
                          <a:latin typeface="+mn-ea"/>
                          <a:cs typeface="+mn-ea"/>
                        </a:rPr>
                        <a:t>DeviceVersion</a:t>
                      </a:r>
                      <a:endParaRPr lang="en-US" sz="2000">
                        <a:effectLst/>
                        <a:latin typeface="+mn-ea"/>
                        <a:ea typeface="Calibri" panose="020F0502020204030204" pitchFamily="34" charset="0"/>
                        <a:cs typeface="+mn-ea"/>
                      </a:endParaRPr>
                    </a:p>
                  </a:txBody>
                  <a:tcPr marL="17463" marR="17463" marT="17463" marB="17463">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7463" marR="17463" marT="17463" marB="17463"/>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7463" marR="17463" marT="17463" marB="17463"/>
                </a:tc>
              </a:tr>
              <a:tr h="574422">
                <a:tc>
                  <a:txBody>
                    <a:bodyPr/>
                    <a:p>
                      <a:pPr marL="0" marR="0" indent="228600" algn="ctr">
                        <a:spcBef>
                          <a:spcPts val="0"/>
                        </a:spcBef>
                        <a:spcAft>
                          <a:spcPts val="0"/>
                        </a:spcAft>
                      </a:pPr>
                      <a:r>
                        <a:rPr lang="en-US" sz="2000">
                          <a:effectLst/>
                          <a:latin typeface="+mn-ea"/>
                          <a:cs typeface="+mn-ea"/>
                        </a:rPr>
                        <a:t>DeviceType</a:t>
                      </a:r>
                      <a:endParaRPr lang="en-US" sz="2000">
                        <a:effectLst/>
                        <a:latin typeface="+mn-ea"/>
                        <a:ea typeface="Calibri" panose="020F0502020204030204" pitchFamily="34" charset="0"/>
                        <a:cs typeface="+mn-ea"/>
                      </a:endParaRPr>
                    </a:p>
                  </a:txBody>
                  <a:tcPr marL="17463" marR="17463" marT="17463" marB="17463">
                    <a:solidFill>
                      <a:srgbClr val="648FA0"/>
                    </a:solidFill>
                  </a:tcPr>
                </a:tc>
                <a:tc>
                  <a:txBody>
                    <a:bodyPr/>
                    <a:p>
                      <a:pPr marL="0" marR="0" indent="228600" algn="ctr">
                        <a:spcBef>
                          <a:spcPts val="0"/>
                        </a:spcBef>
                        <a:spcAft>
                          <a:spcPts val="0"/>
                        </a:spcAft>
                      </a:pPr>
                      <a:r>
                        <a:rPr lang="en-IN" altLang="en-US" sz="2000">
                          <a:effectLst/>
                          <a:latin typeface="+mn-ea"/>
                          <a:cs typeface="+mn-ea"/>
                        </a:rPr>
                        <a:t>Object</a:t>
                      </a:r>
                      <a:endParaRPr lang="en-IN" altLang="en-US" sz="2000">
                        <a:effectLst/>
                        <a:latin typeface="+mn-ea"/>
                        <a:ea typeface="Calibri" panose="020F0502020204030204" pitchFamily="34" charset="0"/>
                        <a:cs typeface="+mn-ea"/>
                      </a:endParaRPr>
                    </a:p>
                  </a:txBody>
                  <a:tcPr marL="17463" marR="17463" marT="17463" marB="17463"/>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a:t>
                      </a:r>
                      <a:endParaRPr lang="en-IN" altLang="en-US" sz="2000">
                        <a:effectLst/>
                        <a:latin typeface="+mn-ea"/>
                        <a:ea typeface="Calibri" panose="020F0502020204030204" pitchFamily="34" charset="0"/>
                        <a:cs typeface="+mn-ea"/>
                      </a:endParaRPr>
                    </a:p>
                  </a:txBody>
                  <a:tcPr marL="17463" marR="17463" marT="17463" marB="17463"/>
                </a:tc>
              </a:tr>
              <a:tr h="574422">
                <a:tc>
                  <a:txBody>
                    <a:bodyPr/>
                    <a:p>
                      <a:pPr marL="0" marR="0" indent="228600" algn="ctr">
                        <a:spcBef>
                          <a:spcPts val="0"/>
                        </a:spcBef>
                        <a:spcAft>
                          <a:spcPts val="0"/>
                        </a:spcAft>
                      </a:pPr>
                      <a:r>
                        <a:rPr lang="en-US" sz="2000">
                          <a:effectLst/>
                          <a:latin typeface="+mn-ea"/>
                          <a:cs typeface="+mn-ea"/>
                        </a:rPr>
                        <a:t>ApiVersion</a:t>
                      </a:r>
                      <a:endParaRPr lang="en-US" sz="2000">
                        <a:effectLst/>
                        <a:latin typeface="+mn-ea"/>
                        <a:ea typeface="Calibri" panose="020F0502020204030204" pitchFamily="34" charset="0"/>
                        <a:cs typeface="+mn-ea"/>
                      </a:endParaRPr>
                    </a:p>
                  </a:txBody>
                  <a:tcPr marL="17463" marR="17463" marT="17463" marB="17463">
                    <a:solidFill>
                      <a:srgbClr val="648FA0"/>
                    </a:solidFill>
                  </a:tcPr>
                </a:tc>
                <a:tc>
                  <a:txBody>
                    <a:bodyPr/>
                    <a:p>
                      <a:pPr marL="0" marR="0" indent="228600" algn="ctr">
                        <a:spcBef>
                          <a:spcPts val="0"/>
                        </a:spcBef>
                        <a:spcAft>
                          <a:spcPts val="0"/>
                        </a:spcAft>
                      </a:pPr>
                      <a:r>
                        <a:rPr lang="en-US" sz="2000">
                          <a:effectLst/>
                          <a:latin typeface="+mn-ea"/>
                          <a:cs typeface="+mn-ea"/>
                        </a:rPr>
                        <a:t>String</a:t>
                      </a:r>
                      <a:endParaRPr lang="en-US" sz="2000">
                        <a:effectLst/>
                        <a:latin typeface="+mn-ea"/>
                        <a:ea typeface="Calibri" panose="020F0502020204030204" pitchFamily="34" charset="0"/>
                        <a:cs typeface="+mn-ea"/>
                      </a:endParaRPr>
                    </a:p>
                  </a:txBody>
                  <a:tcPr marL="17463" marR="17463" marT="17463" marB="17463"/>
                </a:tc>
                <a:tc>
                  <a:txBody>
                    <a:bodyPr/>
                    <a:p>
                      <a:pPr marL="0" marR="0" indent="228600" algn="ctr">
                        <a:spcBef>
                          <a:spcPts val="0"/>
                        </a:spcBef>
                        <a:spcAft>
                          <a:spcPts val="0"/>
                        </a:spcAft>
                        <a:buNone/>
                      </a:pPr>
                      <a:r>
                        <a:rPr lang="en-IN" altLang="en-US" sz="2000">
                          <a:effectLst/>
                          <a:latin typeface="+mn-ea"/>
                          <a:ea typeface="Calibri" panose="020F0502020204030204" pitchFamily="34" charset="0"/>
                          <a:cs typeface="+mn-ea"/>
                        </a:rPr>
                        <a:t>50</a:t>
                      </a:r>
                      <a:endParaRPr lang="en-IN" altLang="en-US" sz="2000">
                        <a:effectLst/>
                        <a:latin typeface="+mn-ea"/>
                        <a:ea typeface="Calibri" panose="020F0502020204030204" pitchFamily="34" charset="0"/>
                        <a:cs typeface="+mn-ea"/>
                      </a:endParaRPr>
                    </a:p>
                  </a:txBody>
                  <a:tcPr marL="17463" marR="17463" marT="17463" marB="17463"/>
                </a:tc>
              </a:tr>
              <a:tr h="574422">
                <a:tc>
                  <a:txBody>
                    <a:bodyPr/>
                    <a:p>
                      <a:pPr marL="0" marR="0" indent="228600" algn="ctr">
                        <a:spcBef>
                          <a:spcPts val="0"/>
                        </a:spcBef>
                        <a:spcAft>
                          <a:spcPts val="0"/>
                        </a:spcAft>
                      </a:pPr>
                      <a:r>
                        <a:rPr lang="en-US" sz="2000">
                          <a:effectLst/>
                          <a:latin typeface="+mn-ea"/>
                          <a:cs typeface="+mn-ea"/>
                        </a:rPr>
                        <a:t>DeviceUniqueId</a:t>
                      </a:r>
                      <a:endParaRPr lang="en-US" sz="2000">
                        <a:effectLst/>
                        <a:latin typeface="+mn-ea"/>
                        <a:ea typeface="Calibri" panose="020F0502020204030204" pitchFamily="34" charset="0"/>
                        <a:cs typeface="+mn-ea"/>
                      </a:endParaRPr>
                    </a:p>
                  </a:txBody>
                  <a:tcPr marL="17463" marR="17463" marT="17463" marB="17463">
                    <a:solidFill>
                      <a:srgbClr val="648FA0"/>
                    </a:solidFill>
                  </a:tcPr>
                </a:tc>
                <a:tc>
                  <a:txBody>
                    <a:bodyPr/>
                    <a:p>
                      <a:pPr marL="0" marR="0" indent="228600" algn="ctr">
                        <a:spcBef>
                          <a:spcPts val="0"/>
                        </a:spcBef>
                        <a:spcAft>
                          <a:spcPts val="0"/>
                        </a:spcAft>
                      </a:pPr>
                      <a:r>
                        <a:rPr lang="en-US" sz="2000" dirty="0">
                          <a:effectLst/>
                          <a:latin typeface="+mn-ea"/>
                          <a:cs typeface="+mn-ea"/>
                        </a:rPr>
                        <a:t>String</a:t>
                      </a:r>
                      <a:endParaRPr lang="en-US" sz="2000" dirty="0">
                        <a:effectLst/>
                        <a:latin typeface="+mn-ea"/>
                        <a:ea typeface="Calibri" panose="020F0502020204030204" pitchFamily="34" charset="0"/>
                        <a:cs typeface="+mn-ea"/>
                      </a:endParaRPr>
                    </a:p>
                  </a:txBody>
                  <a:tcPr marL="17463" marR="17463" marT="17463" marB="17463"/>
                </a:tc>
                <a:tc>
                  <a:txBody>
                    <a:bodyPr/>
                    <a:p>
                      <a:pPr marL="0" marR="0" indent="228600" algn="ctr">
                        <a:spcBef>
                          <a:spcPts val="0"/>
                        </a:spcBef>
                        <a:spcAft>
                          <a:spcPts val="0"/>
                        </a:spcAft>
                        <a:buNone/>
                      </a:pPr>
                      <a:r>
                        <a:rPr lang="en-IN" altLang="en-US" sz="2000" dirty="0">
                          <a:effectLst/>
                          <a:latin typeface="+mn-ea"/>
                          <a:ea typeface="Calibri" panose="020F0502020204030204" pitchFamily="34" charset="0"/>
                          <a:cs typeface="+mn-ea"/>
                        </a:rPr>
                        <a:t>50</a:t>
                      </a:r>
                      <a:endParaRPr lang="en-IN" altLang="en-US" sz="2000" dirty="0">
                        <a:effectLst/>
                        <a:latin typeface="+mn-ea"/>
                        <a:ea typeface="Calibri" panose="020F0502020204030204" pitchFamily="34" charset="0"/>
                        <a:cs typeface="+mn-ea"/>
                      </a:endParaRPr>
                    </a:p>
                  </a:txBody>
                  <a:tcPr marL="17463" marR="17463" marT="17463" marB="17463"/>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5"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Screen Layouts</a:t>
            </a:r>
            <a:endParaRPr lang="en-IN" altLang="en-US" sz="2600" b="1" dirty="0">
              <a:solidFill>
                <a:schemeClr val="bg1"/>
              </a:solidFill>
              <a:effectLst/>
              <a:latin typeface="Arial" panose="020B0604020202020204" pitchFamily="34" charset="0"/>
              <a:ea typeface="Arial" panose="020B0604020202020204" pitchFamily="34" charset="0"/>
            </a:endParaRPr>
          </a:p>
        </p:txBody>
      </p:sp>
      <p:pic>
        <p:nvPicPr>
          <p:cNvPr id="7" name="Content Placeholder 6" descr="Graphical user interface&#10;&#10;Description automatically generated with low confidence"/>
          <p:cNvPicPr>
            <a:picLocks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0560" y="1135380"/>
            <a:ext cx="10852150" cy="50184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7"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Picture 5"/>
          <p:cNvPicPr>
            <a:picLocks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657225" y="952500"/>
            <a:ext cx="10886440" cy="50399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5"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Content Placeholder 5" descr="Graphical user interface, application, Teams&#10;&#10;Description automatically generated"/>
          <p:cNvPicPr>
            <a:picLocks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69925" y="995680"/>
            <a:ext cx="10852150" cy="4953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5"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122" name="Picture 2"/>
          <p:cNvPicPr>
            <a:picLocks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669925" y="1089025"/>
            <a:ext cx="10852150" cy="4949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5"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Content Placeholder 5" descr="Graphical user interface, application, Teams&#10;&#10;Description automatically generated"/>
          <p:cNvPicPr>
            <a:picLocks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69925" y="990600"/>
            <a:ext cx="10852150" cy="49631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5"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170" name="Picture 2"/>
          <p:cNvPicPr>
            <a:picLocks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743585" y="952500"/>
            <a:ext cx="10748010" cy="5114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Project Profile</a:t>
            </a:r>
            <a:endParaRPr lang="en-IN" altLang="en-US" sz="2600" b="1" dirty="0">
              <a:solidFill>
                <a:schemeClr val="bg1"/>
              </a:solidFill>
              <a:effectLst/>
              <a:latin typeface="Arial" panose="020B0604020202020204" pitchFamily="34" charset="0"/>
              <a:ea typeface="Arial" panose="020B0604020202020204" pitchFamily="34" charset="0"/>
            </a:endParaRPr>
          </a:p>
        </p:txBody>
      </p:sp>
      <p:sp>
        <p:nvSpPr>
          <p:cNvPr id="14" name="Text Box 13"/>
          <p:cNvSpPr txBox="1"/>
          <p:nvPr/>
        </p:nvSpPr>
        <p:spPr>
          <a:xfrm>
            <a:off x="1353185" y="1605915"/>
            <a:ext cx="3884930" cy="368300"/>
          </a:xfrm>
          <a:prstGeom prst="rect">
            <a:avLst/>
          </a:prstGeom>
          <a:noFill/>
        </p:spPr>
        <p:txBody>
          <a:bodyPr wrap="square" rtlCol="0">
            <a:spAutoFit/>
          </a:bodyPr>
          <a:p>
            <a:pPr lvl="0">
              <a:lnSpc>
                <a:spcPct val="100000"/>
              </a:lnSpc>
              <a:spcBef>
                <a:spcPct val="0"/>
              </a:spcBef>
              <a:spcAft>
                <a:spcPct val="35000"/>
              </a:spcAft>
            </a:pPr>
            <a:r>
              <a:rPr lang="en-US" b="1" u="sng" dirty="0">
                <a:sym typeface="+mn-ea"/>
              </a:rPr>
              <a:t>Project Name</a:t>
            </a:r>
            <a:r>
              <a:rPr lang="en-US" b="1" dirty="0">
                <a:sym typeface="+mn-ea"/>
              </a:rPr>
              <a:t>:     </a:t>
            </a:r>
            <a:r>
              <a:rPr lang="en-US" dirty="0">
                <a:sym typeface="+mn-ea"/>
              </a:rPr>
              <a:t>Digital India</a:t>
            </a:r>
            <a:endParaRPr lang="en-IN" altLang="en-US"/>
          </a:p>
        </p:txBody>
      </p:sp>
      <p:sp>
        <p:nvSpPr>
          <p:cNvPr id="20" name="Text Box 19"/>
          <p:cNvSpPr txBox="1"/>
          <p:nvPr/>
        </p:nvSpPr>
        <p:spPr>
          <a:xfrm>
            <a:off x="1322705" y="2167890"/>
            <a:ext cx="5457825" cy="368300"/>
          </a:xfrm>
          <a:prstGeom prst="rect">
            <a:avLst/>
          </a:prstGeom>
          <a:noFill/>
        </p:spPr>
        <p:txBody>
          <a:bodyPr wrap="square" rtlCol="0">
            <a:spAutoFit/>
          </a:bodyPr>
          <a:p>
            <a:pPr lvl="0">
              <a:lnSpc>
                <a:spcPct val="100000"/>
              </a:lnSpc>
              <a:spcBef>
                <a:spcPct val="0"/>
              </a:spcBef>
              <a:spcAft>
                <a:spcPct val="35000"/>
              </a:spcAft>
            </a:pPr>
            <a:r>
              <a:rPr lang="en-US" b="1" u="sng" dirty="0">
                <a:sym typeface="+mn-ea"/>
              </a:rPr>
              <a:t>Type of Application</a:t>
            </a:r>
            <a:r>
              <a:rPr lang="en-US" b="1" dirty="0">
                <a:sym typeface="+mn-ea"/>
              </a:rPr>
              <a:t>:     </a:t>
            </a:r>
            <a:r>
              <a:rPr lang="en-US" dirty="0">
                <a:sym typeface="+mn-ea"/>
              </a:rPr>
              <a:t>IOT base Application</a:t>
            </a:r>
            <a:endParaRPr lang="en-IN" altLang="en-US"/>
          </a:p>
        </p:txBody>
      </p:sp>
      <p:sp>
        <p:nvSpPr>
          <p:cNvPr id="21" name="Text Box 20"/>
          <p:cNvSpPr txBox="1"/>
          <p:nvPr/>
        </p:nvSpPr>
        <p:spPr>
          <a:xfrm>
            <a:off x="1348105" y="2660650"/>
            <a:ext cx="9886950" cy="1753235"/>
          </a:xfrm>
          <a:prstGeom prst="rect">
            <a:avLst/>
          </a:prstGeom>
          <a:noFill/>
        </p:spPr>
        <p:txBody>
          <a:bodyPr wrap="square" rtlCol="0">
            <a:spAutoFit/>
          </a:bodyPr>
          <a:p>
            <a:pPr lvl="0" algn="just">
              <a:lnSpc>
                <a:spcPct val="100000"/>
              </a:lnSpc>
              <a:spcBef>
                <a:spcPct val="0"/>
              </a:spcBef>
              <a:spcAft>
                <a:spcPct val="35000"/>
              </a:spcAft>
            </a:pPr>
            <a:r>
              <a:rPr lang="en-US" b="1" u="sng" dirty="0">
                <a:sym typeface="+mn-ea"/>
              </a:rPr>
              <a:t>Project Description</a:t>
            </a:r>
            <a:r>
              <a:rPr lang="en-US" b="1" dirty="0">
                <a:sym typeface="+mn-ea"/>
              </a:rPr>
              <a:t>:</a:t>
            </a:r>
            <a:r>
              <a:rPr lang="en-IN" altLang="en-US" b="1" dirty="0">
                <a:sym typeface="+mn-ea"/>
              </a:rPr>
              <a:t> </a:t>
            </a:r>
            <a:r>
              <a:rPr lang="en-US" dirty="0">
                <a:sym typeface="+mn-ea"/>
              </a:rPr>
              <a:t>Digital India is an Android and iOS application for India’s fastest growing IOT service providers to operate home appliances via smartphones. Digital India is building automation for a home for digitalize home applications. A Digital India system will monitor and/or control home attributes such as lighting, climate, entertainment systems, and appliances. It may also include home security such as access control and alarm systems. When connected with the Internet, home devices are an important constituent of the Internet of Things.</a:t>
            </a:r>
            <a:endParaRPr lang="en-IN" altLang="en-US"/>
          </a:p>
        </p:txBody>
      </p:sp>
      <p:sp>
        <p:nvSpPr>
          <p:cNvPr id="22" name="Text Box 21"/>
          <p:cNvSpPr txBox="1"/>
          <p:nvPr/>
        </p:nvSpPr>
        <p:spPr>
          <a:xfrm>
            <a:off x="1429385" y="4486275"/>
            <a:ext cx="3884930" cy="368300"/>
          </a:xfrm>
          <a:prstGeom prst="rect">
            <a:avLst/>
          </a:prstGeom>
          <a:noFill/>
        </p:spPr>
        <p:txBody>
          <a:bodyPr wrap="square" rtlCol="0">
            <a:spAutoFit/>
          </a:bodyPr>
          <a:p>
            <a:pPr lvl="0">
              <a:lnSpc>
                <a:spcPct val="100000"/>
              </a:lnSpc>
              <a:spcBef>
                <a:spcPct val="0"/>
              </a:spcBef>
              <a:spcAft>
                <a:spcPct val="35000"/>
              </a:spcAft>
            </a:pPr>
            <a:r>
              <a:rPr lang="en-US" b="1" u="sng" dirty="0">
                <a:sym typeface="+mn-ea"/>
              </a:rPr>
              <a:t>Front End</a:t>
            </a:r>
            <a:r>
              <a:rPr lang="en-US" b="1" dirty="0">
                <a:sym typeface="+mn-ea"/>
              </a:rPr>
              <a:t>:</a:t>
            </a:r>
            <a:r>
              <a:rPr lang="en-US" dirty="0">
                <a:sym typeface="+mn-ea"/>
              </a:rPr>
              <a:t>     React</a:t>
            </a:r>
            <a:endParaRPr lang="en-IN" altLang="en-US"/>
          </a:p>
        </p:txBody>
      </p:sp>
      <p:sp>
        <p:nvSpPr>
          <p:cNvPr id="24" name="Text Box 23"/>
          <p:cNvSpPr txBox="1"/>
          <p:nvPr/>
        </p:nvSpPr>
        <p:spPr>
          <a:xfrm>
            <a:off x="1393825" y="4996815"/>
            <a:ext cx="5315585" cy="368300"/>
          </a:xfrm>
          <a:prstGeom prst="rect">
            <a:avLst/>
          </a:prstGeom>
          <a:noFill/>
        </p:spPr>
        <p:txBody>
          <a:bodyPr wrap="square" rtlCol="0">
            <a:spAutoFit/>
          </a:bodyPr>
          <a:p>
            <a:pPr lvl="0">
              <a:lnSpc>
                <a:spcPct val="100000"/>
              </a:lnSpc>
              <a:spcBef>
                <a:spcPct val="0"/>
              </a:spcBef>
              <a:spcAft>
                <a:spcPct val="35000"/>
              </a:spcAft>
            </a:pPr>
            <a:r>
              <a:rPr lang="en-US" b="1" u="sng" dirty="0">
                <a:sym typeface="+mn-ea"/>
              </a:rPr>
              <a:t>Back End</a:t>
            </a:r>
            <a:r>
              <a:rPr lang="en-US" b="1" dirty="0">
                <a:sym typeface="+mn-ea"/>
              </a:rPr>
              <a:t>:</a:t>
            </a:r>
            <a:r>
              <a:rPr lang="en-US" dirty="0">
                <a:sym typeface="+mn-ea"/>
              </a:rPr>
              <a:t>     Express.js, Nodejs </a:t>
            </a:r>
            <a:endParaRPr lang="en-IN" altLang="en-US"/>
          </a:p>
        </p:txBody>
      </p:sp>
      <p:sp>
        <p:nvSpPr>
          <p:cNvPr id="25" name="Text Box 24"/>
          <p:cNvSpPr txBox="1"/>
          <p:nvPr/>
        </p:nvSpPr>
        <p:spPr>
          <a:xfrm>
            <a:off x="1393825" y="5556250"/>
            <a:ext cx="3884930" cy="368300"/>
          </a:xfrm>
          <a:prstGeom prst="rect">
            <a:avLst/>
          </a:prstGeom>
          <a:noFill/>
        </p:spPr>
        <p:txBody>
          <a:bodyPr wrap="square" rtlCol="0">
            <a:spAutoFit/>
          </a:bodyPr>
          <a:p>
            <a:pPr lvl="0">
              <a:lnSpc>
                <a:spcPct val="100000"/>
              </a:lnSpc>
              <a:spcBef>
                <a:spcPct val="0"/>
              </a:spcBef>
              <a:spcAft>
                <a:spcPct val="35000"/>
              </a:spcAft>
            </a:pPr>
            <a:r>
              <a:rPr lang="en-US" b="1" u="sng" dirty="0">
                <a:sym typeface="+mn-ea"/>
              </a:rPr>
              <a:t>Database</a:t>
            </a:r>
            <a:r>
              <a:rPr lang="en-US" b="1" dirty="0">
                <a:sym typeface="+mn-ea"/>
              </a:rPr>
              <a:t>:</a:t>
            </a:r>
            <a:r>
              <a:rPr lang="en-US" dirty="0">
                <a:sym typeface="+mn-ea"/>
              </a:rPr>
              <a:t>     Mongo DB</a:t>
            </a:r>
            <a:endParaRPr lang="en-IN" altLang="en-US"/>
          </a:p>
        </p:txBody>
      </p:sp>
      <p:cxnSp>
        <p:nvCxnSpPr>
          <p:cNvPr id="26" name="Straight Connector 25"/>
          <p:cNvCxnSpPr/>
          <p:nvPr/>
        </p:nvCxnSpPr>
        <p:spPr>
          <a:xfrm>
            <a:off x="1337310" y="2037080"/>
            <a:ext cx="9809480" cy="0"/>
          </a:xfrm>
          <a:prstGeom prst="line">
            <a:avLst/>
          </a:prstGeom>
          <a:ln>
            <a:solidFill>
              <a:srgbClr val="648F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311910" y="2621280"/>
            <a:ext cx="9809480" cy="0"/>
          </a:xfrm>
          <a:prstGeom prst="line">
            <a:avLst/>
          </a:prstGeom>
          <a:ln>
            <a:solidFill>
              <a:srgbClr val="648FA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91590" y="4450080"/>
            <a:ext cx="9809480" cy="0"/>
          </a:xfrm>
          <a:prstGeom prst="line">
            <a:avLst/>
          </a:prstGeom>
          <a:ln>
            <a:solidFill>
              <a:srgbClr val="648F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86510" y="4922520"/>
            <a:ext cx="9809480" cy="0"/>
          </a:xfrm>
          <a:prstGeom prst="line">
            <a:avLst/>
          </a:prstGeom>
          <a:ln>
            <a:solidFill>
              <a:srgbClr val="648FA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291590" y="5466080"/>
            <a:ext cx="9809480" cy="0"/>
          </a:xfrm>
          <a:prstGeom prst="line">
            <a:avLst/>
          </a:prstGeom>
          <a:ln>
            <a:solidFill>
              <a:srgbClr val="648FA0"/>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5"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194" name="Picture 2"/>
          <p:cNvPicPr>
            <a:picLocks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732155" y="952500"/>
            <a:ext cx="10716260" cy="50399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5"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Content Placeholder 5" descr="Graphical user interface, application&#10;&#10;Description automatically generated"/>
          <p:cNvPicPr>
            <a:picLocks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69925" y="991870"/>
            <a:ext cx="10852150" cy="50355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5"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Content Placeholder 5" descr="Graphical user interface, application&#10;&#10;Description automatically generated"/>
          <p:cNvPicPr>
            <a:picLocks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69925" y="991870"/>
            <a:ext cx="10852150" cy="507873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7"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290" name="Picture 2"/>
          <p:cNvPicPr>
            <a:picLocks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669925" y="1089025"/>
            <a:ext cx="10852150" cy="4959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3" name="圆角矩形 12"/>
          <p:cNvSpPr/>
          <p:nvPr/>
        </p:nvSpPr>
        <p:spPr>
          <a:xfrm>
            <a:off x="2136140" y="2204720"/>
            <a:ext cx="7919720" cy="1008000"/>
          </a:xfrm>
          <a:prstGeom prst="roundRect">
            <a:avLst/>
          </a:prstGeom>
          <a:solidFill>
            <a:srgbClr val="FEFFFF"/>
          </a:soli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6"/>
          <p:cNvSpPr>
            <a:spLocks noGrp="1"/>
          </p:cNvSpPr>
          <p:nvPr>
            <p:ph type="ctrTitle"/>
            <p:custDataLst>
              <p:tags r:id="rId2"/>
            </p:custDataLst>
          </p:nvPr>
        </p:nvSpPr>
        <p:spPr>
          <a:xfrm>
            <a:off x="2110105" y="2352675"/>
            <a:ext cx="7971790" cy="723900"/>
          </a:xfrm>
        </p:spPr>
        <p:txBody>
          <a:bodyPr/>
          <a:lstStyle/>
          <a:p>
            <a:pPr algn="ctr"/>
            <a:r>
              <a:rPr lang="en-US" altLang="zh-CN" sz="36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rPr>
              <a:t>Thank you </a:t>
            </a:r>
            <a:endParaRPr lang="en-US" altLang="zh-CN" sz="36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40513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Tool &amp; Components</a:t>
            </a:r>
            <a:endParaRPr lang="en-IN" altLang="en-US" sz="2600" b="1" dirty="0">
              <a:solidFill>
                <a:schemeClr val="bg1"/>
              </a:solidFill>
              <a:effectLst/>
              <a:latin typeface="Arial" panose="020B0604020202020204" pitchFamily="34" charset="0"/>
              <a:ea typeface="Arial" panose="020B0604020202020204" pitchFamily="34" charset="0"/>
            </a:endParaRPr>
          </a:p>
        </p:txBody>
      </p:sp>
      <p:sp>
        <p:nvSpPr>
          <p:cNvPr id="48" name="Rectangle 47"/>
          <p:cNvSpPr>
            <a:spLocks noGrp="1" noRot="1" noChangeAspect="1" noMove="1" noResize="1" noEditPoints="1" noAdjustHandles="1" noChangeArrowheads="1" noChangeShapeType="1" noTextEdit="1"/>
          </p:cNvSpPr>
          <p:nvPr/>
        </p:nvSpPr>
        <p:spPr>
          <a:xfrm>
            <a:off x="667623" y="2257404"/>
            <a:ext cx="5972506" cy="2342908"/>
          </a:xfrm>
          <a:prstGeom prst="rect">
            <a:avLst/>
          </a:prstGeom>
          <a:solidFill>
            <a:schemeClr val="bg1"/>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12" descr="Mongodb, original, wordmark, logo Free Icon - Icon-Icons.co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460" y="3235327"/>
            <a:ext cx="1289304" cy="1289304"/>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pic>
        <p:nvPicPr>
          <p:cNvPr id="33" name="Picture 4" descr="You too, embrace cross-platform development with React Nativ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9236" y="2454692"/>
            <a:ext cx="1168818" cy="767959"/>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pic>
        <p:nvPicPr>
          <p:cNvPr id="42" name="Picture 6" descr="Logos and Graphics | Node.js"/>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184394" y="2407851"/>
            <a:ext cx="1289304" cy="786160"/>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pic>
        <p:nvPicPr>
          <p:cNvPr id="43" name="Picture 10" descr="3 Express.js features you need to know | by Louis Petrik | JavaScript in  Plain English"/>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816498" y="3738394"/>
            <a:ext cx="1289304" cy="564070"/>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50" name="TextBox 4"/>
          <p:cNvSpPr txBox="1"/>
          <p:nvPr/>
        </p:nvSpPr>
        <p:spPr>
          <a:xfrm>
            <a:off x="6797040" y="2063115"/>
            <a:ext cx="4862195" cy="2602230"/>
          </a:xfrm>
          <a:prstGeom prst="rect">
            <a:avLst/>
          </a:prstGeom>
        </p:spPr>
        <p:txBody>
          <a:bodyPr vert="horz" lIns="91440" tIns="45720" rIns="91440" bIns="45720" rtlCol="0" anchor="t">
            <a:normAutofit lnSpcReduction="20000"/>
          </a:bodyPr>
          <a:p>
            <a:pPr marL="0" marR="0" indent="0">
              <a:spcBef>
                <a:spcPct val="20000"/>
              </a:spcBef>
              <a:spcAft>
                <a:spcPts val="600"/>
              </a:spcAft>
              <a:buClr>
                <a:schemeClr val="accent1"/>
              </a:buClr>
              <a:buSzPct val="115000"/>
            </a:pPr>
            <a:endParaRPr lang="en-US" dirty="0">
              <a:solidFill>
                <a:schemeClr val="tx1">
                  <a:lumMod val="85000"/>
                  <a:lumOff val="15000"/>
                </a:schemeClr>
              </a:solidFill>
            </a:endParaRPr>
          </a:p>
          <a:p>
            <a:pPr marL="0" marR="0" indent="0">
              <a:spcBef>
                <a:spcPct val="20000"/>
              </a:spcBef>
              <a:spcAft>
                <a:spcPts val="600"/>
              </a:spcAft>
              <a:buClr>
                <a:schemeClr val="accent1"/>
              </a:buClr>
              <a:buSzPct val="115000"/>
            </a:pPr>
            <a:r>
              <a:rPr lang="en-US" dirty="0">
                <a:solidFill>
                  <a:schemeClr val="tx1">
                    <a:lumMod val="85000"/>
                    <a:lumOff val="15000"/>
                  </a:schemeClr>
                </a:solidFill>
              </a:rPr>
              <a:t>Tools and Technology :</a:t>
            </a:r>
            <a:r>
              <a:rPr lang="en-IN" altLang="en-US" dirty="0">
                <a:solidFill>
                  <a:schemeClr val="tx1">
                    <a:lumMod val="85000"/>
                    <a:lumOff val="15000"/>
                  </a:schemeClr>
                </a:solidFill>
              </a:rPr>
              <a:t> </a:t>
            </a:r>
            <a:r>
              <a:rPr lang="en-US" dirty="0">
                <a:solidFill>
                  <a:schemeClr val="tx1">
                    <a:lumMod val="85000"/>
                    <a:lumOff val="15000"/>
                  </a:schemeClr>
                </a:solidFill>
              </a:rPr>
              <a:t>MERN</a:t>
            </a:r>
            <a:r>
              <a:rPr lang="en-IN" altLang="en-US" dirty="0">
                <a:solidFill>
                  <a:schemeClr val="tx1">
                    <a:lumMod val="85000"/>
                    <a:lumOff val="15000"/>
                  </a:schemeClr>
                </a:solidFill>
              </a:rPr>
              <a:t> </a:t>
            </a:r>
            <a:r>
              <a:rPr lang="en-US" dirty="0">
                <a:solidFill>
                  <a:schemeClr val="tx1">
                    <a:lumMod val="85000"/>
                    <a:lumOff val="15000"/>
                  </a:schemeClr>
                </a:solidFill>
              </a:rPr>
              <a:t>Stac</a:t>
            </a:r>
            <a:r>
              <a:rPr lang="en-IN" altLang="en-US" dirty="0">
                <a:solidFill>
                  <a:schemeClr val="tx1">
                    <a:lumMod val="85000"/>
                    <a:lumOff val="15000"/>
                  </a:schemeClr>
                </a:solidFill>
              </a:rPr>
              <a:t>k,</a:t>
            </a:r>
            <a:endParaRPr lang="en-IN" altLang="en-US" dirty="0">
              <a:solidFill>
                <a:schemeClr val="tx1">
                  <a:lumMod val="85000"/>
                  <a:lumOff val="15000"/>
                </a:schemeClr>
              </a:solidFill>
            </a:endParaRPr>
          </a:p>
          <a:p>
            <a:pPr marL="0" marR="0" indent="0">
              <a:spcBef>
                <a:spcPct val="20000"/>
              </a:spcBef>
              <a:spcAft>
                <a:spcPts val="600"/>
              </a:spcAft>
              <a:buClr>
                <a:schemeClr val="accent1"/>
              </a:buClr>
              <a:buSzPct val="115000"/>
            </a:pPr>
            <a:r>
              <a:rPr lang="en-IN" altLang="en-US" dirty="0">
                <a:solidFill>
                  <a:schemeClr val="tx1">
                    <a:lumMod val="85000"/>
                    <a:lumOff val="15000"/>
                  </a:schemeClr>
                </a:solidFill>
              </a:rPr>
              <a:t>		</a:t>
            </a:r>
            <a:r>
              <a:rPr lang="en-US" dirty="0">
                <a:solidFill>
                  <a:schemeClr val="tx1">
                    <a:lumMod val="85000"/>
                    <a:lumOff val="15000"/>
                  </a:schemeClr>
                </a:solidFill>
              </a:rPr>
              <a:t>(MongoDB, Express,React, </a:t>
            </a:r>
            <a:r>
              <a:rPr lang="en-IN" altLang="en-US" dirty="0">
                <a:solidFill>
                  <a:schemeClr val="tx1">
                    <a:lumMod val="85000"/>
                    <a:lumOff val="15000"/>
                  </a:schemeClr>
                </a:solidFill>
              </a:rPr>
              <a:t>		  </a:t>
            </a:r>
            <a:r>
              <a:rPr lang="en-US" dirty="0">
                <a:solidFill>
                  <a:schemeClr val="tx1">
                    <a:lumMod val="85000"/>
                    <a:lumOff val="15000"/>
                  </a:schemeClr>
                </a:solidFill>
              </a:rPr>
              <a:t>Node)</a:t>
            </a:r>
            <a:endParaRPr lang="en-US" dirty="0">
              <a:solidFill>
                <a:schemeClr val="tx1">
                  <a:lumMod val="85000"/>
                  <a:lumOff val="15000"/>
                </a:schemeClr>
              </a:solidFill>
            </a:endParaRPr>
          </a:p>
          <a:p>
            <a:pPr marL="0" marR="0" indent="0">
              <a:spcBef>
                <a:spcPct val="20000"/>
              </a:spcBef>
              <a:spcAft>
                <a:spcPts val="600"/>
              </a:spcAft>
              <a:buClr>
                <a:schemeClr val="accent1"/>
              </a:buClr>
              <a:buSzPct val="115000"/>
            </a:pPr>
            <a:r>
              <a:rPr lang="en-US" dirty="0">
                <a:solidFill>
                  <a:schemeClr val="tx1">
                    <a:lumMod val="85000"/>
                    <a:lumOff val="15000"/>
                  </a:schemeClr>
                </a:solidFill>
              </a:rPr>
              <a:t>Front End :  React                                                                              </a:t>
            </a:r>
            <a:endParaRPr lang="en-US" dirty="0">
              <a:solidFill>
                <a:schemeClr val="tx1">
                  <a:lumMod val="85000"/>
                  <a:lumOff val="15000"/>
                </a:schemeClr>
              </a:solidFill>
            </a:endParaRPr>
          </a:p>
          <a:p>
            <a:pPr marL="0" marR="0" indent="0">
              <a:spcBef>
                <a:spcPct val="20000"/>
              </a:spcBef>
              <a:spcAft>
                <a:spcPts val="600"/>
              </a:spcAft>
              <a:buClr>
                <a:schemeClr val="accent1"/>
              </a:buClr>
              <a:buSzPct val="115000"/>
            </a:pPr>
            <a:r>
              <a:rPr lang="en-US" dirty="0">
                <a:solidFill>
                  <a:schemeClr val="tx1">
                    <a:lumMod val="85000"/>
                    <a:lumOff val="15000"/>
                  </a:schemeClr>
                </a:solidFill>
              </a:rPr>
              <a:t>Back End :  Express.js, Nodejs</a:t>
            </a:r>
            <a:endParaRPr lang="en-US" dirty="0">
              <a:solidFill>
                <a:schemeClr val="tx1">
                  <a:lumMod val="85000"/>
                  <a:lumOff val="15000"/>
                </a:schemeClr>
              </a:solidFill>
            </a:endParaRPr>
          </a:p>
          <a:p>
            <a:pPr>
              <a:spcBef>
                <a:spcPct val="20000"/>
              </a:spcBef>
              <a:spcAft>
                <a:spcPts val="600"/>
              </a:spcAft>
              <a:buClr>
                <a:schemeClr val="accent1"/>
              </a:buClr>
              <a:buSzPct val="115000"/>
            </a:pPr>
            <a:r>
              <a:rPr lang="en-US" dirty="0">
                <a:solidFill>
                  <a:schemeClr val="tx1">
                    <a:lumMod val="85000"/>
                    <a:lumOff val="15000"/>
                  </a:schemeClr>
                </a:solidFill>
              </a:rPr>
              <a:t>Database: Mongo DB</a:t>
            </a:r>
            <a:endParaRPr lang="en-US" dirty="0">
              <a:solidFill>
                <a:schemeClr val="tx1">
                  <a:lumMod val="85000"/>
                  <a:lumOff val="15000"/>
                </a:schemeClr>
              </a:solidFill>
            </a:endParaRPr>
          </a:p>
        </p:txBody>
      </p:sp>
    </p:spTree>
    <p:custDataLst>
      <p:tags r:id="rId6"/>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9020" y="342265"/>
            <a:ext cx="5190490" cy="460374"/>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400" b="1" dirty="0">
                <a:solidFill>
                  <a:schemeClr val="bg1"/>
                </a:solidFill>
                <a:effectLst/>
                <a:latin typeface="Arial" panose="020B0604020202020204" pitchFamily="34" charset="0"/>
                <a:ea typeface="Arial" panose="020B0604020202020204" pitchFamily="34" charset="0"/>
              </a:rPr>
              <a:t>Scope Of The Proposed System</a:t>
            </a:r>
            <a:endParaRPr lang="en-IN" altLang="en-US" sz="2400" b="1" dirty="0">
              <a:solidFill>
                <a:schemeClr val="bg1"/>
              </a:solidFill>
              <a:effectLst/>
              <a:latin typeface="Arial" panose="020B0604020202020204" pitchFamily="34" charset="0"/>
              <a:ea typeface="Arial" panose="020B0604020202020204" pitchFamily="34" charset="0"/>
            </a:endParaRPr>
          </a:p>
        </p:txBody>
      </p:sp>
      <p:sp>
        <p:nvSpPr>
          <p:cNvPr id="2" name="Text Box 1"/>
          <p:cNvSpPr txBox="1"/>
          <p:nvPr/>
        </p:nvSpPr>
        <p:spPr>
          <a:xfrm>
            <a:off x="1531620" y="1920875"/>
            <a:ext cx="7757795" cy="1753235"/>
          </a:xfrm>
          <a:prstGeom prst="rect">
            <a:avLst/>
          </a:prstGeom>
          <a:noFill/>
        </p:spPr>
        <p:txBody>
          <a:bodyPr wrap="square" rtlCol="0">
            <a:spAutoFit/>
          </a:bodyPr>
          <a:p>
            <a:pPr>
              <a:lnSpc>
                <a:spcPct val="110000"/>
              </a:lnSpc>
            </a:pPr>
            <a:r>
              <a:rPr lang="en-US" sz="2000">
                <a:sym typeface="+mn-ea"/>
              </a:rPr>
              <a:t>The home automation market is primarily driven by growing need for effective solutions in various domestic applications such as lighting, safety and security, energy management, entertainment, and HVAC (heating, ventilation, and air conditioning).</a:t>
            </a:r>
            <a:endParaRPr sz="2000">
              <a:solidFill>
                <a:schemeClr val="tx1"/>
              </a:solidFill>
            </a:endParaRPr>
          </a:p>
          <a:p>
            <a:endParaRPr lang="en-IN" altLang="en-US" sz="2000"/>
          </a:p>
        </p:txBody>
      </p:sp>
      <p:cxnSp>
        <p:nvCxnSpPr>
          <p:cNvPr id="26" name="Straight Connector 25"/>
          <p:cNvCxnSpPr/>
          <p:nvPr/>
        </p:nvCxnSpPr>
        <p:spPr>
          <a:xfrm>
            <a:off x="1337310" y="3652520"/>
            <a:ext cx="9809480" cy="0"/>
          </a:xfrm>
          <a:prstGeom prst="line">
            <a:avLst/>
          </a:prstGeom>
          <a:ln>
            <a:solidFill>
              <a:srgbClr val="648FA0"/>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342390" y="1828800"/>
            <a:ext cx="9809480" cy="0"/>
          </a:xfrm>
          <a:prstGeom prst="line">
            <a:avLst/>
          </a:prstGeom>
          <a:ln>
            <a:solidFill>
              <a:srgbClr val="648FA0"/>
            </a:solidFill>
          </a:ln>
        </p:spPr>
        <p:style>
          <a:lnRef idx="1">
            <a:schemeClr val="accent1"/>
          </a:lnRef>
          <a:fillRef idx="0">
            <a:schemeClr val="accent1"/>
          </a:fillRef>
          <a:effectRef idx="0">
            <a:schemeClr val="accent1"/>
          </a:effectRef>
          <a:fontRef idx="minor">
            <a:schemeClr val="tx1"/>
          </a:fontRef>
        </p:style>
      </p:cxnSp>
      <p:sp>
        <p:nvSpPr>
          <p:cNvPr id="22" name="Text Box 21"/>
          <p:cNvSpPr txBox="1"/>
          <p:nvPr/>
        </p:nvSpPr>
        <p:spPr>
          <a:xfrm>
            <a:off x="1531620" y="3958590"/>
            <a:ext cx="7757795" cy="1322070"/>
          </a:xfrm>
          <a:prstGeom prst="rect">
            <a:avLst/>
          </a:prstGeom>
          <a:noFill/>
        </p:spPr>
        <p:txBody>
          <a:bodyPr wrap="square" rtlCol="0">
            <a:spAutoFit/>
          </a:bodyPr>
          <a:p>
            <a:pPr lvl="0">
              <a:lnSpc>
                <a:spcPct val="100000"/>
              </a:lnSpc>
              <a:spcBef>
                <a:spcPct val="0"/>
              </a:spcBef>
              <a:spcAft>
                <a:spcPct val="35000"/>
              </a:spcAft>
            </a:pPr>
            <a:r>
              <a:rPr lang="en-US" sz="2000">
                <a:sym typeface="+mn-ea"/>
              </a:rPr>
              <a:t>Digital India systems involves making homes even smarter. Homes can be interfaced with sensors including motion sensors, light sensors and temperature sensors and provide automated toggling of devices based on conditions.</a:t>
            </a:r>
            <a:endParaRPr lang="en-IN" altLang="en-US" sz="2000"/>
          </a:p>
        </p:txBody>
      </p:sp>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System Objective</a:t>
            </a:r>
            <a:endParaRPr lang="en-IN" altLang="en-US" sz="2600" b="1" dirty="0">
              <a:solidFill>
                <a:schemeClr val="bg1"/>
              </a:solidFill>
              <a:effectLst/>
              <a:latin typeface="Arial" panose="020B0604020202020204" pitchFamily="34" charset="0"/>
              <a:ea typeface="Arial" panose="020B0604020202020204" pitchFamily="34" charset="0"/>
            </a:endParaRPr>
          </a:p>
        </p:txBody>
      </p:sp>
      <p:graphicFrame>
        <p:nvGraphicFramePr>
          <p:cNvPr id="18" name="TextBox 2"/>
          <p:cNvGraphicFramePr/>
          <p:nvPr/>
        </p:nvGraphicFramePr>
        <p:xfrm>
          <a:off x="3201217" y="1052955"/>
          <a:ext cx="5914209" cy="5248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ustDataLst>
      <p:tags r:id="rId7"/>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3" name="圆角矩形 12"/>
          <p:cNvSpPr/>
          <p:nvPr/>
        </p:nvSpPr>
        <p:spPr>
          <a:xfrm>
            <a:off x="2665730" y="3837305"/>
            <a:ext cx="6419850" cy="4826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269615" y="3880485"/>
            <a:ext cx="5128895" cy="398780"/>
          </a:xfrm>
          <a:prstGeom prst="rect">
            <a:avLst/>
          </a:prstGeom>
          <a:noFill/>
        </p:spPr>
        <p:txBody>
          <a:bodyPr wrap="square" rtlCol="0">
            <a:spAutoFit/>
          </a:bodyPr>
          <a:p>
            <a:pPr algn="ctr"/>
            <a:r>
              <a:rPr lang="en-IN" altLang="en-US" sz="2000" b="1" dirty="0">
                <a:solidFill>
                  <a:srgbClr val="4A6C78"/>
                </a:solidFill>
                <a:latin typeface="Arial" panose="020B0604020202020204" pitchFamily="34" charset="0"/>
                <a:ea typeface="Arial" panose="020B0604020202020204" pitchFamily="34" charset="0"/>
              </a:rPr>
              <a:t>Operational Feasibility</a:t>
            </a:r>
            <a:r>
              <a:rPr lang="en-US" altLang="zh-CN" sz="2000" b="1" dirty="0">
                <a:solidFill>
                  <a:srgbClr val="4A6C78"/>
                </a:solidFill>
                <a:latin typeface="Arial" panose="020B0604020202020204" pitchFamily="34" charset="0"/>
                <a:ea typeface="Arial" panose="020B0604020202020204" pitchFamily="34" charset="0"/>
              </a:rPr>
              <a:t> </a:t>
            </a:r>
            <a:endParaRPr lang="en-US" altLang="zh-CN" sz="2000" b="1" dirty="0">
              <a:solidFill>
                <a:srgbClr val="4A6C78"/>
              </a:solidFill>
              <a:latin typeface="Arial" panose="020B0604020202020204" pitchFamily="34" charset="0"/>
              <a:ea typeface="Arial" panose="020B0604020202020204" pitchFamily="34" charset="0"/>
            </a:endParaRPr>
          </a:p>
        </p:txBody>
      </p:sp>
      <p:sp>
        <p:nvSpPr>
          <p:cNvPr id="2" name="文本框 1"/>
          <p:cNvSpPr txBox="1"/>
          <p:nvPr/>
        </p:nvSpPr>
        <p:spPr>
          <a:xfrm>
            <a:off x="2468245" y="2335530"/>
            <a:ext cx="7047865" cy="1014730"/>
          </a:xfrm>
          <a:prstGeom prst="rect">
            <a:avLst/>
          </a:prstGeom>
          <a:noFill/>
        </p:spPr>
        <p:txBody>
          <a:bodyPr wrap="square" rtlCol="0">
            <a:spAutoFit/>
          </a:bodyPr>
          <a:p>
            <a:pPr algn="ctr"/>
            <a:r>
              <a:rPr lang="en-IN" altLang="en-US" sz="6000" b="1" dirty="0">
                <a:solidFill>
                  <a:schemeClr val="bg1"/>
                </a:solidFill>
                <a:latin typeface="Arial" panose="020B0604020202020204" pitchFamily="34" charset="0"/>
                <a:ea typeface="Arial" panose="020B0604020202020204" pitchFamily="34" charset="0"/>
              </a:rPr>
              <a:t>Feasibility Stydy</a:t>
            </a:r>
            <a:endParaRPr lang="en-IN" altLang="en-US" sz="6000" b="1" dirty="0">
              <a:solidFill>
                <a:schemeClr val="bg1"/>
              </a:solidFill>
              <a:latin typeface="Arial" panose="020B0604020202020204" pitchFamily="34" charset="0"/>
              <a:ea typeface="Arial" panose="020B0604020202020204" pitchFamily="34" charset="0"/>
            </a:endParaRPr>
          </a:p>
        </p:txBody>
      </p:sp>
      <p:sp>
        <p:nvSpPr>
          <p:cNvPr id="3" name="圆角矩形 12"/>
          <p:cNvSpPr/>
          <p:nvPr/>
        </p:nvSpPr>
        <p:spPr>
          <a:xfrm>
            <a:off x="2670810" y="4441825"/>
            <a:ext cx="6419850" cy="4826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5"/>
          <p:cNvSpPr txBox="1"/>
          <p:nvPr/>
        </p:nvSpPr>
        <p:spPr>
          <a:xfrm>
            <a:off x="3274695" y="4485005"/>
            <a:ext cx="5128895" cy="398780"/>
          </a:xfrm>
          <a:prstGeom prst="rect">
            <a:avLst/>
          </a:prstGeom>
          <a:noFill/>
        </p:spPr>
        <p:txBody>
          <a:bodyPr wrap="square" rtlCol="0">
            <a:spAutoFit/>
          </a:bodyPr>
          <a:p>
            <a:pPr algn="ctr"/>
            <a:r>
              <a:rPr lang="en-IN" altLang="en-US" sz="2000" b="1" dirty="0">
                <a:solidFill>
                  <a:srgbClr val="4A6C78"/>
                </a:solidFill>
                <a:latin typeface="Arial" panose="020B0604020202020204" pitchFamily="34" charset="0"/>
                <a:ea typeface="Arial" panose="020B0604020202020204" pitchFamily="34" charset="0"/>
              </a:rPr>
              <a:t>Technical Feasibility</a:t>
            </a:r>
            <a:r>
              <a:rPr lang="en-US" altLang="zh-CN" sz="2000" b="1" dirty="0">
                <a:solidFill>
                  <a:srgbClr val="4A6C78"/>
                </a:solidFill>
                <a:latin typeface="Arial" panose="020B0604020202020204" pitchFamily="34" charset="0"/>
                <a:ea typeface="Arial" panose="020B0604020202020204" pitchFamily="34" charset="0"/>
              </a:rPr>
              <a:t> </a:t>
            </a:r>
            <a:endParaRPr lang="en-US" altLang="zh-CN" sz="2000" b="1" dirty="0">
              <a:solidFill>
                <a:srgbClr val="4A6C78"/>
              </a:solidFill>
              <a:latin typeface="Arial" panose="020B0604020202020204" pitchFamily="34" charset="0"/>
              <a:ea typeface="Arial" panose="020B0604020202020204" pitchFamily="34" charset="0"/>
            </a:endParaRPr>
          </a:p>
        </p:txBody>
      </p:sp>
      <p:sp>
        <p:nvSpPr>
          <p:cNvPr id="5" name="圆角矩形 12"/>
          <p:cNvSpPr/>
          <p:nvPr/>
        </p:nvSpPr>
        <p:spPr>
          <a:xfrm>
            <a:off x="2680970" y="5061585"/>
            <a:ext cx="6419850" cy="4826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5"/>
          <p:cNvSpPr txBox="1"/>
          <p:nvPr/>
        </p:nvSpPr>
        <p:spPr>
          <a:xfrm>
            <a:off x="3284855" y="5104765"/>
            <a:ext cx="5128895" cy="398780"/>
          </a:xfrm>
          <a:prstGeom prst="rect">
            <a:avLst/>
          </a:prstGeom>
          <a:noFill/>
        </p:spPr>
        <p:txBody>
          <a:bodyPr wrap="square" rtlCol="0">
            <a:spAutoFit/>
          </a:bodyPr>
          <a:p>
            <a:pPr algn="ctr"/>
            <a:r>
              <a:rPr lang="en-IN" altLang="en-US" sz="2000" b="1" dirty="0">
                <a:solidFill>
                  <a:srgbClr val="4A6C78"/>
                </a:solidFill>
                <a:latin typeface="Arial" panose="020B0604020202020204" pitchFamily="34" charset="0"/>
                <a:ea typeface="Arial" panose="020B0604020202020204" pitchFamily="34" charset="0"/>
              </a:rPr>
              <a:t>Economic Feasibility</a:t>
            </a:r>
            <a:r>
              <a:rPr lang="en-US" altLang="zh-CN" sz="2000" b="1" dirty="0">
                <a:solidFill>
                  <a:srgbClr val="4A6C78"/>
                </a:solidFill>
                <a:latin typeface="Arial" panose="020B0604020202020204" pitchFamily="34" charset="0"/>
                <a:ea typeface="Arial" panose="020B0604020202020204" pitchFamily="34" charset="0"/>
              </a:rPr>
              <a:t> </a:t>
            </a:r>
            <a:endParaRPr lang="en-US" altLang="zh-CN" sz="2000" b="1" dirty="0">
              <a:solidFill>
                <a:srgbClr val="4A6C78"/>
              </a:solidFill>
              <a:latin typeface="Arial" panose="020B0604020202020204" pitchFamily="34" charset="0"/>
              <a:ea typeface="Arial" panose="020B060402020202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4" grpId="0"/>
      <p:bldP spid="4"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Operational Feasibility</a:t>
            </a:r>
            <a:endParaRPr lang="en-IN" altLang="en-US" sz="2600" b="1" dirty="0">
              <a:solidFill>
                <a:schemeClr val="bg1"/>
              </a:solidFill>
              <a:effectLst/>
              <a:latin typeface="Arial" panose="020B0604020202020204" pitchFamily="34" charset="0"/>
              <a:ea typeface="Arial" panose="020B0604020202020204" pitchFamily="34" charset="0"/>
            </a:endParaRPr>
          </a:p>
        </p:txBody>
      </p:sp>
      <p:sp>
        <p:nvSpPr>
          <p:cNvPr id="18" name="TextBox 2"/>
          <p:cNvSpPr txBox="1"/>
          <p:nvPr/>
        </p:nvSpPr>
        <p:spPr>
          <a:xfrm>
            <a:off x="1295400" y="1917065"/>
            <a:ext cx="9601200" cy="3427095"/>
          </a:xfrm>
          <a:prstGeom prst="rect">
            <a:avLst/>
          </a:prstGeom>
        </p:spPr>
        <p:txBody>
          <a:bodyPr vert="horz" lIns="91440" tIns="45720" rIns="91440" bIns="45720" rtlCol="0" anchor="t">
            <a:noAutofit/>
          </a:bodyPr>
          <a:p>
            <a:pPr marL="285750" marR="0" lvl="0" indent="-285750">
              <a:lnSpc>
                <a:spcPct val="100000"/>
              </a:lnSpc>
              <a:spcBef>
                <a:spcPct val="20000"/>
              </a:spcBef>
              <a:spcAft>
                <a:spcPts val="600"/>
              </a:spcAft>
              <a:buClr>
                <a:schemeClr val="accent1"/>
              </a:buClr>
              <a:buSzPct val="115000"/>
              <a:buFont typeface="Arial" panose="020B0604020202020204"/>
              <a:buChar char="•"/>
            </a:pPr>
            <a:r>
              <a:rPr lang="en-US" dirty="0">
                <a:solidFill>
                  <a:schemeClr val="tx1">
                    <a:lumMod val="85000"/>
                    <a:lumOff val="15000"/>
                  </a:schemeClr>
                </a:solidFill>
              </a:rPr>
              <a:t>Operational feasibility is studied in order to check, whether the human or employees in the business will use it or not. </a:t>
            </a:r>
            <a:endParaRPr lang="en-US" dirty="0">
              <a:solidFill>
                <a:schemeClr val="tx1">
                  <a:lumMod val="85000"/>
                  <a:lumOff val="15000"/>
                </a:schemeClr>
              </a:solidFill>
            </a:endParaRPr>
          </a:p>
          <a:p>
            <a:pPr marL="342900" marR="0" lvl="0" indent="-342900">
              <a:lnSpc>
                <a:spcPct val="100000"/>
              </a:lnSpc>
              <a:spcBef>
                <a:spcPct val="20000"/>
              </a:spcBef>
              <a:spcAft>
                <a:spcPts val="600"/>
              </a:spcAft>
              <a:buClr>
                <a:schemeClr val="accent1"/>
              </a:buClr>
              <a:buSzPct val="115000"/>
              <a:buFont typeface="Arial" panose="020B0604020202020204"/>
              <a:buChar char="•"/>
            </a:pPr>
            <a:r>
              <a:rPr lang="en-US" dirty="0">
                <a:solidFill>
                  <a:schemeClr val="tx1">
                    <a:lumMod val="85000"/>
                    <a:lumOff val="15000"/>
                  </a:schemeClr>
                </a:solidFill>
              </a:rPr>
              <a:t>Operational feasibility relies on human resources and analyses whether the software will operate after it is developed properly or not. </a:t>
            </a:r>
            <a:endParaRPr lang="en-US" dirty="0">
              <a:solidFill>
                <a:schemeClr val="tx1">
                  <a:lumMod val="85000"/>
                  <a:lumOff val="15000"/>
                </a:schemeClr>
              </a:solidFill>
            </a:endParaRPr>
          </a:p>
          <a:p>
            <a:pPr marL="342900" marR="0" lvl="0" indent="-342900">
              <a:lnSpc>
                <a:spcPct val="100000"/>
              </a:lnSpc>
              <a:spcBef>
                <a:spcPct val="20000"/>
              </a:spcBef>
              <a:spcAft>
                <a:spcPts val="600"/>
              </a:spcAft>
              <a:buClr>
                <a:schemeClr val="accent1"/>
              </a:buClr>
              <a:buSzPct val="115000"/>
              <a:buFont typeface="Arial" panose="020B0604020202020204"/>
              <a:buChar char="•"/>
            </a:pPr>
            <a:r>
              <a:rPr lang="en-US" dirty="0">
                <a:solidFill>
                  <a:schemeClr val="tx1">
                    <a:lumMod val="85000"/>
                    <a:lumOff val="15000"/>
                  </a:schemeClr>
                </a:solidFill>
              </a:rPr>
              <a:t>The GUI is designed to be user friendly, so it is easy to use by admin. There is only one user which handles the website i.e., Admin. So, the manpower required is less here.</a:t>
            </a:r>
            <a:endParaRPr lang="en-US" dirty="0">
              <a:solidFill>
                <a:schemeClr val="tx1">
                  <a:lumMod val="85000"/>
                  <a:lumOff val="15000"/>
                </a:schemeClr>
              </a:solidFill>
            </a:endParaRPr>
          </a:p>
          <a:p>
            <a:pPr marL="342900" marR="0" lvl="0" indent="-342900">
              <a:lnSpc>
                <a:spcPct val="100000"/>
              </a:lnSpc>
              <a:spcBef>
                <a:spcPct val="20000"/>
              </a:spcBef>
              <a:spcAft>
                <a:spcPts val="600"/>
              </a:spcAft>
              <a:buClr>
                <a:schemeClr val="accent1"/>
              </a:buClr>
              <a:buSzPct val="115000"/>
              <a:buFont typeface="Arial" panose="020B0604020202020204"/>
              <a:buChar char="•"/>
            </a:pPr>
            <a:r>
              <a:rPr lang="en-US" dirty="0">
                <a:solidFill>
                  <a:schemeClr val="tx1">
                    <a:lumMod val="85000"/>
                    <a:lumOff val="15000"/>
                  </a:schemeClr>
                </a:solidFill>
              </a:rPr>
              <a:t>This software will have very easy to use, user friendly interface so it will be pretty much operable by anyone having little experience android or iOS phone.</a:t>
            </a:r>
            <a:endParaRPr lang="en-US" dirty="0">
              <a:solidFill>
                <a:schemeClr val="tx1">
                  <a:lumMod val="85000"/>
                  <a:lumOff val="15000"/>
                </a:schemeClr>
              </a:solidFill>
            </a:endParaRPr>
          </a:p>
          <a:p>
            <a:pPr marL="342900" marR="0" lvl="0" indent="-342900">
              <a:lnSpc>
                <a:spcPct val="100000"/>
              </a:lnSpc>
              <a:spcBef>
                <a:spcPct val="20000"/>
              </a:spcBef>
              <a:spcAft>
                <a:spcPts val="600"/>
              </a:spcAft>
              <a:buClr>
                <a:schemeClr val="accent1"/>
              </a:buClr>
              <a:buSzPct val="115000"/>
              <a:buFont typeface="Arial" panose="020B0604020202020204"/>
              <a:buChar char="•"/>
            </a:pPr>
            <a:r>
              <a:rPr lang="en-US" dirty="0">
                <a:solidFill>
                  <a:schemeClr val="tx1">
                    <a:lumMod val="85000"/>
                    <a:lumOff val="15000"/>
                  </a:schemeClr>
                </a:solidFill>
              </a:rPr>
              <a:t>It could be helpful for physically disabled person too, controlling home applications with the click of a button. So, it is operationally feasible. </a:t>
            </a:r>
            <a:endParaRPr lang="en-US" dirty="0">
              <a:solidFill>
                <a:schemeClr val="tx1">
                  <a:lumMod val="85000"/>
                  <a:lumOff val="15000"/>
                </a:schemeClr>
              </a:solidFill>
            </a:endParaRPr>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068" y="314960"/>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IN" altLang="en-US" sz="2600" b="1" dirty="0">
                <a:solidFill>
                  <a:schemeClr val="bg1"/>
                </a:solidFill>
                <a:effectLst/>
                <a:latin typeface="Arial" panose="020B0604020202020204" pitchFamily="34" charset="0"/>
                <a:ea typeface="Arial" panose="020B0604020202020204" pitchFamily="34" charset="0"/>
              </a:rPr>
              <a:t>Technical </a:t>
            </a:r>
            <a:r>
              <a:rPr lang="en-IN" altLang="en-US" sz="2600" b="1" dirty="0">
                <a:solidFill>
                  <a:schemeClr val="bg1"/>
                </a:solidFill>
                <a:effectLst/>
                <a:latin typeface="Arial" panose="020B0604020202020204" pitchFamily="34" charset="0"/>
                <a:ea typeface="Arial" panose="020B0604020202020204" pitchFamily="34" charset="0"/>
                <a:sym typeface="+mn-ea"/>
              </a:rPr>
              <a:t>Feasibility</a:t>
            </a:r>
            <a:endParaRPr lang="en-IN" altLang="en-US" sz="2600" b="1" dirty="0">
              <a:solidFill>
                <a:schemeClr val="bg1"/>
              </a:solidFill>
              <a:effectLst/>
              <a:latin typeface="Arial" panose="020B0604020202020204" pitchFamily="34" charset="0"/>
              <a:ea typeface="Arial" panose="020B0604020202020204" pitchFamily="34" charset="0"/>
            </a:endParaRPr>
          </a:p>
        </p:txBody>
      </p:sp>
      <p:sp>
        <p:nvSpPr>
          <p:cNvPr id="63" name="TextBox 1"/>
          <p:cNvSpPr txBox="1"/>
          <p:nvPr/>
        </p:nvSpPr>
        <p:spPr>
          <a:xfrm>
            <a:off x="1294766" y="1736591"/>
            <a:ext cx="9601196" cy="3263612"/>
          </a:xfrm>
          <a:prstGeom prst="rect">
            <a:avLst/>
          </a:prstGeom>
        </p:spPr>
        <p:txBody>
          <a:bodyPr vert="horz" lIns="91440" tIns="45720" rIns="91440" bIns="45720" rtlCol="0" anchor="t">
            <a:normAutofit/>
          </a:bodyPr>
          <a:p>
            <a:pPr marL="342900" marR="0">
              <a:spcBef>
                <a:spcPct val="20000"/>
              </a:spcBef>
              <a:spcAft>
                <a:spcPts val="600"/>
              </a:spcAft>
              <a:buClr>
                <a:schemeClr val="accent1"/>
              </a:buClr>
              <a:buSzPct val="115000"/>
              <a:buFont typeface="Arial" panose="020B0604020202020204"/>
              <a:buChar char="•"/>
            </a:pPr>
            <a:endParaRPr lang="en-US" dirty="0">
              <a:solidFill>
                <a:schemeClr val="tx1">
                  <a:lumMod val="85000"/>
                  <a:lumOff val="15000"/>
                </a:schemeClr>
              </a:solidFill>
            </a:endParaRPr>
          </a:p>
          <a:p>
            <a:pPr marL="800100" lvl="1" indent="-342900">
              <a:spcBef>
                <a:spcPct val="20000"/>
              </a:spcBef>
              <a:spcAft>
                <a:spcPts val="600"/>
              </a:spcAft>
              <a:buClr>
                <a:schemeClr val="accent1"/>
              </a:buClr>
              <a:buSzPct val="115000"/>
              <a:buFont typeface="Arial" panose="020B0604020202020204"/>
              <a:buChar char="•"/>
            </a:pPr>
            <a:r>
              <a:rPr lang="en-US" dirty="0">
                <a:solidFill>
                  <a:schemeClr val="tx1">
                    <a:lumMod val="85000"/>
                    <a:lumOff val="15000"/>
                  </a:schemeClr>
                </a:solidFill>
              </a:rPr>
              <a:t>The admin only requires Internet connection to use this website. So, this website is technically feasible.</a:t>
            </a:r>
            <a:endParaRPr lang="en-US" dirty="0">
              <a:solidFill>
                <a:schemeClr val="tx1">
                  <a:lumMod val="85000"/>
                  <a:lumOff val="15000"/>
                </a:schemeClr>
              </a:solidFill>
            </a:endParaRPr>
          </a:p>
          <a:p>
            <a:pPr marL="800100" lvl="1" indent="-342900">
              <a:spcBef>
                <a:spcPct val="20000"/>
              </a:spcBef>
              <a:spcAft>
                <a:spcPts val="600"/>
              </a:spcAft>
              <a:buClr>
                <a:schemeClr val="accent1"/>
              </a:buClr>
              <a:buSzPct val="115000"/>
              <a:buFont typeface="Arial" panose="020B0604020202020204"/>
              <a:buChar char="•"/>
            </a:pPr>
            <a:r>
              <a:rPr lang="en-US" dirty="0">
                <a:solidFill>
                  <a:schemeClr val="tx1">
                    <a:lumMod val="85000"/>
                    <a:lumOff val="15000"/>
                  </a:schemeClr>
                </a:solidFill>
              </a:rPr>
              <a:t>Our system is technically feasible it is providing us required output.</a:t>
            </a:r>
            <a:endParaRPr lang="en-US" dirty="0">
              <a:solidFill>
                <a:schemeClr val="tx1">
                  <a:lumMod val="85000"/>
                  <a:lumOff val="15000"/>
                </a:schemeClr>
              </a:solidFill>
            </a:endParaRPr>
          </a:p>
          <a:p>
            <a:pPr marL="800100" lvl="1" indent="-342900">
              <a:spcBef>
                <a:spcPct val="20000"/>
              </a:spcBef>
              <a:spcAft>
                <a:spcPts val="600"/>
              </a:spcAft>
              <a:buClr>
                <a:schemeClr val="accent1"/>
              </a:buClr>
              <a:buSzPct val="115000"/>
              <a:buFont typeface="Arial" panose="020B0604020202020204"/>
              <a:buChar char="•"/>
            </a:pPr>
            <a:r>
              <a:rPr lang="en-US" dirty="0">
                <a:solidFill>
                  <a:schemeClr val="tx1">
                    <a:lumMod val="85000"/>
                    <a:lumOff val="15000"/>
                  </a:schemeClr>
                </a:solidFill>
              </a:rPr>
              <a:t>The system is based on wireless technology and embedded system which are reasonably in phase with currently used technology. Therefore, it is very much favored by the technology.</a:t>
            </a:r>
            <a:endParaRPr lang="en-US" dirty="0">
              <a:solidFill>
                <a:schemeClr val="tx1">
                  <a:lumMod val="85000"/>
                  <a:lumOff val="15000"/>
                </a:schemeClr>
              </a:solidFill>
            </a:endParaRPr>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5203</Words>
  <Application>WPS Presentation</Application>
  <PresentationFormat>宽屏</PresentationFormat>
  <Paragraphs>515</Paragraphs>
  <Slides>34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SimSun</vt:lpstr>
      <vt:lpstr>Wingdings</vt:lpstr>
      <vt:lpstr>Microsoft YaHei</vt:lpstr>
      <vt:lpstr>Arial Black</vt:lpstr>
      <vt:lpstr>Arial</vt:lpstr>
      <vt:lpstr>Arial Unicode MS</vt:lpstr>
      <vt:lpstr>Garamond</vt:lpstr>
      <vt:lpstr>Microsoft YaHei UI</vt:lpstr>
      <vt:lpstr>Calibri</vt:lpstr>
      <vt:lpstr>Malgun Gothic</vt:lpstr>
      <vt:lpstr>Office 主题​​</vt:lpstr>
      <vt:lpstr>Digital India</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dc:creator>
  <cp:lastModifiedBy>Shubham Chaudhari</cp:lastModifiedBy>
  <cp:revision>37</cp:revision>
  <dcterms:created xsi:type="dcterms:W3CDTF">2019-06-19T02:08:00Z</dcterms:created>
  <dcterms:modified xsi:type="dcterms:W3CDTF">2022-06-24T14:30:56Z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