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26/05/2022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26/05/2022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5/26/2022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shita-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 smtClean="0"/>
              <a:t>Employee Management System:</a:t>
            </a:r>
            <a:endParaRPr lang="en-US" altLang="en-US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 smtClean="0"/>
          </a:p>
          <a:p>
            <a:pPr>
              <a:lnSpc>
                <a:spcPct val="114000"/>
              </a:lnSpc>
            </a:pPr>
            <a:r>
              <a:rPr lang="en-IN" altLang="en-US" sz="1200" dirty="0" smtClean="0"/>
              <a:t>Completed </a:t>
            </a:r>
            <a:r>
              <a:rPr lang="en-IN" altLang="en-US" sz="1200" dirty="0"/>
              <a:t>end to end case study </a:t>
            </a:r>
            <a:r>
              <a:rPr lang="en-IN" altLang="en-US" sz="1200" dirty="0" smtClean="0"/>
              <a:t>on </a:t>
            </a:r>
            <a:r>
              <a:rPr lang="en-US" altLang="en-US" sz="1200" dirty="0"/>
              <a:t>Employee Management System</a:t>
            </a:r>
            <a:r>
              <a:rPr lang="en-IN" altLang="en-US" sz="1200" dirty="0" smtClean="0"/>
              <a:t> </a:t>
            </a:r>
            <a:r>
              <a:rPr lang="en-IN" altLang="en-US" sz="1200" dirty="0"/>
              <a:t>along with JWT authentication, </a:t>
            </a:r>
            <a:r>
              <a:rPr lang="en-IN" altLang="en-US" sz="1200" dirty="0" smtClean="0"/>
              <a:t>Swagger</a:t>
            </a:r>
            <a:r>
              <a:rPr lang="en-US" sz="1200" dirty="0"/>
              <a:t> ,Postman, responsive UI with HTML5, CSS, Bootstrap and React used as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70881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28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Pune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60512"/>
            <a:ext cx="3182615" cy="355600"/>
          </a:xfrm>
        </p:spPr>
        <p:txBody>
          <a:bodyPr/>
          <a:lstStyle/>
          <a:p>
            <a:pPr eaLnBrk="1" hangingPunct="1"/>
            <a:r>
              <a:rPr lang="en-IN" dirty="0"/>
              <a:t>shubhangi-ramesh.dhindale@capgemini.com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826" y="1797050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</a:t>
            </a:r>
            <a:r>
              <a:rPr lang="nl-NL" altLang="nl-NL" dirty="0" smtClean="0"/>
              <a:t>917028256507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7457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  <a:endParaRPr lang="en-US" alt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I have  knowledge on SQL, .</a:t>
            </a:r>
            <a:r>
              <a:rPr lang="en-US" altLang="en-US" sz="1200" dirty="0" smtClean="0"/>
              <a:t>NET CORE </a:t>
            </a:r>
            <a:r>
              <a:rPr lang="en-US" altLang="en-US" sz="1200" dirty="0"/>
              <a:t>and HTML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Hands </a:t>
            </a:r>
            <a:r>
              <a:rPr lang="en-US" sz="1200" dirty="0"/>
              <a:t>on experience in developing web pages using </a:t>
            </a:r>
            <a:r>
              <a:rPr lang="en-US" sz="1200" b="1" dirty="0"/>
              <a:t>HTML5, CSS3, Object Oriented Programming, JSON, XML</a:t>
            </a:r>
            <a:r>
              <a:rPr lang="en-US" sz="1200" dirty="0" smtClean="0"/>
              <a:t>.</a:t>
            </a:r>
            <a:endParaRPr lang="en-US" sz="1200" dirty="0"/>
          </a:p>
          <a:p>
            <a:pPr marL="171450" indent="-171450"/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>      </a:t>
            </a:r>
          </a:p>
          <a:p>
            <a:pPr marL="171450" indent="-171450"/>
            <a:r>
              <a:rPr lang="en-US" altLang="nl-NL" dirty="0"/>
              <a:t>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620" y="778301"/>
            <a:ext cx="2687365" cy="610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Bachelor’s Of Engineering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2016-2020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 smtClean="0">
                <a:solidFill>
                  <a:srgbClr val="0070AD"/>
                </a:solidFill>
              </a:rPr>
              <a:t>Skills</a:t>
            </a:r>
          </a:p>
          <a:p>
            <a:pPr>
              <a:lnSpc>
                <a:spcPct val="114000"/>
              </a:lnSpc>
            </a:pPr>
            <a:r>
              <a:rPr lang="en-US" altLang="en-US" sz="1000" dirty="0"/>
              <a:t>Dot Net </a:t>
            </a:r>
            <a:r>
              <a:rPr lang="en-US" altLang="en-US" sz="1000" dirty="0" smtClean="0"/>
              <a:t>Core</a:t>
            </a:r>
            <a:r>
              <a:rPr lang="en-US" altLang="nl-NL" sz="1000" b="1" dirty="0">
                <a:solidFill>
                  <a:srgbClr val="0070AD"/>
                </a:solidFill>
              </a:rPr>
              <a:t/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 smtClean="0"/>
              <a:t>Spring </a:t>
            </a:r>
            <a:r>
              <a:rPr lang="en-US" altLang="en-US" sz="1000" dirty="0"/>
              <a:t>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</a:t>
            </a:r>
            <a:r>
              <a:rPr lang="en-US" altLang="en-US" sz="1000" dirty="0" smtClean="0"/>
              <a:t>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smtClean="0"/>
              <a:t>API</a:t>
            </a:r>
            <a:endParaRPr lang="en-US" altLang="en-US" sz="1000" dirty="0" smtClean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</a:t>
            </a:r>
            <a:r>
              <a:rPr lang="en-US" altLang="nl-NL" sz="1000" dirty="0" smtClean="0"/>
              <a:t>Microsoft SQL server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smtClean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smtClean="0"/>
              <a:t>Quick </a:t>
            </a:r>
            <a:r>
              <a:rPr lang="en-US" altLang="nl-NL" sz="1000" dirty="0"/>
              <a:t>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</a:t>
            </a:r>
            <a:r>
              <a:rPr lang="en-US" altLang="nl-NL" sz="1000" dirty="0" smtClean="0"/>
              <a:t>management</a:t>
            </a:r>
          </a:p>
          <a:p>
            <a:pPr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 dirty="0" smtClean="0"/>
              <a:t>Shubhangi D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145038" y="5949280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4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6" b="8366"/>
          <a:stretch>
            <a:fillRect/>
          </a:stretch>
        </p:blipFill>
        <p:spPr>
          <a:xfrm>
            <a:off x="380782" y="179785"/>
            <a:ext cx="1735137" cy="1833562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42530</TotalTime>
  <Words>184</Words>
  <Application>Microsoft Office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YUVA</cp:lastModifiedBy>
  <cp:revision>142</cp:revision>
  <dcterms:created xsi:type="dcterms:W3CDTF">2017-12-08T05:27:40Z</dcterms:created>
  <dcterms:modified xsi:type="dcterms:W3CDTF">2022-05-26T17:16:01Z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